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823" r:id="rId2"/>
    <p:sldMasterId id="2147483875" r:id="rId3"/>
  </p:sldMasterIdLst>
  <p:notesMasterIdLst>
    <p:notesMasterId r:id="rId15"/>
  </p:notesMasterIdLst>
  <p:sldIdLst>
    <p:sldId id="257" r:id="rId4"/>
    <p:sldId id="258" r:id="rId5"/>
    <p:sldId id="276" r:id="rId6"/>
    <p:sldId id="260" r:id="rId7"/>
    <p:sldId id="275" r:id="rId8"/>
    <p:sldId id="261" r:id="rId9"/>
    <p:sldId id="274" r:id="rId10"/>
    <p:sldId id="263" r:id="rId11"/>
    <p:sldId id="264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54BD19-F3D8-434D-91FB-012072082E74}" type="doc">
      <dgm:prSet loTypeId="urn:microsoft.com/office/officeart/2005/8/layout/StepDownProcess" loCatId="process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D218C0-0048-4AD2-865C-DB3B2FCEF98C}">
      <dgm:prSet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I.Giới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bản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thân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9C67377E-E4D1-4AC1-B4C4-4086F6471BC3}" type="parTrans" cxnId="{387F4B47-CEFB-4F67-B42B-A863A7F73BC0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77162A3-4EA0-4F75-A765-2560E70E76F8}" type="sibTrans" cxnId="{387F4B47-CEFB-4F67-B42B-A863A7F73BC0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BE96648-72C4-454C-AB1F-1DBE89A5866F}">
      <dgm:prSet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II.Giới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E98CC274-26D1-4F55-AC18-3DAF4D4EAF40}" type="parTrans" cxnId="{FDD996CB-7F9E-44C4-AAB9-A1BC3F9BD27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21A0565-74F8-4C0D-8AE2-983D850BCA3B}" type="sibTrans" cxnId="{FDD996CB-7F9E-44C4-AAB9-A1BC3F9BD27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404E198-D1A2-41A4-94A0-4DB73AF60B49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III.Kết thúc.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627B8BC-E644-48C8-B5A5-DEC320572D26}" type="parTrans" cxnId="{D299A8D1-7216-402E-9A5F-DC16BE96E05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40222F-FD9C-4584-99F6-3F1E6DC84870}" type="sibTrans" cxnId="{D299A8D1-7216-402E-9A5F-DC16BE96E05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0BFFBA-B4BB-4BFE-9F85-575266AC9466}" type="pres">
      <dgm:prSet presAssocID="{6854BD19-F3D8-434D-91FB-012072082E74}" presName="rootnode" presStyleCnt="0">
        <dgm:presLayoutVars>
          <dgm:chMax/>
          <dgm:chPref/>
          <dgm:dir/>
          <dgm:animLvl val="lvl"/>
        </dgm:presLayoutVars>
      </dgm:prSet>
      <dgm:spPr/>
    </dgm:pt>
    <dgm:pt modelId="{3ED206BB-C658-417A-B0F6-A43670C252BF}" type="pres">
      <dgm:prSet presAssocID="{5AD218C0-0048-4AD2-865C-DB3B2FCEF98C}" presName="composite" presStyleCnt="0"/>
      <dgm:spPr/>
    </dgm:pt>
    <dgm:pt modelId="{CA343EBB-5D88-4CBF-B217-816D6BCAA919}" type="pres">
      <dgm:prSet presAssocID="{5AD218C0-0048-4AD2-865C-DB3B2FCEF98C}" presName="bentUpArrow1" presStyleLbl="alignImgPlace1" presStyleIdx="0" presStyleCnt="2"/>
      <dgm:spPr/>
    </dgm:pt>
    <dgm:pt modelId="{E1F072DC-5EC7-4B5F-8A9A-8312CDA3C9CB}" type="pres">
      <dgm:prSet presAssocID="{5AD218C0-0048-4AD2-865C-DB3B2FCEF98C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EB77783D-BC54-429E-B7A3-9C52C890171F}" type="pres">
      <dgm:prSet presAssocID="{5AD218C0-0048-4AD2-865C-DB3B2FCEF98C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44EE29B4-13F1-483B-A0F8-EF1CC48D8E13}" type="pres">
      <dgm:prSet presAssocID="{A77162A3-4EA0-4F75-A765-2560E70E76F8}" presName="sibTrans" presStyleCnt="0"/>
      <dgm:spPr/>
    </dgm:pt>
    <dgm:pt modelId="{2C43EC40-9DF0-479B-89FD-234FAFC4B42F}" type="pres">
      <dgm:prSet presAssocID="{DBE96648-72C4-454C-AB1F-1DBE89A5866F}" presName="composite" presStyleCnt="0"/>
      <dgm:spPr/>
    </dgm:pt>
    <dgm:pt modelId="{F276A61C-4A90-48E8-8C19-5370E17BA0F7}" type="pres">
      <dgm:prSet presAssocID="{DBE96648-72C4-454C-AB1F-1DBE89A5866F}" presName="bentUpArrow1" presStyleLbl="alignImgPlace1" presStyleIdx="1" presStyleCnt="2"/>
      <dgm:spPr/>
    </dgm:pt>
    <dgm:pt modelId="{D502CD2D-C9B8-400C-9621-DA4E3008E492}" type="pres">
      <dgm:prSet presAssocID="{DBE96648-72C4-454C-AB1F-1DBE89A5866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434B18D8-5BDC-44F6-B475-EDF4EC5D4316}" type="pres">
      <dgm:prSet presAssocID="{DBE96648-72C4-454C-AB1F-1DBE89A5866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9C39B2E1-50C5-449A-BD72-7F881FA95688}" type="pres">
      <dgm:prSet presAssocID="{821A0565-74F8-4C0D-8AE2-983D850BCA3B}" presName="sibTrans" presStyleCnt="0"/>
      <dgm:spPr/>
    </dgm:pt>
    <dgm:pt modelId="{6D7CCAE4-D73A-4A1D-A7B6-54A303DA008B}" type="pres">
      <dgm:prSet presAssocID="{D404E198-D1A2-41A4-94A0-4DB73AF60B49}" presName="composite" presStyleCnt="0"/>
      <dgm:spPr/>
    </dgm:pt>
    <dgm:pt modelId="{E87DB5B4-6A01-4413-B76D-5F4E0D9839F6}" type="pres">
      <dgm:prSet presAssocID="{D404E198-D1A2-41A4-94A0-4DB73AF60B4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EBA82709-C6DF-4C83-B098-2FF079E5F330}" type="presOf" srcId="{DBE96648-72C4-454C-AB1F-1DBE89A5866F}" destId="{D502CD2D-C9B8-400C-9621-DA4E3008E492}" srcOrd="0" destOrd="0" presId="urn:microsoft.com/office/officeart/2005/8/layout/StepDownProcess"/>
    <dgm:cxn modelId="{0E81341C-DA7A-497A-9408-FB8DB16BDBCD}" type="presOf" srcId="{D404E198-D1A2-41A4-94A0-4DB73AF60B49}" destId="{E87DB5B4-6A01-4413-B76D-5F4E0D9839F6}" srcOrd="0" destOrd="0" presId="urn:microsoft.com/office/officeart/2005/8/layout/StepDownProcess"/>
    <dgm:cxn modelId="{387F4B47-CEFB-4F67-B42B-A863A7F73BC0}" srcId="{6854BD19-F3D8-434D-91FB-012072082E74}" destId="{5AD218C0-0048-4AD2-865C-DB3B2FCEF98C}" srcOrd="0" destOrd="0" parTransId="{9C67377E-E4D1-4AC1-B4C4-4086F6471BC3}" sibTransId="{A77162A3-4EA0-4F75-A765-2560E70E76F8}"/>
    <dgm:cxn modelId="{D60A0AA8-C3CF-4D3F-B19C-CBF5D51BAC84}" type="presOf" srcId="{5AD218C0-0048-4AD2-865C-DB3B2FCEF98C}" destId="{E1F072DC-5EC7-4B5F-8A9A-8312CDA3C9CB}" srcOrd="0" destOrd="0" presId="urn:microsoft.com/office/officeart/2005/8/layout/StepDownProcess"/>
    <dgm:cxn modelId="{8B5D31AC-ADD3-4D0F-96D0-FC2B1AD0D092}" type="presOf" srcId="{6854BD19-F3D8-434D-91FB-012072082E74}" destId="{BE0BFFBA-B4BB-4BFE-9F85-575266AC9466}" srcOrd="0" destOrd="0" presId="urn:microsoft.com/office/officeart/2005/8/layout/StepDownProcess"/>
    <dgm:cxn modelId="{FDD996CB-7F9E-44C4-AAB9-A1BC3F9BD278}" srcId="{6854BD19-F3D8-434D-91FB-012072082E74}" destId="{DBE96648-72C4-454C-AB1F-1DBE89A5866F}" srcOrd="1" destOrd="0" parTransId="{E98CC274-26D1-4F55-AC18-3DAF4D4EAF40}" sibTransId="{821A0565-74F8-4C0D-8AE2-983D850BCA3B}"/>
    <dgm:cxn modelId="{D299A8D1-7216-402E-9A5F-DC16BE96E05B}" srcId="{6854BD19-F3D8-434D-91FB-012072082E74}" destId="{D404E198-D1A2-41A4-94A0-4DB73AF60B49}" srcOrd="2" destOrd="0" parTransId="{A627B8BC-E644-48C8-B5A5-DEC320572D26}" sibTransId="{1740222F-FD9C-4584-99F6-3F1E6DC84870}"/>
    <dgm:cxn modelId="{D1B9DE25-82C7-4D8A-AEA8-B3E456A6A8D2}" type="presParOf" srcId="{BE0BFFBA-B4BB-4BFE-9F85-575266AC9466}" destId="{3ED206BB-C658-417A-B0F6-A43670C252BF}" srcOrd="0" destOrd="0" presId="urn:microsoft.com/office/officeart/2005/8/layout/StepDownProcess"/>
    <dgm:cxn modelId="{B82F2EBA-CFAC-4B96-8DD3-58C815747FFA}" type="presParOf" srcId="{3ED206BB-C658-417A-B0F6-A43670C252BF}" destId="{CA343EBB-5D88-4CBF-B217-816D6BCAA919}" srcOrd="0" destOrd="0" presId="urn:microsoft.com/office/officeart/2005/8/layout/StepDownProcess"/>
    <dgm:cxn modelId="{7377239E-F72F-4B95-9617-079166A03893}" type="presParOf" srcId="{3ED206BB-C658-417A-B0F6-A43670C252BF}" destId="{E1F072DC-5EC7-4B5F-8A9A-8312CDA3C9CB}" srcOrd="1" destOrd="0" presId="urn:microsoft.com/office/officeart/2005/8/layout/StepDownProcess"/>
    <dgm:cxn modelId="{0ECF24ED-C491-49E1-A8B9-596B26718941}" type="presParOf" srcId="{3ED206BB-C658-417A-B0F6-A43670C252BF}" destId="{EB77783D-BC54-429E-B7A3-9C52C890171F}" srcOrd="2" destOrd="0" presId="urn:microsoft.com/office/officeart/2005/8/layout/StepDownProcess"/>
    <dgm:cxn modelId="{71A39243-194D-40A1-844F-CBD9FA489FEF}" type="presParOf" srcId="{BE0BFFBA-B4BB-4BFE-9F85-575266AC9466}" destId="{44EE29B4-13F1-483B-A0F8-EF1CC48D8E13}" srcOrd="1" destOrd="0" presId="urn:microsoft.com/office/officeart/2005/8/layout/StepDownProcess"/>
    <dgm:cxn modelId="{018E70D7-DA8C-4F27-A50E-83D48DB8FE7D}" type="presParOf" srcId="{BE0BFFBA-B4BB-4BFE-9F85-575266AC9466}" destId="{2C43EC40-9DF0-479B-89FD-234FAFC4B42F}" srcOrd="2" destOrd="0" presId="urn:microsoft.com/office/officeart/2005/8/layout/StepDownProcess"/>
    <dgm:cxn modelId="{3F8439FA-978C-4875-93BC-997C51F4988E}" type="presParOf" srcId="{2C43EC40-9DF0-479B-89FD-234FAFC4B42F}" destId="{F276A61C-4A90-48E8-8C19-5370E17BA0F7}" srcOrd="0" destOrd="0" presId="urn:microsoft.com/office/officeart/2005/8/layout/StepDownProcess"/>
    <dgm:cxn modelId="{7B70CAD0-2E57-4BAC-B9DC-FA30C8F8B0DC}" type="presParOf" srcId="{2C43EC40-9DF0-479B-89FD-234FAFC4B42F}" destId="{D502CD2D-C9B8-400C-9621-DA4E3008E492}" srcOrd="1" destOrd="0" presId="urn:microsoft.com/office/officeart/2005/8/layout/StepDownProcess"/>
    <dgm:cxn modelId="{EEA38331-7A8F-4AA5-8E4B-070617B6DF5A}" type="presParOf" srcId="{2C43EC40-9DF0-479B-89FD-234FAFC4B42F}" destId="{434B18D8-5BDC-44F6-B475-EDF4EC5D4316}" srcOrd="2" destOrd="0" presId="urn:microsoft.com/office/officeart/2005/8/layout/StepDownProcess"/>
    <dgm:cxn modelId="{77CD5068-CE10-4CDD-A751-7028A6765B29}" type="presParOf" srcId="{BE0BFFBA-B4BB-4BFE-9F85-575266AC9466}" destId="{9C39B2E1-50C5-449A-BD72-7F881FA95688}" srcOrd="3" destOrd="0" presId="urn:microsoft.com/office/officeart/2005/8/layout/StepDownProcess"/>
    <dgm:cxn modelId="{7AF57289-53F2-480B-9119-7B707632E800}" type="presParOf" srcId="{BE0BFFBA-B4BB-4BFE-9F85-575266AC9466}" destId="{6D7CCAE4-D73A-4A1D-A7B6-54A303DA008B}" srcOrd="4" destOrd="0" presId="urn:microsoft.com/office/officeart/2005/8/layout/StepDownProcess"/>
    <dgm:cxn modelId="{77CF5594-DACF-468D-A1B9-0414BC6DB723}" type="presParOf" srcId="{6D7CCAE4-D73A-4A1D-A7B6-54A303DA008B}" destId="{E87DB5B4-6A01-4413-B76D-5F4E0D9839F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F4EF3B-5D1F-4A12-9A3B-E74D3433196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EB82B1-2FE6-4148-9991-9E16A458A8E7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>
            <a:lnSpc>
              <a:spcPct val="100000"/>
            </a:lnSpc>
          </a:pPr>
          <a:r>
            <a:rPr lang="en-US" b="1" cap="none" spc="0" dirty="0" err="1">
              <a:ln/>
              <a:solidFill>
                <a:schemeClr val="accent3"/>
              </a:solidFill>
              <a:effectLst/>
            </a:rPr>
            <a:t>Tên</a:t>
          </a:r>
          <a:r>
            <a:rPr lang="en-US" b="1" cap="none" spc="0" dirty="0">
              <a:ln/>
              <a:solidFill>
                <a:schemeClr val="accent3"/>
              </a:solidFill>
              <a:effectLst/>
            </a:rPr>
            <a:t> </a:t>
          </a:r>
          <a:r>
            <a:rPr lang="en-US" b="1" cap="none" spc="0" dirty="0" err="1">
              <a:ln/>
              <a:solidFill>
                <a:schemeClr val="accent3"/>
              </a:solidFill>
              <a:effectLst/>
            </a:rPr>
            <a:t>sản</a:t>
          </a:r>
          <a:r>
            <a:rPr lang="en-US" b="1" cap="none" spc="0" dirty="0">
              <a:ln/>
              <a:solidFill>
                <a:schemeClr val="accent3"/>
              </a:solidFill>
              <a:effectLst/>
            </a:rPr>
            <a:t> </a:t>
          </a:r>
          <a:r>
            <a:rPr lang="en-US" b="1" cap="none" spc="0" dirty="0" err="1">
              <a:ln/>
              <a:solidFill>
                <a:schemeClr val="accent3"/>
              </a:solidFill>
              <a:effectLst/>
            </a:rPr>
            <a:t>phẩm</a:t>
          </a:r>
          <a:r>
            <a:rPr lang="en-US" b="1" cap="none" spc="0" dirty="0">
              <a:ln/>
              <a:solidFill>
                <a:schemeClr val="accent3"/>
              </a:solidFill>
              <a:effectLst/>
            </a:rPr>
            <a:t>: Note for WOW!</a:t>
          </a:r>
        </a:p>
      </dgm:t>
    </dgm:pt>
    <dgm:pt modelId="{8EEB9B06-B4E0-4E2C-ABC1-91D01340983D}" type="parTrans" cxnId="{51183250-2CC8-462F-BA38-110FD69CC203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accent3"/>
            </a:solidFill>
            <a:effectLst/>
          </a:endParaRPr>
        </a:p>
      </dgm:t>
    </dgm:pt>
    <dgm:pt modelId="{3FEA0ABE-4C68-45C0-9E23-61E2EEF956D3}" type="sibTrans" cxnId="{51183250-2CC8-462F-BA38-110FD69CC203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accent3"/>
            </a:solidFill>
            <a:effectLst/>
          </a:endParaRPr>
        </a:p>
      </dgm:t>
    </dgm:pt>
    <dgm:pt modelId="{C5EEC0C5-50C5-4217-A622-F8663E7FD67A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>
            <a:lnSpc>
              <a:spcPct val="100000"/>
            </a:lnSpc>
          </a:pPr>
          <a:r>
            <a:rPr lang="en-US" b="1" cap="none" spc="0" dirty="0" err="1">
              <a:ln/>
              <a:solidFill>
                <a:schemeClr val="accent3"/>
              </a:solidFill>
              <a:effectLst/>
            </a:rPr>
            <a:t>Chủ</a:t>
          </a:r>
          <a:r>
            <a:rPr lang="en-US" b="1" cap="none" spc="0" dirty="0">
              <a:ln/>
              <a:solidFill>
                <a:schemeClr val="accent3"/>
              </a:solidFill>
              <a:effectLst/>
            </a:rPr>
            <a:t> </a:t>
          </a:r>
          <a:r>
            <a:rPr lang="en-US" b="1" cap="none" spc="0" dirty="0" err="1">
              <a:ln/>
              <a:solidFill>
                <a:schemeClr val="accent3"/>
              </a:solidFill>
              <a:effectLst/>
            </a:rPr>
            <a:t>đề</a:t>
          </a:r>
          <a:r>
            <a:rPr lang="en-US" b="1" cap="none" spc="0" dirty="0">
              <a:ln/>
              <a:solidFill>
                <a:schemeClr val="accent3"/>
              </a:solidFill>
              <a:effectLst/>
            </a:rPr>
            <a:t> </a:t>
          </a:r>
          <a:r>
            <a:rPr lang="en-US" b="1" cap="none" spc="0" dirty="0" err="1">
              <a:ln/>
              <a:solidFill>
                <a:schemeClr val="accent3"/>
              </a:solidFill>
              <a:effectLst/>
            </a:rPr>
            <a:t>của</a:t>
          </a:r>
          <a:r>
            <a:rPr lang="en-US" b="1" cap="none" spc="0" dirty="0">
              <a:ln/>
              <a:solidFill>
                <a:schemeClr val="accent3"/>
              </a:solidFill>
              <a:effectLst/>
            </a:rPr>
            <a:t> </a:t>
          </a:r>
          <a:r>
            <a:rPr lang="en-US" b="1" cap="none" spc="0" dirty="0" err="1">
              <a:ln/>
              <a:solidFill>
                <a:schemeClr val="accent3"/>
              </a:solidFill>
              <a:effectLst/>
            </a:rPr>
            <a:t>sản</a:t>
          </a:r>
          <a:r>
            <a:rPr lang="en-US" b="1" cap="none" spc="0" dirty="0">
              <a:ln/>
              <a:solidFill>
                <a:schemeClr val="accent3"/>
              </a:solidFill>
              <a:effectLst/>
            </a:rPr>
            <a:t> </a:t>
          </a:r>
          <a:r>
            <a:rPr lang="en-US" b="1" cap="none" spc="0" dirty="0" err="1">
              <a:ln/>
              <a:solidFill>
                <a:schemeClr val="accent3"/>
              </a:solidFill>
              <a:effectLst/>
            </a:rPr>
            <a:t>phẩm</a:t>
          </a:r>
          <a:r>
            <a:rPr lang="en-US" b="1" cap="none" spc="0" dirty="0">
              <a:ln/>
              <a:solidFill>
                <a:schemeClr val="accent3"/>
              </a:solidFill>
              <a:effectLst/>
            </a:rPr>
            <a:t>: </a:t>
          </a:r>
          <a:r>
            <a:rPr lang="en-US" b="1" cap="none" spc="0" dirty="0" err="1">
              <a:ln/>
              <a:solidFill>
                <a:schemeClr val="accent3"/>
              </a:solidFill>
              <a:effectLst/>
            </a:rPr>
            <a:t>Ứng</a:t>
          </a:r>
          <a:r>
            <a:rPr lang="en-US" b="1" cap="none" spc="0" dirty="0">
              <a:ln/>
              <a:solidFill>
                <a:schemeClr val="accent3"/>
              </a:solidFill>
              <a:effectLst/>
            </a:rPr>
            <a:t> </a:t>
          </a:r>
          <a:r>
            <a:rPr lang="en-US" b="1" cap="none" spc="0" dirty="0" err="1">
              <a:ln/>
              <a:solidFill>
                <a:schemeClr val="accent3"/>
              </a:solidFill>
              <a:effectLst/>
            </a:rPr>
            <a:t>dụng</a:t>
          </a:r>
          <a:r>
            <a:rPr lang="en-US" b="1" cap="none" spc="0" dirty="0">
              <a:ln/>
              <a:solidFill>
                <a:schemeClr val="accent3"/>
              </a:solidFill>
              <a:effectLst/>
            </a:rPr>
            <a:t> </a:t>
          </a:r>
          <a:r>
            <a:rPr lang="en-US" b="1" cap="none" spc="0" dirty="0" err="1">
              <a:ln/>
              <a:solidFill>
                <a:schemeClr val="accent3"/>
              </a:solidFill>
              <a:effectLst/>
            </a:rPr>
            <a:t>ghi</a:t>
          </a:r>
          <a:r>
            <a:rPr lang="en-US" b="1" cap="none" spc="0" dirty="0">
              <a:ln/>
              <a:solidFill>
                <a:schemeClr val="accent3"/>
              </a:solidFill>
              <a:effectLst/>
            </a:rPr>
            <a:t> </a:t>
          </a:r>
          <a:r>
            <a:rPr lang="en-US" b="1" cap="none" spc="0" dirty="0" err="1">
              <a:ln/>
              <a:solidFill>
                <a:schemeClr val="accent3"/>
              </a:solidFill>
              <a:effectLst/>
            </a:rPr>
            <a:t>chú</a:t>
          </a:r>
          <a:endParaRPr lang="en-US" b="1" cap="none" spc="0" dirty="0">
            <a:ln/>
            <a:solidFill>
              <a:schemeClr val="accent3"/>
            </a:solidFill>
            <a:effectLst/>
          </a:endParaRPr>
        </a:p>
      </dgm:t>
    </dgm:pt>
    <dgm:pt modelId="{C1C9DF3D-3D85-4646-8870-2100E6D45F16}" type="parTrans" cxnId="{CE03E93F-40BF-4146-8A17-F653E4D30842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accent3"/>
            </a:solidFill>
            <a:effectLst/>
          </a:endParaRPr>
        </a:p>
      </dgm:t>
    </dgm:pt>
    <dgm:pt modelId="{08A52D6A-8781-48C6-8D0F-ECA1BCEDC3A5}" type="sibTrans" cxnId="{CE03E93F-40BF-4146-8A17-F653E4D30842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accent3"/>
            </a:solidFill>
            <a:effectLst/>
          </a:endParaRPr>
        </a:p>
      </dgm:t>
    </dgm:pt>
    <dgm:pt modelId="{1B032887-0AF0-4C5A-8B91-C104676AE57C}" type="pres">
      <dgm:prSet presAssocID="{19F4EF3B-5D1F-4A12-9A3B-E74D34331962}" presName="root" presStyleCnt="0">
        <dgm:presLayoutVars>
          <dgm:dir/>
          <dgm:resizeHandles val="exact"/>
        </dgm:presLayoutVars>
      </dgm:prSet>
      <dgm:spPr/>
    </dgm:pt>
    <dgm:pt modelId="{2060A8C3-19EC-4F54-A0F7-77982F29AAB4}" type="pres">
      <dgm:prSet presAssocID="{13EB82B1-2FE6-4148-9991-9E16A458A8E7}" presName="compNode" presStyleCnt="0"/>
      <dgm:spPr/>
    </dgm:pt>
    <dgm:pt modelId="{2FE845E4-8A21-4190-8B65-D46C1EC7D07D}" type="pres">
      <dgm:prSet presAssocID="{13EB82B1-2FE6-4148-9991-9E16A458A8E7}" presName="bgRect" presStyleLbl="bgShp" presStyleIdx="0" presStyleCnt="2"/>
      <dgm:spPr/>
    </dgm:pt>
    <dgm:pt modelId="{18732B78-5F7F-4B89-A743-B602042A7ABE}" type="pres">
      <dgm:prSet presAssocID="{13EB82B1-2FE6-4148-9991-9E16A458A8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DD54799-87B3-454D-B78B-3591BB235CE5}" type="pres">
      <dgm:prSet presAssocID="{13EB82B1-2FE6-4148-9991-9E16A458A8E7}" presName="spaceRect" presStyleCnt="0"/>
      <dgm:spPr/>
    </dgm:pt>
    <dgm:pt modelId="{9F385A58-D596-4512-9BE7-17E1D84AC766}" type="pres">
      <dgm:prSet presAssocID="{13EB82B1-2FE6-4148-9991-9E16A458A8E7}" presName="parTx" presStyleLbl="revTx" presStyleIdx="0" presStyleCnt="2">
        <dgm:presLayoutVars>
          <dgm:chMax val="0"/>
          <dgm:chPref val="0"/>
        </dgm:presLayoutVars>
      </dgm:prSet>
      <dgm:spPr/>
    </dgm:pt>
    <dgm:pt modelId="{DF9A4F7F-FB2D-4291-BF86-7950E8B13F10}" type="pres">
      <dgm:prSet presAssocID="{3FEA0ABE-4C68-45C0-9E23-61E2EEF956D3}" presName="sibTrans" presStyleCnt="0"/>
      <dgm:spPr/>
    </dgm:pt>
    <dgm:pt modelId="{EA8C2EF8-EFE1-4AFC-8F4A-CF272634F21C}" type="pres">
      <dgm:prSet presAssocID="{C5EEC0C5-50C5-4217-A622-F8663E7FD67A}" presName="compNode" presStyleCnt="0"/>
      <dgm:spPr/>
    </dgm:pt>
    <dgm:pt modelId="{A23B9F0F-9904-430A-B81C-793AF15F5C43}" type="pres">
      <dgm:prSet presAssocID="{C5EEC0C5-50C5-4217-A622-F8663E7FD67A}" presName="bgRect" presStyleLbl="bgShp" presStyleIdx="1" presStyleCnt="2"/>
      <dgm:spPr/>
    </dgm:pt>
    <dgm:pt modelId="{130127B2-8E83-4632-88FC-2FE33CCF86C0}" type="pres">
      <dgm:prSet presAssocID="{C5EEC0C5-50C5-4217-A622-F8663E7FD67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0E6F77D-F935-4B8A-B88D-99B73E1BCEF3}" type="pres">
      <dgm:prSet presAssocID="{C5EEC0C5-50C5-4217-A622-F8663E7FD67A}" presName="spaceRect" presStyleCnt="0"/>
      <dgm:spPr/>
    </dgm:pt>
    <dgm:pt modelId="{AAEAE8BB-1F6A-44F0-B40D-FB4E028A8EFB}" type="pres">
      <dgm:prSet presAssocID="{C5EEC0C5-50C5-4217-A622-F8663E7FD67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30D5D26-13F7-4545-A372-EFAF82293672}" type="presOf" srcId="{C5EEC0C5-50C5-4217-A622-F8663E7FD67A}" destId="{AAEAE8BB-1F6A-44F0-B40D-FB4E028A8EFB}" srcOrd="0" destOrd="0" presId="urn:microsoft.com/office/officeart/2018/2/layout/IconVerticalSolidList"/>
    <dgm:cxn modelId="{CE03E93F-40BF-4146-8A17-F653E4D30842}" srcId="{19F4EF3B-5D1F-4A12-9A3B-E74D34331962}" destId="{C5EEC0C5-50C5-4217-A622-F8663E7FD67A}" srcOrd="1" destOrd="0" parTransId="{C1C9DF3D-3D85-4646-8870-2100E6D45F16}" sibTransId="{08A52D6A-8781-48C6-8D0F-ECA1BCEDC3A5}"/>
    <dgm:cxn modelId="{51183250-2CC8-462F-BA38-110FD69CC203}" srcId="{19F4EF3B-5D1F-4A12-9A3B-E74D34331962}" destId="{13EB82B1-2FE6-4148-9991-9E16A458A8E7}" srcOrd="0" destOrd="0" parTransId="{8EEB9B06-B4E0-4E2C-ABC1-91D01340983D}" sibTransId="{3FEA0ABE-4C68-45C0-9E23-61E2EEF956D3}"/>
    <dgm:cxn modelId="{9877FD9A-1551-494C-84E7-174C9F822FC4}" type="presOf" srcId="{13EB82B1-2FE6-4148-9991-9E16A458A8E7}" destId="{9F385A58-D596-4512-9BE7-17E1D84AC766}" srcOrd="0" destOrd="0" presId="urn:microsoft.com/office/officeart/2018/2/layout/IconVerticalSolidList"/>
    <dgm:cxn modelId="{0DB0C19C-3AF2-4657-84D7-14C082F6473C}" type="presOf" srcId="{19F4EF3B-5D1F-4A12-9A3B-E74D34331962}" destId="{1B032887-0AF0-4C5A-8B91-C104676AE57C}" srcOrd="0" destOrd="0" presId="urn:microsoft.com/office/officeart/2018/2/layout/IconVerticalSolidList"/>
    <dgm:cxn modelId="{161571A6-726A-476F-9634-69F1A1C085AF}" type="presParOf" srcId="{1B032887-0AF0-4C5A-8B91-C104676AE57C}" destId="{2060A8C3-19EC-4F54-A0F7-77982F29AAB4}" srcOrd="0" destOrd="0" presId="urn:microsoft.com/office/officeart/2018/2/layout/IconVerticalSolidList"/>
    <dgm:cxn modelId="{03164D40-1F85-43BF-929A-0E48BC4E5F1F}" type="presParOf" srcId="{2060A8C3-19EC-4F54-A0F7-77982F29AAB4}" destId="{2FE845E4-8A21-4190-8B65-D46C1EC7D07D}" srcOrd="0" destOrd="0" presId="urn:microsoft.com/office/officeart/2018/2/layout/IconVerticalSolidList"/>
    <dgm:cxn modelId="{B38D2FD1-9E66-4822-9A17-47974FAA36D6}" type="presParOf" srcId="{2060A8C3-19EC-4F54-A0F7-77982F29AAB4}" destId="{18732B78-5F7F-4B89-A743-B602042A7ABE}" srcOrd="1" destOrd="0" presId="urn:microsoft.com/office/officeart/2018/2/layout/IconVerticalSolidList"/>
    <dgm:cxn modelId="{1CEE61D4-699F-4821-8A5B-B22F6F5FE32D}" type="presParOf" srcId="{2060A8C3-19EC-4F54-A0F7-77982F29AAB4}" destId="{9DD54799-87B3-454D-B78B-3591BB235CE5}" srcOrd="2" destOrd="0" presId="urn:microsoft.com/office/officeart/2018/2/layout/IconVerticalSolidList"/>
    <dgm:cxn modelId="{02AB7C09-890A-4983-9708-F89247036639}" type="presParOf" srcId="{2060A8C3-19EC-4F54-A0F7-77982F29AAB4}" destId="{9F385A58-D596-4512-9BE7-17E1D84AC766}" srcOrd="3" destOrd="0" presId="urn:microsoft.com/office/officeart/2018/2/layout/IconVerticalSolidList"/>
    <dgm:cxn modelId="{98FFB848-2FC4-40B8-9426-9B9684CC530F}" type="presParOf" srcId="{1B032887-0AF0-4C5A-8B91-C104676AE57C}" destId="{DF9A4F7F-FB2D-4291-BF86-7950E8B13F10}" srcOrd="1" destOrd="0" presId="urn:microsoft.com/office/officeart/2018/2/layout/IconVerticalSolidList"/>
    <dgm:cxn modelId="{CEAF602A-C74D-4AFF-8F61-F4AB9CF51F13}" type="presParOf" srcId="{1B032887-0AF0-4C5A-8B91-C104676AE57C}" destId="{EA8C2EF8-EFE1-4AFC-8F4A-CF272634F21C}" srcOrd="2" destOrd="0" presId="urn:microsoft.com/office/officeart/2018/2/layout/IconVerticalSolidList"/>
    <dgm:cxn modelId="{05E21880-7514-4BFE-878B-FC5461FFBA45}" type="presParOf" srcId="{EA8C2EF8-EFE1-4AFC-8F4A-CF272634F21C}" destId="{A23B9F0F-9904-430A-B81C-793AF15F5C43}" srcOrd="0" destOrd="0" presId="urn:microsoft.com/office/officeart/2018/2/layout/IconVerticalSolidList"/>
    <dgm:cxn modelId="{78B34738-3914-4A36-827C-E99CC93E3741}" type="presParOf" srcId="{EA8C2EF8-EFE1-4AFC-8F4A-CF272634F21C}" destId="{130127B2-8E83-4632-88FC-2FE33CCF86C0}" srcOrd="1" destOrd="0" presId="urn:microsoft.com/office/officeart/2018/2/layout/IconVerticalSolidList"/>
    <dgm:cxn modelId="{2544563F-AC9A-4DEA-8BB0-28DD857C7252}" type="presParOf" srcId="{EA8C2EF8-EFE1-4AFC-8F4A-CF272634F21C}" destId="{90E6F77D-F935-4B8A-B88D-99B73E1BCEF3}" srcOrd="2" destOrd="0" presId="urn:microsoft.com/office/officeart/2018/2/layout/IconVerticalSolidList"/>
    <dgm:cxn modelId="{003E8B69-609F-443E-A17B-989405829CD4}" type="presParOf" srcId="{EA8C2EF8-EFE1-4AFC-8F4A-CF272634F21C}" destId="{AAEAE8BB-1F6A-44F0-B40D-FB4E028A8E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1DFA2A-3E3C-4F77-9EAC-3553858FD4F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03FF11C-5C9C-4F5B-93AC-0243E4A20110}">
      <dgm:prSet custT="1"/>
      <dgm:spPr/>
      <dgm:t>
        <a:bodyPr/>
        <a:lstStyle/>
        <a:p>
          <a:pPr>
            <a:lnSpc>
              <a:spcPct val="150000"/>
            </a:lnSpc>
            <a:defRPr cap="all"/>
          </a:pP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1.Nguồn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gốc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ý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tưởng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ứng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1072C1D7-2550-4FB3-B2D2-14B99B8C6B08}" type="parTrans" cxnId="{E455E40E-ED2C-4419-944C-BD0D1AB70B87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9D57A76-C7A2-49E4-9A31-FA231E657D3D}" type="sibTrans" cxnId="{E455E40E-ED2C-4419-944C-BD0D1AB70B87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CA6C186-88DE-419B-A69B-F3B9F40FEAD6}">
      <dgm:prSet custT="1"/>
      <dgm:spPr/>
      <dgm:t>
        <a:bodyPr/>
        <a:lstStyle/>
        <a:p>
          <a:pPr>
            <a:lnSpc>
              <a:spcPct val="150000"/>
            </a:lnSpc>
            <a:defRPr cap="all"/>
          </a:pP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2.Tác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Giúp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mọi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người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thông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tin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cần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thiết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05818CCB-FD23-45D6-8402-E9F01FA34EF6}" type="parTrans" cxnId="{500EEF94-2564-4D7D-9E87-56A7C27BF3CE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D794909-01F7-424F-8849-9515DC84F917}" type="sibTrans" cxnId="{500EEF94-2564-4D7D-9E87-56A7C27BF3CE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BFBB86D-713A-4D5D-A8A8-9E3A9C2594BB}" type="pres">
      <dgm:prSet presAssocID="{D11DFA2A-3E3C-4F77-9EAC-3553858FD4F9}" presName="root" presStyleCnt="0">
        <dgm:presLayoutVars>
          <dgm:dir/>
          <dgm:resizeHandles val="exact"/>
        </dgm:presLayoutVars>
      </dgm:prSet>
      <dgm:spPr/>
    </dgm:pt>
    <dgm:pt modelId="{05EDDA97-0D87-4140-832E-CE8657F72F8C}" type="pres">
      <dgm:prSet presAssocID="{203FF11C-5C9C-4F5B-93AC-0243E4A20110}" presName="compNode" presStyleCnt="0"/>
      <dgm:spPr/>
    </dgm:pt>
    <dgm:pt modelId="{5B8AF1AF-D038-4B30-827D-18A323D0DEB7}" type="pres">
      <dgm:prSet presAssocID="{203FF11C-5C9C-4F5B-93AC-0243E4A20110}" presName="iconBgRect" presStyleLbl="bgShp" presStyleIdx="0" presStyleCnt="2"/>
      <dgm:spPr/>
    </dgm:pt>
    <dgm:pt modelId="{D09C77EB-78CA-463F-800C-59AB363C30A1}" type="pres">
      <dgm:prSet presAssocID="{203FF11C-5C9C-4F5B-93AC-0243E4A2011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7B68A2D9-14F9-402A-B30A-50909B3BE473}" type="pres">
      <dgm:prSet presAssocID="{203FF11C-5C9C-4F5B-93AC-0243E4A20110}" presName="spaceRect" presStyleCnt="0"/>
      <dgm:spPr/>
    </dgm:pt>
    <dgm:pt modelId="{C50841D6-FE19-4B91-941C-0F5A83F9D654}" type="pres">
      <dgm:prSet presAssocID="{203FF11C-5C9C-4F5B-93AC-0243E4A20110}" presName="textRect" presStyleLbl="revTx" presStyleIdx="0" presStyleCnt="2" custScaleX="101976" custScaleY="153170">
        <dgm:presLayoutVars>
          <dgm:chMax val="1"/>
          <dgm:chPref val="1"/>
        </dgm:presLayoutVars>
      </dgm:prSet>
      <dgm:spPr/>
    </dgm:pt>
    <dgm:pt modelId="{7DCF9F22-40DB-486D-9A13-59F37797A5E0}" type="pres">
      <dgm:prSet presAssocID="{19D57A76-C7A2-49E4-9A31-FA231E657D3D}" presName="sibTrans" presStyleCnt="0"/>
      <dgm:spPr/>
    </dgm:pt>
    <dgm:pt modelId="{0F3FE9A8-858C-4D15-922F-B011F771C0E0}" type="pres">
      <dgm:prSet presAssocID="{1CA6C186-88DE-419B-A69B-F3B9F40FEAD6}" presName="compNode" presStyleCnt="0"/>
      <dgm:spPr/>
    </dgm:pt>
    <dgm:pt modelId="{C5EAD745-E42C-4E3E-BE66-153B72DF7007}" type="pres">
      <dgm:prSet presAssocID="{1CA6C186-88DE-419B-A69B-F3B9F40FEAD6}" presName="iconBgRect" presStyleLbl="bgShp" presStyleIdx="1" presStyleCnt="2"/>
      <dgm:spPr/>
    </dgm:pt>
    <dgm:pt modelId="{63CEFEAE-60DB-44AC-896D-5C8B07CAE1F8}" type="pres">
      <dgm:prSet presAssocID="{1CA6C186-88DE-419B-A69B-F3B9F40FEAD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14D877D-FFA0-4A18-BB7A-E73921558C9C}" type="pres">
      <dgm:prSet presAssocID="{1CA6C186-88DE-419B-A69B-F3B9F40FEAD6}" presName="spaceRect" presStyleCnt="0"/>
      <dgm:spPr/>
    </dgm:pt>
    <dgm:pt modelId="{4508036F-519D-4FE7-BE19-7EE19771DBCB}" type="pres">
      <dgm:prSet presAssocID="{1CA6C186-88DE-419B-A69B-F3B9F40FEAD6}" presName="textRect" presStyleLbl="revTx" presStyleIdx="1" presStyleCnt="2" custScaleX="169436" custScaleY="114640" custLinFactNeighborX="1484" custLinFactNeighborY="-29213">
        <dgm:presLayoutVars>
          <dgm:chMax val="1"/>
          <dgm:chPref val="1"/>
        </dgm:presLayoutVars>
      </dgm:prSet>
      <dgm:spPr/>
    </dgm:pt>
  </dgm:ptLst>
  <dgm:cxnLst>
    <dgm:cxn modelId="{E455E40E-ED2C-4419-944C-BD0D1AB70B87}" srcId="{D11DFA2A-3E3C-4F77-9EAC-3553858FD4F9}" destId="{203FF11C-5C9C-4F5B-93AC-0243E4A20110}" srcOrd="0" destOrd="0" parTransId="{1072C1D7-2550-4FB3-B2D2-14B99B8C6B08}" sibTransId="{19D57A76-C7A2-49E4-9A31-FA231E657D3D}"/>
    <dgm:cxn modelId="{9BFD1438-A1F4-46D1-A28A-4988690EA724}" type="presOf" srcId="{D11DFA2A-3E3C-4F77-9EAC-3553858FD4F9}" destId="{7BFBB86D-713A-4D5D-A8A8-9E3A9C2594BB}" srcOrd="0" destOrd="0" presId="urn:microsoft.com/office/officeart/2018/5/layout/IconCircleLabelList"/>
    <dgm:cxn modelId="{500EEF94-2564-4D7D-9E87-56A7C27BF3CE}" srcId="{D11DFA2A-3E3C-4F77-9EAC-3553858FD4F9}" destId="{1CA6C186-88DE-419B-A69B-F3B9F40FEAD6}" srcOrd="1" destOrd="0" parTransId="{05818CCB-FD23-45D6-8402-E9F01FA34EF6}" sibTransId="{DD794909-01F7-424F-8849-9515DC84F917}"/>
    <dgm:cxn modelId="{325EFCB3-11CD-435B-87B9-6A958398F3CC}" type="presOf" srcId="{1CA6C186-88DE-419B-A69B-F3B9F40FEAD6}" destId="{4508036F-519D-4FE7-BE19-7EE19771DBCB}" srcOrd="0" destOrd="0" presId="urn:microsoft.com/office/officeart/2018/5/layout/IconCircleLabelList"/>
    <dgm:cxn modelId="{26A427CF-6A10-4042-802F-44F25AB5BE93}" type="presOf" srcId="{203FF11C-5C9C-4F5B-93AC-0243E4A20110}" destId="{C50841D6-FE19-4B91-941C-0F5A83F9D654}" srcOrd="0" destOrd="0" presId="urn:microsoft.com/office/officeart/2018/5/layout/IconCircleLabelList"/>
    <dgm:cxn modelId="{7A27C8E2-1A39-49EB-8A22-62ACD08961EA}" type="presParOf" srcId="{7BFBB86D-713A-4D5D-A8A8-9E3A9C2594BB}" destId="{05EDDA97-0D87-4140-832E-CE8657F72F8C}" srcOrd="0" destOrd="0" presId="urn:microsoft.com/office/officeart/2018/5/layout/IconCircleLabelList"/>
    <dgm:cxn modelId="{4DE5551E-C52F-47E4-A686-5FF3FA9A51F1}" type="presParOf" srcId="{05EDDA97-0D87-4140-832E-CE8657F72F8C}" destId="{5B8AF1AF-D038-4B30-827D-18A323D0DEB7}" srcOrd="0" destOrd="0" presId="urn:microsoft.com/office/officeart/2018/5/layout/IconCircleLabelList"/>
    <dgm:cxn modelId="{6C0B5868-C4A6-4CAC-B5C2-8783BDA3F8F7}" type="presParOf" srcId="{05EDDA97-0D87-4140-832E-CE8657F72F8C}" destId="{D09C77EB-78CA-463F-800C-59AB363C30A1}" srcOrd="1" destOrd="0" presId="urn:microsoft.com/office/officeart/2018/5/layout/IconCircleLabelList"/>
    <dgm:cxn modelId="{C961E809-D591-4199-AE95-D67F9B0024B5}" type="presParOf" srcId="{05EDDA97-0D87-4140-832E-CE8657F72F8C}" destId="{7B68A2D9-14F9-402A-B30A-50909B3BE473}" srcOrd="2" destOrd="0" presId="urn:microsoft.com/office/officeart/2018/5/layout/IconCircleLabelList"/>
    <dgm:cxn modelId="{4C8D1B13-0BF5-4FE2-AA95-9FE9C4205017}" type="presParOf" srcId="{05EDDA97-0D87-4140-832E-CE8657F72F8C}" destId="{C50841D6-FE19-4B91-941C-0F5A83F9D654}" srcOrd="3" destOrd="0" presId="urn:microsoft.com/office/officeart/2018/5/layout/IconCircleLabelList"/>
    <dgm:cxn modelId="{B7929902-D850-4C52-BBFD-D44FD37DDB04}" type="presParOf" srcId="{7BFBB86D-713A-4D5D-A8A8-9E3A9C2594BB}" destId="{7DCF9F22-40DB-486D-9A13-59F37797A5E0}" srcOrd="1" destOrd="0" presId="urn:microsoft.com/office/officeart/2018/5/layout/IconCircleLabelList"/>
    <dgm:cxn modelId="{D3FACD00-7E24-4E6F-B883-FB1A6FEEE78E}" type="presParOf" srcId="{7BFBB86D-713A-4D5D-A8A8-9E3A9C2594BB}" destId="{0F3FE9A8-858C-4D15-922F-B011F771C0E0}" srcOrd="2" destOrd="0" presId="urn:microsoft.com/office/officeart/2018/5/layout/IconCircleLabelList"/>
    <dgm:cxn modelId="{904E25C1-87CC-4F71-811B-F0359439707D}" type="presParOf" srcId="{0F3FE9A8-858C-4D15-922F-B011F771C0E0}" destId="{C5EAD745-E42C-4E3E-BE66-153B72DF7007}" srcOrd="0" destOrd="0" presId="urn:microsoft.com/office/officeart/2018/5/layout/IconCircleLabelList"/>
    <dgm:cxn modelId="{08AE1EE1-D520-4AAD-B398-2EF69367D5C1}" type="presParOf" srcId="{0F3FE9A8-858C-4D15-922F-B011F771C0E0}" destId="{63CEFEAE-60DB-44AC-896D-5C8B07CAE1F8}" srcOrd="1" destOrd="0" presId="urn:microsoft.com/office/officeart/2018/5/layout/IconCircleLabelList"/>
    <dgm:cxn modelId="{99D4D379-0FCE-4EE0-9A3B-6F16FEB45857}" type="presParOf" srcId="{0F3FE9A8-858C-4D15-922F-B011F771C0E0}" destId="{B14D877D-FFA0-4A18-BB7A-E73921558C9C}" srcOrd="2" destOrd="0" presId="urn:microsoft.com/office/officeart/2018/5/layout/IconCircleLabelList"/>
    <dgm:cxn modelId="{86442E2D-2282-4D45-BC59-23D2EC7DC216}" type="presParOf" srcId="{0F3FE9A8-858C-4D15-922F-B011F771C0E0}" destId="{4508036F-519D-4FE7-BE19-7EE19771DBC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E4D462-290D-4554-AC4B-447C04B36637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B435B0-3833-45F0-9896-3595EF1A61AA}">
      <dgm:prSet custT="1"/>
      <dgm:spPr/>
      <dgm:t>
        <a:bodyPr/>
        <a:lstStyle/>
        <a:p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1.Những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hạn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chế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gm:t>
    </dgm:pt>
    <dgm:pt modelId="{64B346D0-5ECB-464B-8D1E-6E1682346604}" type="parTrans" cxnId="{E5ED5F72-FECB-4BC5-8AA4-6E82494682F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CE39F9C-CE2B-4F26-A308-F6E7F74EF52E}" type="sibTrans" cxnId="{E5ED5F72-FECB-4BC5-8AA4-6E82494682F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286D041-C0A7-4758-92BF-D564FA8360D1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setting,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đổi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phông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cỡ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chữ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tạo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trang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mới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1543CEE9-914C-4FDA-998E-E84D07DCAEC8}" type="parTrans" cxnId="{F87F9564-F135-4704-8E5E-2A214FB3731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90098CC-CECD-4D9B-944C-A333B50B338D}" type="sibTrans" cxnId="{F87F9564-F135-4704-8E5E-2A214FB3731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676F89A-84AC-4701-9F4F-D531D3C5300C}">
      <dgm:prSet custT="1"/>
      <dgm:spPr/>
      <dgm:t>
        <a:bodyPr/>
        <a:lstStyle/>
        <a:p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2.Khắc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gm:t>
    </dgm:pt>
    <dgm:pt modelId="{49231E4B-0338-4512-B838-D7CBB54DE4A5}" type="parTrans" cxnId="{B0FDB220-B7CA-43ED-A278-DB31641C1B5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5751BF-E43D-4FD1-AA7C-B5D3FDF064CD}" type="sibTrans" cxnId="{B0FDB220-B7CA-43ED-A278-DB31641C1B5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37C90EB-7616-4A49-984C-B79B3156E967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mục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Quên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mật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khẩu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68253BE9-BCBB-41AD-AD4A-E3793C1AF77F}" type="parTrans" cxnId="{671DDE28-2568-4C4E-8FE1-123EB94C536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AE49BAD-6342-4B73-BDBB-91B34B6056A8}" type="sibTrans" cxnId="{671DDE28-2568-4C4E-8FE1-123EB94C536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3DDD813-9954-4E4B-83B3-2355E14F6CFC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lựa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chọn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số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lượng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hàng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97147CEF-A3A7-42F3-AA6D-ACA09A93CC4F}" type="parTrans" cxnId="{C009BAA8-1AA7-492A-9D4F-808BDEC6B9F2}">
      <dgm:prSet/>
      <dgm:spPr/>
      <dgm:t>
        <a:bodyPr/>
        <a:lstStyle/>
        <a:p>
          <a:endParaRPr lang="en-US"/>
        </a:p>
      </dgm:t>
    </dgm:pt>
    <dgm:pt modelId="{FE33C2EB-9229-4D56-A2DD-D7AC07D79E68}" type="sibTrans" cxnId="{C009BAA8-1AA7-492A-9D4F-808BDEC6B9F2}">
      <dgm:prSet/>
      <dgm:spPr/>
      <dgm:t>
        <a:bodyPr/>
        <a:lstStyle/>
        <a:p>
          <a:endParaRPr lang="en-US"/>
        </a:p>
      </dgm:t>
    </dgm:pt>
    <dgm:pt modelId="{EEA2288F-6D3C-406F-8261-BDAA43D8CEB5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Không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thay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đổi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ngôn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ngữ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không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lưu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tài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khoản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người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dùng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,….</a:t>
          </a:r>
        </a:p>
      </dgm:t>
    </dgm:pt>
    <dgm:pt modelId="{611FB75D-84EC-4492-9177-A023FB93DB7F}" type="parTrans" cxnId="{70F79476-DD7F-4BE5-84AD-C0B7670C54A7}">
      <dgm:prSet/>
      <dgm:spPr/>
      <dgm:t>
        <a:bodyPr/>
        <a:lstStyle/>
        <a:p>
          <a:endParaRPr lang="en-US"/>
        </a:p>
      </dgm:t>
    </dgm:pt>
    <dgm:pt modelId="{21A13AB7-3E91-40EE-8F27-9D0EF6EDC01A}" type="sibTrans" cxnId="{70F79476-DD7F-4BE5-84AD-C0B7670C54A7}">
      <dgm:prSet/>
      <dgm:spPr/>
      <dgm:t>
        <a:bodyPr/>
        <a:lstStyle/>
        <a:p>
          <a:endParaRPr lang="en-US"/>
        </a:p>
      </dgm:t>
    </dgm:pt>
    <dgm:pt modelId="{501A73DB-1F05-419D-8FC4-6962E850BACD}" type="pres">
      <dgm:prSet presAssocID="{AFE4D462-290D-4554-AC4B-447C04B36637}" presName="Name0" presStyleCnt="0">
        <dgm:presLayoutVars>
          <dgm:dir/>
          <dgm:animLvl val="lvl"/>
          <dgm:resizeHandles val="exact"/>
        </dgm:presLayoutVars>
      </dgm:prSet>
      <dgm:spPr/>
    </dgm:pt>
    <dgm:pt modelId="{D07F63FB-8003-4CDB-8FC1-4D73236DBA56}" type="pres">
      <dgm:prSet presAssocID="{34B435B0-3833-45F0-9896-3595EF1A61AA}" presName="linNode" presStyleCnt="0"/>
      <dgm:spPr/>
    </dgm:pt>
    <dgm:pt modelId="{F313377C-A003-4080-B042-558F9DA89E78}" type="pres">
      <dgm:prSet presAssocID="{34B435B0-3833-45F0-9896-3595EF1A61A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0C50F15-0A17-4AEC-9005-95E018EB3DBC}" type="pres">
      <dgm:prSet presAssocID="{34B435B0-3833-45F0-9896-3595EF1A61AA}" presName="descendantText" presStyleLbl="alignAccFollowNode1" presStyleIdx="0" presStyleCnt="2">
        <dgm:presLayoutVars>
          <dgm:bulletEnabled val="1"/>
        </dgm:presLayoutVars>
      </dgm:prSet>
      <dgm:spPr/>
    </dgm:pt>
    <dgm:pt modelId="{936C54F0-7A4A-4A2C-92E2-D7F3AFE690AE}" type="pres">
      <dgm:prSet presAssocID="{ECE39F9C-CE2B-4F26-A308-F6E7F74EF52E}" presName="sp" presStyleCnt="0"/>
      <dgm:spPr/>
    </dgm:pt>
    <dgm:pt modelId="{76FD1938-3CAE-48EC-AF98-A195D54198B2}" type="pres">
      <dgm:prSet presAssocID="{E676F89A-84AC-4701-9F4F-D531D3C5300C}" presName="linNode" presStyleCnt="0"/>
      <dgm:spPr/>
    </dgm:pt>
    <dgm:pt modelId="{1C514E13-3FA3-49DA-92C5-C30367F4463F}" type="pres">
      <dgm:prSet presAssocID="{E676F89A-84AC-4701-9F4F-D531D3C5300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8153BA91-58E9-4037-8639-0CA4BDFC4917}" type="pres">
      <dgm:prSet presAssocID="{E676F89A-84AC-4701-9F4F-D531D3C5300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0ADDD05-7A63-4987-9C93-577C5B42F795}" type="presOf" srcId="{AFE4D462-290D-4554-AC4B-447C04B36637}" destId="{501A73DB-1F05-419D-8FC4-6962E850BACD}" srcOrd="0" destOrd="0" presId="urn:microsoft.com/office/officeart/2005/8/layout/vList5"/>
    <dgm:cxn modelId="{31B85D1A-F102-43F8-89D4-C8724E5AA0D4}" type="presOf" srcId="{EEA2288F-6D3C-406F-8261-BDAA43D8CEB5}" destId="{30C50F15-0A17-4AEC-9005-95E018EB3DBC}" srcOrd="0" destOrd="1" presId="urn:microsoft.com/office/officeart/2005/8/layout/vList5"/>
    <dgm:cxn modelId="{B0FDB220-B7CA-43ED-A278-DB31641C1B57}" srcId="{AFE4D462-290D-4554-AC4B-447C04B36637}" destId="{E676F89A-84AC-4701-9F4F-D531D3C5300C}" srcOrd="1" destOrd="0" parTransId="{49231E4B-0338-4512-B838-D7CBB54DE4A5}" sibTransId="{4F5751BF-E43D-4FD1-AA7C-B5D3FDF064CD}"/>
    <dgm:cxn modelId="{7617BF26-BD7A-4358-8D52-9729391F952B}" type="presOf" srcId="{93DDD813-9954-4E4B-83B3-2355E14F6CFC}" destId="{8153BA91-58E9-4037-8639-0CA4BDFC4917}" srcOrd="0" destOrd="1" presId="urn:microsoft.com/office/officeart/2005/8/layout/vList5"/>
    <dgm:cxn modelId="{671DDE28-2568-4C4E-8FE1-123EB94C5363}" srcId="{E676F89A-84AC-4701-9F4F-D531D3C5300C}" destId="{137C90EB-7616-4A49-984C-B79B3156E967}" srcOrd="0" destOrd="0" parTransId="{68253BE9-BCBB-41AD-AD4A-E3793C1AF77F}" sibTransId="{5AE49BAD-6342-4B73-BDBB-91B34B6056A8}"/>
    <dgm:cxn modelId="{F87F9564-F135-4704-8E5E-2A214FB37313}" srcId="{34B435B0-3833-45F0-9896-3595EF1A61AA}" destId="{5286D041-C0A7-4758-92BF-D564FA8360D1}" srcOrd="0" destOrd="0" parTransId="{1543CEE9-914C-4FDA-998E-E84D07DCAEC8}" sibTransId="{490098CC-CECD-4D9B-944C-A333B50B338D}"/>
    <dgm:cxn modelId="{244FF051-C26B-4FA8-BF96-EC8D40CF7916}" type="presOf" srcId="{34B435B0-3833-45F0-9896-3595EF1A61AA}" destId="{F313377C-A003-4080-B042-558F9DA89E78}" srcOrd="0" destOrd="0" presId="urn:microsoft.com/office/officeart/2005/8/layout/vList5"/>
    <dgm:cxn modelId="{E5ED5F72-FECB-4BC5-8AA4-6E82494682F3}" srcId="{AFE4D462-290D-4554-AC4B-447C04B36637}" destId="{34B435B0-3833-45F0-9896-3595EF1A61AA}" srcOrd="0" destOrd="0" parTransId="{64B346D0-5ECB-464B-8D1E-6E1682346604}" sibTransId="{ECE39F9C-CE2B-4F26-A308-F6E7F74EF52E}"/>
    <dgm:cxn modelId="{3D31DC72-AEF1-44C2-8CEA-D8486945E8FC}" type="presOf" srcId="{5286D041-C0A7-4758-92BF-D564FA8360D1}" destId="{30C50F15-0A17-4AEC-9005-95E018EB3DBC}" srcOrd="0" destOrd="0" presId="urn:microsoft.com/office/officeart/2005/8/layout/vList5"/>
    <dgm:cxn modelId="{70F79476-DD7F-4BE5-84AD-C0B7670C54A7}" srcId="{34B435B0-3833-45F0-9896-3595EF1A61AA}" destId="{EEA2288F-6D3C-406F-8261-BDAA43D8CEB5}" srcOrd="1" destOrd="0" parTransId="{611FB75D-84EC-4492-9177-A023FB93DB7F}" sibTransId="{21A13AB7-3E91-40EE-8F27-9D0EF6EDC01A}"/>
    <dgm:cxn modelId="{C009BAA8-1AA7-492A-9D4F-808BDEC6B9F2}" srcId="{E676F89A-84AC-4701-9F4F-D531D3C5300C}" destId="{93DDD813-9954-4E4B-83B3-2355E14F6CFC}" srcOrd="1" destOrd="0" parTransId="{97147CEF-A3A7-42F3-AA6D-ACA09A93CC4F}" sibTransId="{FE33C2EB-9229-4D56-A2DD-D7AC07D79E68}"/>
    <dgm:cxn modelId="{FC6546F6-2271-43BD-9B98-EDB967197FAB}" type="presOf" srcId="{137C90EB-7616-4A49-984C-B79B3156E967}" destId="{8153BA91-58E9-4037-8639-0CA4BDFC4917}" srcOrd="0" destOrd="0" presId="urn:microsoft.com/office/officeart/2005/8/layout/vList5"/>
    <dgm:cxn modelId="{E151E4FE-73AB-49CC-A5E5-BDCE8450995A}" type="presOf" srcId="{E676F89A-84AC-4701-9F4F-D531D3C5300C}" destId="{1C514E13-3FA3-49DA-92C5-C30367F4463F}" srcOrd="0" destOrd="0" presId="urn:microsoft.com/office/officeart/2005/8/layout/vList5"/>
    <dgm:cxn modelId="{48617C2F-2A48-4F4D-8A05-2172B4D4EA86}" type="presParOf" srcId="{501A73DB-1F05-419D-8FC4-6962E850BACD}" destId="{D07F63FB-8003-4CDB-8FC1-4D73236DBA56}" srcOrd="0" destOrd="0" presId="urn:microsoft.com/office/officeart/2005/8/layout/vList5"/>
    <dgm:cxn modelId="{234E6D86-8464-435B-9860-BBB7D7EAE9B3}" type="presParOf" srcId="{D07F63FB-8003-4CDB-8FC1-4D73236DBA56}" destId="{F313377C-A003-4080-B042-558F9DA89E78}" srcOrd="0" destOrd="0" presId="urn:microsoft.com/office/officeart/2005/8/layout/vList5"/>
    <dgm:cxn modelId="{D38ABB6A-9EFA-4733-BCAE-3C584FAA503B}" type="presParOf" srcId="{D07F63FB-8003-4CDB-8FC1-4D73236DBA56}" destId="{30C50F15-0A17-4AEC-9005-95E018EB3DBC}" srcOrd="1" destOrd="0" presId="urn:microsoft.com/office/officeart/2005/8/layout/vList5"/>
    <dgm:cxn modelId="{B56F0512-1AFC-441B-BE4D-1124BCB3F816}" type="presParOf" srcId="{501A73DB-1F05-419D-8FC4-6962E850BACD}" destId="{936C54F0-7A4A-4A2C-92E2-D7F3AFE690AE}" srcOrd="1" destOrd="0" presId="urn:microsoft.com/office/officeart/2005/8/layout/vList5"/>
    <dgm:cxn modelId="{623252A1-AE13-4D32-852C-280E2F54ACBE}" type="presParOf" srcId="{501A73DB-1F05-419D-8FC4-6962E850BACD}" destId="{76FD1938-3CAE-48EC-AF98-A195D54198B2}" srcOrd="2" destOrd="0" presId="urn:microsoft.com/office/officeart/2005/8/layout/vList5"/>
    <dgm:cxn modelId="{A81EB79C-0906-4327-811E-61E7B7D9421C}" type="presParOf" srcId="{76FD1938-3CAE-48EC-AF98-A195D54198B2}" destId="{1C514E13-3FA3-49DA-92C5-C30367F4463F}" srcOrd="0" destOrd="0" presId="urn:microsoft.com/office/officeart/2005/8/layout/vList5"/>
    <dgm:cxn modelId="{B5534924-B9D4-49E7-B8B2-12FA21421420}" type="presParOf" srcId="{76FD1938-3CAE-48EC-AF98-A195D54198B2}" destId="{8153BA91-58E9-4037-8639-0CA4BDFC491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43EBB-5D88-4CBF-B217-816D6BCAA919}">
      <dsp:nvSpPr>
        <dsp:cNvPr id="0" name=""/>
        <dsp:cNvSpPr/>
      </dsp:nvSpPr>
      <dsp:spPr>
        <a:xfrm rot="5400000">
          <a:off x="743709" y="1116866"/>
          <a:ext cx="987772" cy="11245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1F072DC-5EC7-4B5F-8A9A-8312CDA3C9CB}">
      <dsp:nvSpPr>
        <dsp:cNvPr id="0" name=""/>
        <dsp:cNvSpPr/>
      </dsp:nvSpPr>
      <dsp:spPr>
        <a:xfrm>
          <a:off x="482010" y="21901"/>
          <a:ext cx="1662827" cy="1163925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I.Giới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bản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thân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538838" y="78729"/>
        <a:ext cx="1549171" cy="1050269"/>
      </dsp:txXfrm>
    </dsp:sp>
    <dsp:sp modelId="{EB77783D-BC54-429E-B7A3-9C52C890171F}">
      <dsp:nvSpPr>
        <dsp:cNvPr id="0" name=""/>
        <dsp:cNvSpPr/>
      </dsp:nvSpPr>
      <dsp:spPr>
        <a:xfrm>
          <a:off x="2144837" y="132908"/>
          <a:ext cx="1209382" cy="940735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76A61C-4A90-48E8-8C19-5370E17BA0F7}">
      <dsp:nvSpPr>
        <dsp:cNvPr id="0" name=""/>
        <dsp:cNvSpPr/>
      </dsp:nvSpPr>
      <dsp:spPr>
        <a:xfrm rot="5400000">
          <a:off x="2122370" y="2424338"/>
          <a:ext cx="987772" cy="11245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4132595"/>
            <a:satOff val="42455"/>
            <a:lumOff val="153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502CD2D-C9B8-400C-9621-DA4E3008E492}">
      <dsp:nvSpPr>
        <dsp:cNvPr id="0" name=""/>
        <dsp:cNvSpPr/>
      </dsp:nvSpPr>
      <dsp:spPr>
        <a:xfrm>
          <a:off x="1860670" y="1329373"/>
          <a:ext cx="1662827" cy="1163925"/>
        </a:xfrm>
        <a:prstGeom prst="roundRect">
          <a:avLst>
            <a:gd name="adj" fmla="val 1667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II.Giới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1917498" y="1386201"/>
        <a:ext cx="1549171" cy="1050269"/>
      </dsp:txXfrm>
    </dsp:sp>
    <dsp:sp modelId="{434B18D8-5BDC-44F6-B475-EDF4EC5D4316}">
      <dsp:nvSpPr>
        <dsp:cNvPr id="0" name=""/>
        <dsp:cNvSpPr/>
      </dsp:nvSpPr>
      <dsp:spPr>
        <a:xfrm>
          <a:off x="3523498" y="1440380"/>
          <a:ext cx="1209382" cy="940735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7DB5B4-6A01-4413-B76D-5F4E0D9839F6}">
      <dsp:nvSpPr>
        <dsp:cNvPr id="0" name=""/>
        <dsp:cNvSpPr/>
      </dsp:nvSpPr>
      <dsp:spPr>
        <a:xfrm>
          <a:off x="3239331" y="2636845"/>
          <a:ext cx="1662827" cy="1163925"/>
        </a:xfrm>
        <a:prstGeom prst="roundRect">
          <a:avLst>
            <a:gd name="adj" fmla="val 1667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III.Kết thúc.</a:t>
          </a:r>
          <a:endParaRPr lang="en-US" sz="2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296159" y="2693673"/>
        <a:ext cx="1549171" cy="10502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845E4-8A21-4190-8B65-D46C1EC7D07D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32B78-5F7F-4B89-A743-B602042A7ABE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85A58-D596-4512-9BE7-17E1D84AC766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cap="none" spc="0" dirty="0" err="1">
              <a:ln/>
              <a:solidFill>
                <a:schemeClr val="accent3"/>
              </a:solidFill>
              <a:effectLst/>
            </a:rPr>
            <a:t>Tên</a:t>
          </a:r>
          <a:r>
            <a:rPr lang="en-US" sz="2500" b="1" kern="1200" cap="none" spc="0" dirty="0">
              <a:ln/>
              <a:solidFill>
                <a:schemeClr val="accent3"/>
              </a:solidFill>
              <a:effectLst/>
            </a:rPr>
            <a:t> </a:t>
          </a:r>
          <a:r>
            <a:rPr lang="en-US" sz="2500" b="1" kern="1200" cap="none" spc="0" dirty="0" err="1">
              <a:ln/>
              <a:solidFill>
                <a:schemeClr val="accent3"/>
              </a:solidFill>
              <a:effectLst/>
            </a:rPr>
            <a:t>sản</a:t>
          </a:r>
          <a:r>
            <a:rPr lang="en-US" sz="2500" b="1" kern="1200" cap="none" spc="0" dirty="0">
              <a:ln/>
              <a:solidFill>
                <a:schemeClr val="accent3"/>
              </a:solidFill>
              <a:effectLst/>
            </a:rPr>
            <a:t> </a:t>
          </a:r>
          <a:r>
            <a:rPr lang="en-US" sz="2500" b="1" kern="1200" cap="none" spc="0" dirty="0" err="1">
              <a:ln/>
              <a:solidFill>
                <a:schemeClr val="accent3"/>
              </a:solidFill>
              <a:effectLst/>
            </a:rPr>
            <a:t>phẩm</a:t>
          </a:r>
          <a:r>
            <a:rPr lang="en-US" sz="2500" b="1" kern="1200" cap="none" spc="0" dirty="0">
              <a:ln/>
              <a:solidFill>
                <a:schemeClr val="accent3"/>
              </a:solidFill>
              <a:effectLst/>
            </a:rPr>
            <a:t>: Note for WOW!</a:t>
          </a:r>
        </a:p>
      </dsp:txBody>
      <dsp:txXfrm>
        <a:off x="1507738" y="707092"/>
        <a:ext cx="9007861" cy="1305401"/>
      </dsp:txXfrm>
    </dsp:sp>
    <dsp:sp modelId="{A23B9F0F-9904-430A-B81C-793AF15F5C43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127B2-8E83-4632-88FC-2FE33CCF86C0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AE8BB-1F6A-44F0-B40D-FB4E028A8EFB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cap="none" spc="0" dirty="0" err="1">
              <a:ln/>
              <a:solidFill>
                <a:schemeClr val="accent3"/>
              </a:solidFill>
              <a:effectLst/>
            </a:rPr>
            <a:t>Chủ</a:t>
          </a:r>
          <a:r>
            <a:rPr lang="en-US" sz="2500" b="1" kern="1200" cap="none" spc="0" dirty="0">
              <a:ln/>
              <a:solidFill>
                <a:schemeClr val="accent3"/>
              </a:solidFill>
              <a:effectLst/>
            </a:rPr>
            <a:t> </a:t>
          </a:r>
          <a:r>
            <a:rPr lang="en-US" sz="2500" b="1" kern="1200" cap="none" spc="0" dirty="0" err="1">
              <a:ln/>
              <a:solidFill>
                <a:schemeClr val="accent3"/>
              </a:solidFill>
              <a:effectLst/>
            </a:rPr>
            <a:t>đề</a:t>
          </a:r>
          <a:r>
            <a:rPr lang="en-US" sz="2500" b="1" kern="1200" cap="none" spc="0" dirty="0">
              <a:ln/>
              <a:solidFill>
                <a:schemeClr val="accent3"/>
              </a:solidFill>
              <a:effectLst/>
            </a:rPr>
            <a:t> </a:t>
          </a:r>
          <a:r>
            <a:rPr lang="en-US" sz="2500" b="1" kern="1200" cap="none" spc="0" dirty="0" err="1">
              <a:ln/>
              <a:solidFill>
                <a:schemeClr val="accent3"/>
              </a:solidFill>
              <a:effectLst/>
            </a:rPr>
            <a:t>của</a:t>
          </a:r>
          <a:r>
            <a:rPr lang="en-US" sz="2500" b="1" kern="1200" cap="none" spc="0" dirty="0">
              <a:ln/>
              <a:solidFill>
                <a:schemeClr val="accent3"/>
              </a:solidFill>
              <a:effectLst/>
            </a:rPr>
            <a:t> </a:t>
          </a:r>
          <a:r>
            <a:rPr lang="en-US" sz="2500" b="1" kern="1200" cap="none" spc="0" dirty="0" err="1">
              <a:ln/>
              <a:solidFill>
                <a:schemeClr val="accent3"/>
              </a:solidFill>
              <a:effectLst/>
            </a:rPr>
            <a:t>sản</a:t>
          </a:r>
          <a:r>
            <a:rPr lang="en-US" sz="2500" b="1" kern="1200" cap="none" spc="0" dirty="0">
              <a:ln/>
              <a:solidFill>
                <a:schemeClr val="accent3"/>
              </a:solidFill>
              <a:effectLst/>
            </a:rPr>
            <a:t> </a:t>
          </a:r>
          <a:r>
            <a:rPr lang="en-US" sz="2500" b="1" kern="1200" cap="none" spc="0" dirty="0" err="1">
              <a:ln/>
              <a:solidFill>
                <a:schemeClr val="accent3"/>
              </a:solidFill>
              <a:effectLst/>
            </a:rPr>
            <a:t>phẩm</a:t>
          </a:r>
          <a:r>
            <a:rPr lang="en-US" sz="2500" b="1" kern="1200" cap="none" spc="0" dirty="0">
              <a:ln/>
              <a:solidFill>
                <a:schemeClr val="accent3"/>
              </a:solidFill>
              <a:effectLst/>
            </a:rPr>
            <a:t>: </a:t>
          </a:r>
          <a:r>
            <a:rPr lang="en-US" sz="2500" b="1" kern="1200" cap="none" spc="0" dirty="0" err="1">
              <a:ln/>
              <a:solidFill>
                <a:schemeClr val="accent3"/>
              </a:solidFill>
              <a:effectLst/>
            </a:rPr>
            <a:t>Ứng</a:t>
          </a:r>
          <a:r>
            <a:rPr lang="en-US" sz="2500" b="1" kern="1200" cap="none" spc="0" dirty="0">
              <a:ln/>
              <a:solidFill>
                <a:schemeClr val="accent3"/>
              </a:solidFill>
              <a:effectLst/>
            </a:rPr>
            <a:t> </a:t>
          </a:r>
          <a:r>
            <a:rPr lang="en-US" sz="2500" b="1" kern="1200" cap="none" spc="0" dirty="0" err="1">
              <a:ln/>
              <a:solidFill>
                <a:schemeClr val="accent3"/>
              </a:solidFill>
              <a:effectLst/>
            </a:rPr>
            <a:t>dụng</a:t>
          </a:r>
          <a:r>
            <a:rPr lang="en-US" sz="2500" b="1" kern="1200" cap="none" spc="0" dirty="0">
              <a:ln/>
              <a:solidFill>
                <a:schemeClr val="accent3"/>
              </a:solidFill>
              <a:effectLst/>
            </a:rPr>
            <a:t> </a:t>
          </a:r>
          <a:r>
            <a:rPr lang="en-US" sz="2500" b="1" kern="1200" cap="none" spc="0" dirty="0" err="1">
              <a:ln/>
              <a:solidFill>
                <a:schemeClr val="accent3"/>
              </a:solidFill>
              <a:effectLst/>
            </a:rPr>
            <a:t>ghi</a:t>
          </a:r>
          <a:r>
            <a:rPr lang="en-US" sz="2500" b="1" kern="1200" cap="none" spc="0" dirty="0">
              <a:ln/>
              <a:solidFill>
                <a:schemeClr val="accent3"/>
              </a:solidFill>
              <a:effectLst/>
            </a:rPr>
            <a:t> </a:t>
          </a:r>
          <a:r>
            <a:rPr lang="en-US" sz="2500" b="1" kern="1200" cap="none" spc="0" dirty="0" err="1">
              <a:ln/>
              <a:solidFill>
                <a:schemeClr val="accent3"/>
              </a:solidFill>
              <a:effectLst/>
            </a:rPr>
            <a:t>chú</a:t>
          </a:r>
          <a:endParaRPr lang="en-US" sz="2500" b="1" kern="1200" cap="none" spc="0" dirty="0">
            <a:ln/>
            <a:solidFill>
              <a:schemeClr val="accent3"/>
            </a:solidFill>
            <a:effectLst/>
          </a:endParaRPr>
        </a:p>
      </dsp:txBody>
      <dsp:txXfrm>
        <a:off x="1507738" y="2338844"/>
        <a:ext cx="900786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AF1AF-D038-4B30-827D-18A323D0DEB7}">
      <dsp:nvSpPr>
        <dsp:cNvPr id="0" name=""/>
        <dsp:cNvSpPr/>
      </dsp:nvSpPr>
      <dsp:spPr>
        <a:xfrm>
          <a:off x="787604" y="252653"/>
          <a:ext cx="2161687" cy="2161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C77EB-78CA-463F-800C-59AB363C30A1}">
      <dsp:nvSpPr>
        <dsp:cNvPr id="0" name=""/>
        <dsp:cNvSpPr/>
      </dsp:nvSpPr>
      <dsp:spPr>
        <a:xfrm>
          <a:off x="1248292" y="713341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841D6-FE19-4B91-941C-0F5A83F9D654}">
      <dsp:nvSpPr>
        <dsp:cNvPr id="0" name=""/>
        <dsp:cNvSpPr/>
      </dsp:nvSpPr>
      <dsp:spPr>
        <a:xfrm>
          <a:off x="61561" y="2866864"/>
          <a:ext cx="3613774" cy="1272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1.Nguồn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gốc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ý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tưởng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ứng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61561" y="2866864"/>
        <a:ext cx="3613774" cy="1272083"/>
      </dsp:txXfrm>
    </dsp:sp>
    <dsp:sp modelId="{C5EAD745-E42C-4E3E-BE66-153B72DF7007}">
      <dsp:nvSpPr>
        <dsp:cNvPr id="0" name=""/>
        <dsp:cNvSpPr/>
      </dsp:nvSpPr>
      <dsp:spPr>
        <a:xfrm>
          <a:off x="6216842" y="315142"/>
          <a:ext cx="2161687" cy="2161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EFEAE-60DB-44AC-896D-5C8B07CAE1F8}">
      <dsp:nvSpPr>
        <dsp:cNvPr id="0" name=""/>
        <dsp:cNvSpPr/>
      </dsp:nvSpPr>
      <dsp:spPr>
        <a:xfrm>
          <a:off x="6677530" y="775829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8036F-519D-4FE7-BE19-7EE19771DBCB}">
      <dsp:nvSpPr>
        <dsp:cNvPr id="0" name=""/>
        <dsp:cNvSpPr/>
      </dsp:nvSpPr>
      <dsp:spPr>
        <a:xfrm>
          <a:off x="4348081" y="2834812"/>
          <a:ext cx="6004388" cy="98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2.Tác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Giúp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mọi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người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thông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tin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cần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thiết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4348081" y="2834812"/>
        <a:ext cx="6004388" cy="9894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50F15-0A17-4AEC-9005-95E018EB3DBC}">
      <dsp:nvSpPr>
        <dsp:cNvPr id="0" name=""/>
        <dsp:cNvSpPr/>
      </dsp:nvSpPr>
      <dsp:spPr>
        <a:xfrm rot="5400000">
          <a:off x="6738412" y="-2472655"/>
          <a:ext cx="1791879" cy="7185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setting,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đổi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phông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cỡ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chữ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tạo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trang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mới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Không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thay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đổi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ngôn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ngữ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không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lưu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tài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khoản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người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dùng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,….</a:t>
          </a:r>
        </a:p>
      </dsp:txBody>
      <dsp:txXfrm rot="-5400000">
        <a:off x="4041716" y="311513"/>
        <a:ext cx="7097800" cy="1616935"/>
      </dsp:txXfrm>
    </dsp:sp>
    <dsp:sp modelId="{F313377C-A003-4080-B042-558F9DA89E78}">
      <dsp:nvSpPr>
        <dsp:cNvPr id="0" name=""/>
        <dsp:cNvSpPr/>
      </dsp:nvSpPr>
      <dsp:spPr>
        <a:xfrm>
          <a:off x="0" y="56"/>
          <a:ext cx="4041716" cy="223984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1.Những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hạn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chế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sp:txBody>
      <dsp:txXfrm>
        <a:off x="109340" y="109396"/>
        <a:ext cx="3823036" cy="2021169"/>
      </dsp:txXfrm>
    </dsp:sp>
    <dsp:sp modelId="{8153BA91-58E9-4037-8639-0CA4BDFC4917}">
      <dsp:nvSpPr>
        <dsp:cNvPr id="0" name=""/>
        <dsp:cNvSpPr/>
      </dsp:nvSpPr>
      <dsp:spPr>
        <a:xfrm rot="5400000">
          <a:off x="6738412" y="-120814"/>
          <a:ext cx="1791879" cy="7185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mục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Quên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mật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khẩu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lựa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chọn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số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lượng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hàng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 rot="-5400000">
        <a:off x="4041716" y="2663354"/>
        <a:ext cx="7097800" cy="1616935"/>
      </dsp:txXfrm>
    </dsp:sp>
    <dsp:sp modelId="{1C514E13-3FA3-49DA-92C5-C30367F4463F}">
      <dsp:nvSpPr>
        <dsp:cNvPr id="0" name=""/>
        <dsp:cNvSpPr/>
      </dsp:nvSpPr>
      <dsp:spPr>
        <a:xfrm>
          <a:off x="0" y="2351897"/>
          <a:ext cx="4041716" cy="223984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2.Khắc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sp:txBody>
      <dsp:txXfrm>
        <a:off x="109340" y="2461237"/>
        <a:ext cx="3823036" cy="2021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4891E-1A1C-4C6E-8E54-C2C452CFEBF6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E7A2A-6F9E-4D53-B949-2ADDB296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77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2F17-3402-4B41-A412-D68B14C01FC3}" type="datetime2">
              <a:rPr lang="vi-VN" smtClean="0"/>
              <a:t>Thứ Tư/01/Tháng Năm/2024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8AE7-0971-4B1B-842F-CB25CE10C416}" type="datetime9">
              <a:rPr lang="vi-VN" smtClean="0"/>
              <a:t>Thứ Tư/01/05/2024 19:52:30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Tư/01/05/2024 19:52:30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6039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Tư/01/05/2024 19:52:30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403966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Tư/01/05/2024 19:52:30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9955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Tư/01/05/2024 19:52:30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459894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Tư/01/05/2024 19:52:30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6941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D83F-A314-4CA3-9AD5-9B62E35B80C6}" type="datetime9">
              <a:rPr lang="vi-VN" smtClean="0"/>
              <a:t>Thứ Tư/01/05/2024 19:52:30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48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42FD-F132-4B49-95CF-7A0925C2B6DC}" type="datetime9">
              <a:rPr lang="vi-VN" smtClean="0"/>
              <a:t>Thứ Tư/01/05/2024 19:52:30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41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8F3-549D-4504-BEEC-BD54521801DF}" type="datetime9">
              <a:rPr lang="vi-VN" smtClean="0"/>
              <a:t>Thứ Tư/01/05/2024 19:52:28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4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682F-E5F8-469C-9C99-E52DFA4B1B0B}" type="datetime9">
              <a:rPr lang="vi-VN" smtClean="0"/>
              <a:t>Thứ Tư/01/05/2024 19:52:30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6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8F3-549D-4504-BEEC-BD54521801DF}" type="datetime9">
              <a:rPr lang="vi-VN" smtClean="0"/>
              <a:t>Thứ Tư/01/05/2024 19:52:30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91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7B0C-F2B2-4D58-A85A-2FC2B12A72B2}" type="datetime9">
              <a:rPr lang="vi-VN" smtClean="0"/>
              <a:t>Thứ Tư/01/05/2024 19:52:30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317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C7AB-0E54-4945-B47C-9B6C9C755C22}" type="datetime9">
              <a:rPr lang="vi-VN" smtClean="0"/>
              <a:t>Thứ Tư/01/05/2024 19:52:30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601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8E68-80F0-4027-831D-36D811848D86}" type="datetime9">
              <a:rPr lang="vi-VN" smtClean="0"/>
              <a:t>Thứ Tư/01/05/2024 19:52:30 Chiều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84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6F17-8CD1-4DC8-99A6-17DC653EC95D}" type="datetime9">
              <a:rPr lang="vi-VN" smtClean="0"/>
              <a:t>Thứ Tư/01/05/2024 19:52:30 Chiều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417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9459-6E8E-4E50-9B12-993F91CAFFD3}" type="datetime9">
              <a:rPr lang="vi-VN" smtClean="0"/>
              <a:t>Thứ Tư/01/05/2024 19:52:30 Chiều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01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F8E4-A6F2-4427-84FC-13B7AD759CB4}" type="datetime9">
              <a:rPr lang="vi-VN" smtClean="0"/>
              <a:t>Thứ Tư/01/05/2024 19:52:30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827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8AE7-0971-4B1B-842F-CB25CE10C416}" type="datetime9">
              <a:rPr lang="vi-VN" smtClean="0"/>
              <a:t>Thứ Tư/01/05/2024 19:52:30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856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Tư/01/05/2024 19:52:30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85641"/>
      </p:ext>
    </p:extLst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Tư/01/05/2024 19:52:30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536379"/>
      </p:ext>
    </p:extLst>
  </p:cSld>
  <p:clrMapOvr>
    <a:masterClrMapping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Tư/01/05/2024 19:52:30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4650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682F-E5F8-469C-9C99-E52DFA4B1B0B}" type="datetime9">
              <a:rPr lang="vi-VN" smtClean="0"/>
              <a:t>Thứ Tư/01/05/2024 19:52:30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034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Tư/01/05/2024 19:52:30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7824395"/>
      </p:ext>
    </p:extLst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Tư/01/05/2024 19:52:30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61291"/>
      </p:ext>
    </p:extLst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D83F-A314-4CA3-9AD5-9B62E35B80C6}" type="datetime9">
              <a:rPr lang="vi-VN" smtClean="0"/>
              <a:t>Thứ Tư/01/05/2024 19:52:30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047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42FD-F132-4B49-95CF-7A0925C2B6DC}" type="datetime9">
              <a:rPr lang="vi-VN" smtClean="0"/>
              <a:t>Thứ Tư/01/05/2024 19:52:30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6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7B0C-F2B2-4D58-A85A-2FC2B12A72B2}" type="datetime9">
              <a:rPr lang="vi-VN" smtClean="0"/>
              <a:t>Thứ Tư/01/05/2024 19:52:30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4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C7AB-0E54-4945-B47C-9B6C9C755C22}" type="datetime9">
              <a:rPr lang="vi-VN" smtClean="0"/>
              <a:t>Thứ Tư/01/05/2024 19:52:30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0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8E68-80F0-4027-831D-36D811848D86}" type="datetime9">
              <a:rPr lang="vi-VN" smtClean="0"/>
              <a:t>Thứ Tư/01/05/2024 19:52:30 Chiều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9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6F17-8CD1-4DC8-99A6-17DC653EC95D}" type="datetime9">
              <a:rPr lang="vi-VN" smtClean="0"/>
              <a:t>Thứ Tư/01/05/2024 19:52:30 Chiều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6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9459-6E8E-4E50-9B12-993F91CAFFD3}" type="datetime9">
              <a:rPr lang="vi-VN" smtClean="0"/>
              <a:t>Thứ Tư/01/05/2024 19:52:30 Chiều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6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F8E4-A6F2-4427-84FC-13B7AD759CB4}" type="datetime9">
              <a:rPr lang="vi-VN" smtClean="0"/>
              <a:t>Thứ Tư/01/05/2024 19:52:30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2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BD41F66-86AB-4B37-A43C-9913CC84E4E3}" type="datetime2">
              <a:rPr lang="vi-VN" smtClean="0"/>
              <a:t>Thứ Tư/01/Tháng Năm/2024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7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41F66-86AB-4B37-A43C-9913CC84E4E3}" type="datetime2">
              <a:rPr lang="vi-VN" smtClean="0"/>
              <a:t>Thứ Tư/01/Tháng Năm/2024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85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41F66-86AB-4B37-A43C-9913CC84E4E3}" type="datetime2">
              <a:rPr lang="vi-VN" smtClean="0"/>
              <a:t>Thứ Tư/01/Tháng Năm/2024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73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sv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jpg"/><Relationship Id="rId5" Type="http://schemas.openxmlformats.org/officeDocument/2006/relationships/image" Target="../media/image21.svg"/><Relationship Id="rId10" Type="http://schemas.openxmlformats.org/officeDocument/2006/relationships/image" Target="../media/image26.sv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6BA290-69DF-D99F-9AF3-D219E7FF36C6}"/>
              </a:ext>
            </a:extLst>
          </p:cNvPr>
          <p:cNvSpPr/>
          <p:nvPr/>
        </p:nvSpPr>
        <p:spPr>
          <a:xfrm>
            <a:off x="0" y="-61415"/>
            <a:ext cx="12301182" cy="698083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473684" y="4418815"/>
                </a:moveTo>
                <a:lnTo>
                  <a:pt x="6473684" y="4460031"/>
                </a:lnTo>
                <a:lnTo>
                  <a:pt x="6513533" y="4460031"/>
                </a:lnTo>
                <a:lnTo>
                  <a:pt x="6513533" y="4418815"/>
                </a:lnTo>
                <a:close/>
                <a:moveTo>
                  <a:pt x="5984179" y="4208633"/>
                </a:moveTo>
                <a:lnTo>
                  <a:pt x="6029107" y="4345759"/>
                </a:lnTo>
                <a:lnTo>
                  <a:pt x="5939447" y="4345759"/>
                </a:lnTo>
                <a:close/>
                <a:moveTo>
                  <a:pt x="6471731" y="4169175"/>
                </a:moveTo>
                <a:lnTo>
                  <a:pt x="6477591" y="4379943"/>
                </a:lnTo>
                <a:lnTo>
                  <a:pt x="6510017" y="4379943"/>
                </a:lnTo>
                <a:lnTo>
                  <a:pt x="6515486" y="4169175"/>
                </a:lnTo>
                <a:close/>
                <a:moveTo>
                  <a:pt x="6148820" y="4169175"/>
                </a:moveTo>
                <a:lnTo>
                  <a:pt x="6247075" y="4335406"/>
                </a:lnTo>
                <a:lnTo>
                  <a:pt x="6247075" y="4460031"/>
                </a:lnTo>
                <a:lnTo>
                  <a:pt x="6285752" y="4460031"/>
                </a:lnTo>
                <a:lnTo>
                  <a:pt x="6285752" y="4331304"/>
                </a:lnTo>
                <a:lnTo>
                  <a:pt x="6384006" y="4169175"/>
                </a:lnTo>
                <a:lnTo>
                  <a:pt x="6342985" y="4169175"/>
                </a:lnTo>
                <a:lnTo>
                  <a:pt x="6266804" y="4297511"/>
                </a:lnTo>
                <a:lnTo>
                  <a:pt x="6191795" y="4169175"/>
                </a:lnTo>
                <a:close/>
                <a:moveTo>
                  <a:pt x="5961325" y="4169175"/>
                </a:moveTo>
                <a:lnTo>
                  <a:pt x="5863266" y="4460031"/>
                </a:lnTo>
                <a:lnTo>
                  <a:pt x="5902333" y="4460031"/>
                </a:lnTo>
                <a:lnTo>
                  <a:pt x="5928704" y="4378771"/>
                </a:lnTo>
                <a:lnTo>
                  <a:pt x="6039850" y="4378771"/>
                </a:lnTo>
                <a:lnTo>
                  <a:pt x="6066221" y="4460031"/>
                </a:lnTo>
                <a:lnTo>
                  <a:pt x="6107046" y="4460031"/>
                </a:lnTo>
                <a:lnTo>
                  <a:pt x="6008987" y="4169175"/>
                </a:lnTo>
                <a:close/>
                <a:moveTo>
                  <a:pt x="5580390" y="4169175"/>
                </a:moveTo>
                <a:lnTo>
                  <a:pt x="5580390" y="4460031"/>
                </a:lnTo>
                <a:lnTo>
                  <a:pt x="5616527" y="4460031"/>
                </a:lnTo>
                <a:lnTo>
                  <a:pt x="5616527" y="4209219"/>
                </a:lnTo>
                <a:lnTo>
                  <a:pt x="5745059" y="4460031"/>
                </a:lnTo>
                <a:lnTo>
                  <a:pt x="5788424" y="4460031"/>
                </a:lnTo>
                <a:lnTo>
                  <a:pt x="5788424" y="4169175"/>
                </a:lnTo>
                <a:lnTo>
                  <a:pt x="5752286" y="4169175"/>
                </a:lnTo>
                <a:lnTo>
                  <a:pt x="5752286" y="4399477"/>
                </a:lnTo>
                <a:lnTo>
                  <a:pt x="5635280" y="4169175"/>
                </a:lnTo>
                <a:close/>
                <a:moveTo>
                  <a:pt x="7346254" y="3732383"/>
                </a:moveTo>
                <a:lnTo>
                  <a:pt x="7391182" y="3869509"/>
                </a:lnTo>
                <a:lnTo>
                  <a:pt x="7301522" y="3869509"/>
                </a:lnTo>
                <a:close/>
                <a:moveTo>
                  <a:pt x="5479354" y="3732383"/>
                </a:moveTo>
                <a:lnTo>
                  <a:pt x="5524283" y="3869509"/>
                </a:lnTo>
                <a:lnTo>
                  <a:pt x="5434622" y="3869509"/>
                </a:lnTo>
                <a:close/>
                <a:moveTo>
                  <a:pt x="3561667" y="3726132"/>
                </a:moveTo>
                <a:lnTo>
                  <a:pt x="3599953" y="3726132"/>
                </a:lnTo>
                <a:cubicBezTo>
                  <a:pt x="3610762" y="3726132"/>
                  <a:pt x="3619812" y="3726881"/>
                  <a:pt x="3627105" y="3728378"/>
                </a:cubicBezTo>
                <a:cubicBezTo>
                  <a:pt x="3634397" y="3729876"/>
                  <a:pt x="3640778" y="3732448"/>
                  <a:pt x="3646248" y="3736094"/>
                </a:cubicBezTo>
                <a:cubicBezTo>
                  <a:pt x="3652499" y="3740261"/>
                  <a:pt x="3657122" y="3745633"/>
                  <a:pt x="3660117" y="3752209"/>
                </a:cubicBezTo>
                <a:cubicBezTo>
                  <a:pt x="3663112" y="3758786"/>
                  <a:pt x="3664609" y="3766306"/>
                  <a:pt x="3664609" y="3774771"/>
                </a:cubicBezTo>
                <a:cubicBezTo>
                  <a:pt x="3664609" y="3784928"/>
                  <a:pt x="3663275" y="3793784"/>
                  <a:pt x="3660605" y="3801337"/>
                </a:cubicBezTo>
                <a:cubicBezTo>
                  <a:pt x="3657935" y="3808890"/>
                  <a:pt x="3653801" y="3815401"/>
                  <a:pt x="3648201" y="3820870"/>
                </a:cubicBezTo>
                <a:cubicBezTo>
                  <a:pt x="3641950" y="3826991"/>
                  <a:pt x="3634397" y="3831028"/>
                  <a:pt x="3625542" y="3832981"/>
                </a:cubicBezTo>
                <a:cubicBezTo>
                  <a:pt x="3616687" y="3834934"/>
                  <a:pt x="3606725" y="3835911"/>
                  <a:pt x="3595656" y="3835911"/>
                </a:cubicBezTo>
                <a:lnTo>
                  <a:pt x="3561667" y="3835911"/>
                </a:lnTo>
                <a:close/>
                <a:moveTo>
                  <a:pt x="8397614" y="3720272"/>
                </a:moveTo>
                <a:cubicBezTo>
                  <a:pt x="8411156" y="3720272"/>
                  <a:pt x="8423365" y="3722779"/>
                  <a:pt x="8434239" y="3727792"/>
                </a:cubicBezTo>
                <a:cubicBezTo>
                  <a:pt x="8445112" y="3732806"/>
                  <a:pt x="8454391" y="3740326"/>
                  <a:pt x="8462074" y="3750354"/>
                </a:cubicBezTo>
                <a:cubicBezTo>
                  <a:pt x="8469628" y="3760120"/>
                  <a:pt x="8475488" y="3772427"/>
                  <a:pt x="8479655" y="3787272"/>
                </a:cubicBezTo>
                <a:cubicBezTo>
                  <a:pt x="8483822" y="3802118"/>
                  <a:pt x="8485906" y="3819177"/>
                  <a:pt x="8485906" y="3838451"/>
                </a:cubicBezTo>
                <a:cubicBezTo>
                  <a:pt x="8485906" y="3876606"/>
                  <a:pt x="8477930" y="3905809"/>
                  <a:pt x="8461977" y="3926059"/>
                </a:cubicBezTo>
                <a:cubicBezTo>
                  <a:pt x="8446024" y="3946309"/>
                  <a:pt x="8424570" y="3956434"/>
                  <a:pt x="8397614" y="3956434"/>
                </a:cubicBezTo>
                <a:cubicBezTo>
                  <a:pt x="8370657" y="3956434"/>
                  <a:pt x="8349170" y="3946309"/>
                  <a:pt x="8333152" y="3926059"/>
                </a:cubicBezTo>
                <a:cubicBezTo>
                  <a:pt x="8317135" y="3905809"/>
                  <a:pt x="8309126" y="3876606"/>
                  <a:pt x="8309126" y="3838451"/>
                </a:cubicBezTo>
                <a:cubicBezTo>
                  <a:pt x="8309126" y="3819568"/>
                  <a:pt x="8311177" y="3802639"/>
                  <a:pt x="8315279" y="3787663"/>
                </a:cubicBezTo>
                <a:cubicBezTo>
                  <a:pt x="8319381" y="3772687"/>
                  <a:pt x="8325274" y="3760251"/>
                  <a:pt x="8332957" y="3750354"/>
                </a:cubicBezTo>
                <a:cubicBezTo>
                  <a:pt x="8341031" y="3740066"/>
                  <a:pt x="8350309" y="3732480"/>
                  <a:pt x="8360792" y="3727597"/>
                </a:cubicBezTo>
                <a:cubicBezTo>
                  <a:pt x="8371276" y="3722713"/>
                  <a:pt x="8383549" y="3720272"/>
                  <a:pt x="8397614" y="3720272"/>
                </a:cubicBezTo>
                <a:close/>
                <a:moveTo>
                  <a:pt x="8618865" y="3692925"/>
                </a:moveTo>
                <a:lnTo>
                  <a:pt x="8618865" y="3983781"/>
                </a:lnTo>
                <a:lnTo>
                  <a:pt x="8655002" y="3983781"/>
                </a:lnTo>
                <a:lnTo>
                  <a:pt x="8655002" y="3733164"/>
                </a:lnTo>
                <a:lnTo>
                  <a:pt x="8730207" y="3903693"/>
                </a:lnTo>
                <a:lnTo>
                  <a:pt x="8753648" y="3903693"/>
                </a:lnTo>
                <a:lnTo>
                  <a:pt x="8829438" y="3733164"/>
                </a:lnTo>
                <a:lnTo>
                  <a:pt x="8829438" y="3983781"/>
                </a:lnTo>
                <a:lnTo>
                  <a:pt x="8868115" y="3983781"/>
                </a:lnTo>
                <a:lnTo>
                  <a:pt x="8868115" y="3692925"/>
                </a:lnTo>
                <a:lnTo>
                  <a:pt x="8814397" y="3692925"/>
                </a:lnTo>
                <a:lnTo>
                  <a:pt x="8744271" y="3854859"/>
                </a:lnTo>
                <a:lnTo>
                  <a:pt x="8671606" y="3692925"/>
                </a:lnTo>
                <a:close/>
                <a:moveTo>
                  <a:pt x="7971165" y="3692925"/>
                </a:moveTo>
                <a:lnTo>
                  <a:pt x="7971165" y="3983781"/>
                </a:lnTo>
                <a:lnTo>
                  <a:pt x="8009842" y="3983781"/>
                </a:lnTo>
                <a:lnTo>
                  <a:pt x="8009842" y="3841381"/>
                </a:lnTo>
                <a:lnTo>
                  <a:pt x="8143648" y="3841381"/>
                </a:lnTo>
                <a:lnTo>
                  <a:pt x="8143648" y="3983781"/>
                </a:lnTo>
                <a:lnTo>
                  <a:pt x="8182324" y="3983781"/>
                </a:lnTo>
                <a:lnTo>
                  <a:pt x="8182324" y="3692925"/>
                </a:lnTo>
                <a:lnTo>
                  <a:pt x="8143648" y="3692925"/>
                </a:lnTo>
                <a:lnTo>
                  <a:pt x="8143648" y="3807001"/>
                </a:lnTo>
                <a:lnTo>
                  <a:pt x="8009842" y="3807001"/>
                </a:lnTo>
                <a:lnTo>
                  <a:pt x="8009842" y="3692925"/>
                </a:lnTo>
                <a:close/>
                <a:moveTo>
                  <a:pt x="7510896" y="3692925"/>
                </a:moveTo>
                <a:lnTo>
                  <a:pt x="7609150" y="3859156"/>
                </a:lnTo>
                <a:lnTo>
                  <a:pt x="7609150" y="3983781"/>
                </a:lnTo>
                <a:lnTo>
                  <a:pt x="7647827" y="3983781"/>
                </a:lnTo>
                <a:lnTo>
                  <a:pt x="7647827" y="3855054"/>
                </a:lnTo>
                <a:lnTo>
                  <a:pt x="7746081" y="3692925"/>
                </a:lnTo>
                <a:lnTo>
                  <a:pt x="7705060" y="3692925"/>
                </a:lnTo>
                <a:lnTo>
                  <a:pt x="7628879" y="3821261"/>
                </a:lnTo>
                <a:lnTo>
                  <a:pt x="7553870" y="3692925"/>
                </a:lnTo>
                <a:close/>
                <a:moveTo>
                  <a:pt x="7323400" y="3692925"/>
                </a:moveTo>
                <a:lnTo>
                  <a:pt x="7225341" y="3983781"/>
                </a:lnTo>
                <a:lnTo>
                  <a:pt x="7264408" y="3983781"/>
                </a:lnTo>
                <a:lnTo>
                  <a:pt x="7290779" y="3902521"/>
                </a:lnTo>
                <a:lnTo>
                  <a:pt x="7401925" y="3902521"/>
                </a:lnTo>
                <a:lnTo>
                  <a:pt x="7428296" y="3983781"/>
                </a:lnTo>
                <a:lnTo>
                  <a:pt x="7469121" y="3983781"/>
                </a:lnTo>
                <a:lnTo>
                  <a:pt x="7371062" y="3692925"/>
                </a:lnTo>
                <a:close/>
                <a:moveTo>
                  <a:pt x="6628140" y="3692925"/>
                </a:moveTo>
                <a:lnTo>
                  <a:pt x="6628140" y="3983781"/>
                </a:lnTo>
                <a:lnTo>
                  <a:pt x="6664277" y="3983781"/>
                </a:lnTo>
                <a:lnTo>
                  <a:pt x="6664277" y="3732969"/>
                </a:lnTo>
                <a:lnTo>
                  <a:pt x="6792809" y="3983781"/>
                </a:lnTo>
                <a:lnTo>
                  <a:pt x="6836174" y="3983781"/>
                </a:lnTo>
                <a:lnTo>
                  <a:pt x="6836174" y="3692925"/>
                </a:lnTo>
                <a:lnTo>
                  <a:pt x="6800036" y="3692925"/>
                </a:lnTo>
                <a:lnTo>
                  <a:pt x="6800036" y="3923227"/>
                </a:lnTo>
                <a:lnTo>
                  <a:pt x="6683030" y="3692925"/>
                </a:lnTo>
                <a:close/>
                <a:moveTo>
                  <a:pt x="6113790" y="3692925"/>
                </a:moveTo>
                <a:lnTo>
                  <a:pt x="6113790" y="3983781"/>
                </a:lnTo>
                <a:lnTo>
                  <a:pt x="6149927" y="3983781"/>
                </a:lnTo>
                <a:lnTo>
                  <a:pt x="6149927" y="3733164"/>
                </a:lnTo>
                <a:lnTo>
                  <a:pt x="6225132" y="3903693"/>
                </a:lnTo>
                <a:lnTo>
                  <a:pt x="6248572" y="3903693"/>
                </a:lnTo>
                <a:lnTo>
                  <a:pt x="6324363" y="3733164"/>
                </a:lnTo>
                <a:lnTo>
                  <a:pt x="6324363" y="3983781"/>
                </a:lnTo>
                <a:lnTo>
                  <a:pt x="6363040" y="3983781"/>
                </a:lnTo>
                <a:lnTo>
                  <a:pt x="6363040" y="3692925"/>
                </a:lnTo>
                <a:lnTo>
                  <a:pt x="6309322" y="3692925"/>
                </a:lnTo>
                <a:lnTo>
                  <a:pt x="6239196" y="3854859"/>
                </a:lnTo>
                <a:lnTo>
                  <a:pt x="6166531" y="3692925"/>
                </a:lnTo>
                <a:close/>
                <a:moveTo>
                  <a:pt x="5837565" y="3692925"/>
                </a:moveTo>
                <a:lnTo>
                  <a:pt x="5837565" y="3983781"/>
                </a:lnTo>
                <a:lnTo>
                  <a:pt x="6019424" y="3983781"/>
                </a:lnTo>
                <a:lnTo>
                  <a:pt x="6019424" y="3949402"/>
                </a:lnTo>
                <a:lnTo>
                  <a:pt x="5876242" y="3949402"/>
                </a:lnTo>
                <a:lnTo>
                  <a:pt x="5876242" y="3841381"/>
                </a:lnTo>
                <a:lnTo>
                  <a:pt x="6009658" y="3841381"/>
                </a:lnTo>
                <a:lnTo>
                  <a:pt x="6009658" y="3807001"/>
                </a:lnTo>
                <a:lnTo>
                  <a:pt x="5876242" y="3807001"/>
                </a:lnTo>
                <a:lnTo>
                  <a:pt x="5876242" y="3727304"/>
                </a:lnTo>
                <a:lnTo>
                  <a:pt x="6019424" y="3727304"/>
                </a:lnTo>
                <a:lnTo>
                  <a:pt x="6019424" y="3692925"/>
                </a:lnTo>
                <a:close/>
                <a:moveTo>
                  <a:pt x="5456501" y="3692925"/>
                </a:moveTo>
                <a:lnTo>
                  <a:pt x="5358441" y="3983781"/>
                </a:lnTo>
                <a:lnTo>
                  <a:pt x="5397508" y="3983781"/>
                </a:lnTo>
                <a:lnTo>
                  <a:pt x="5423879" y="3902521"/>
                </a:lnTo>
                <a:lnTo>
                  <a:pt x="5535026" y="3902521"/>
                </a:lnTo>
                <a:lnTo>
                  <a:pt x="5561396" y="3983781"/>
                </a:lnTo>
                <a:lnTo>
                  <a:pt x="5602221" y="3983781"/>
                </a:lnTo>
                <a:lnTo>
                  <a:pt x="5504162" y="3692925"/>
                </a:lnTo>
                <a:close/>
                <a:moveTo>
                  <a:pt x="5072049" y="3692925"/>
                </a:moveTo>
                <a:lnTo>
                  <a:pt x="5072049" y="3874393"/>
                </a:lnTo>
                <a:cubicBezTo>
                  <a:pt x="5072049" y="3895098"/>
                  <a:pt x="5074133" y="3912516"/>
                  <a:pt x="5078300" y="3926645"/>
                </a:cubicBezTo>
                <a:cubicBezTo>
                  <a:pt x="5082467" y="3940775"/>
                  <a:pt x="5089629" y="3952918"/>
                  <a:pt x="5099787" y="3963075"/>
                </a:cubicBezTo>
                <a:cubicBezTo>
                  <a:pt x="5108772" y="3971931"/>
                  <a:pt x="5119646" y="3978605"/>
                  <a:pt x="5132408" y="3983098"/>
                </a:cubicBezTo>
                <a:cubicBezTo>
                  <a:pt x="5145170" y="3987590"/>
                  <a:pt x="5160081" y="3989837"/>
                  <a:pt x="5177140" y="3989837"/>
                </a:cubicBezTo>
                <a:cubicBezTo>
                  <a:pt x="5194981" y="3989837"/>
                  <a:pt x="5210054" y="3987623"/>
                  <a:pt x="5222361" y="3983195"/>
                </a:cubicBezTo>
                <a:cubicBezTo>
                  <a:pt x="5234667" y="3978768"/>
                  <a:pt x="5245443" y="3972061"/>
                  <a:pt x="5254689" y="3963075"/>
                </a:cubicBezTo>
                <a:cubicBezTo>
                  <a:pt x="5264977" y="3953048"/>
                  <a:pt x="5272172" y="3940807"/>
                  <a:pt x="5276274" y="3926352"/>
                </a:cubicBezTo>
                <a:cubicBezTo>
                  <a:pt x="5280376" y="3911897"/>
                  <a:pt x="5282427" y="3894577"/>
                  <a:pt x="5282427" y="3874393"/>
                </a:cubicBezTo>
                <a:lnTo>
                  <a:pt x="5282427" y="3692925"/>
                </a:lnTo>
                <a:lnTo>
                  <a:pt x="5243750" y="3692925"/>
                </a:lnTo>
                <a:lnTo>
                  <a:pt x="5243750" y="3875369"/>
                </a:lnTo>
                <a:cubicBezTo>
                  <a:pt x="5243750" y="3888392"/>
                  <a:pt x="5242871" y="3899396"/>
                  <a:pt x="5241113" y="3908381"/>
                </a:cubicBezTo>
                <a:cubicBezTo>
                  <a:pt x="5239356" y="3917367"/>
                  <a:pt x="5236067" y="3925571"/>
                  <a:pt x="5231249" y="3932994"/>
                </a:cubicBezTo>
                <a:cubicBezTo>
                  <a:pt x="5226040" y="3940807"/>
                  <a:pt x="5218747" y="3946732"/>
                  <a:pt x="5209372" y="3950769"/>
                </a:cubicBezTo>
                <a:cubicBezTo>
                  <a:pt x="5199995" y="3954806"/>
                  <a:pt x="5189251" y="3956825"/>
                  <a:pt x="5177140" y="3956825"/>
                </a:cubicBezTo>
                <a:cubicBezTo>
                  <a:pt x="5164248" y="3956825"/>
                  <a:pt x="5153342" y="3954806"/>
                  <a:pt x="5144421" y="3950769"/>
                </a:cubicBezTo>
                <a:cubicBezTo>
                  <a:pt x="5135501" y="3946732"/>
                  <a:pt x="5128436" y="3940807"/>
                  <a:pt x="5123227" y="3932994"/>
                </a:cubicBezTo>
                <a:cubicBezTo>
                  <a:pt x="5118279" y="3925701"/>
                  <a:pt x="5114958" y="3917464"/>
                  <a:pt x="5113265" y="3908283"/>
                </a:cubicBezTo>
                <a:cubicBezTo>
                  <a:pt x="5111572" y="3899103"/>
                  <a:pt x="5110726" y="3887806"/>
                  <a:pt x="5110726" y="3874393"/>
                </a:cubicBezTo>
                <a:lnTo>
                  <a:pt x="5110726" y="3692925"/>
                </a:lnTo>
                <a:close/>
                <a:moveTo>
                  <a:pt x="4332615" y="3692925"/>
                </a:moveTo>
                <a:lnTo>
                  <a:pt x="4332615" y="3983781"/>
                </a:lnTo>
                <a:lnTo>
                  <a:pt x="4371292" y="3983781"/>
                </a:lnTo>
                <a:lnTo>
                  <a:pt x="4371292" y="3841381"/>
                </a:lnTo>
                <a:lnTo>
                  <a:pt x="4505098" y="3841381"/>
                </a:lnTo>
                <a:lnTo>
                  <a:pt x="4505098" y="3983781"/>
                </a:lnTo>
                <a:lnTo>
                  <a:pt x="4543774" y="3983781"/>
                </a:lnTo>
                <a:lnTo>
                  <a:pt x="4543774" y="3692925"/>
                </a:lnTo>
                <a:lnTo>
                  <a:pt x="4505098" y="3692925"/>
                </a:lnTo>
                <a:lnTo>
                  <a:pt x="4505098" y="3807001"/>
                </a:lnTo>
                <a:lnTo>
                  <a:pt x="4371292" y="3807001"/>
                </a:lnTo>
                <a:lnTo>
                  <a:pt x="4371292" y="3692925"/>
                </a:lnTo>
                <a:close/>
                <a:moveTo>
                  <a:pt x="4018290" y="3692925"/>
                </a:moveTo>
                <a:lnTo>
                  <a:pt x="4018290" y="3983781"/>
                </a:lnTo>
                <a:lnTo>
                  <a:pt x="4054428" y="3983781"/>
                </a:lnTo>
                <a:lnTo>
                  <a:pt x="4054428" y="3732969"/>
                </a:lnTo>
                <a:lnTo>
                  <a:pt x="4182959" y="3983781"/>
                </a:lnTo>
                <a:lnTo>
                  <a:pt x="4226324" y="3983781"/>
                </a:lnTo>
                <a:lnTo>
                  <a:pt x="4226324" y="3692925"/>
                </a:lnTo>
                <a:lnTo>
                  <a:pt x="4190187" y="3692925"/>
                </a:lnTo>
                <a:lnTo>
                  <a:pt x="4190187" y="3923227"/>
                </a:lnTo>
                <a:lnTo>
                  <a:pt x="4073180" y="3692925"/>
                </a:lnTo>
                <a:close/>
                <a:moveTo>
                  <a:pt x="3806936" y="3692925"/>
                </a:moveTo>
                <a:lnTo>
                  <a:pt x="3806936" y="3722616"/>
                </a:lnTo>
                <a:lnTo>
                  <a:pt x="3844050" y="3722616"/>
                </a:lnTo>
                <a:lnTo>
                  <a:pt x="3844050" y="3954090"/>
                </a:lnTo>
                <a:lnTo>
                  <a:pt x="3806936" y="3954090"/>
                </a:lnTo>
                <a:lnTo>
                  <a:pt x="3806936" y="3983781"/>
                </a:lnTo>
                <a:lnTo>
                  <a:pt x="3919840" y="3983781"/>
                </a:lnTo>
                <a:lnTo>
                  <a:pt x="3919840" y="3954090"/>
                </a:lnTo>
                <a:lnTo>
                  <a:pt x="3882726" y="3954090"/>
                </a:lnTo>
                <a:lnTo>
                  <a:pt x="3882726" y="3722616"/>
                </a:lnTo>
                <a:lnTo>
                  <a:pt x="3919840" y="3722616"/>
                </a:lnTo>
                <a:lnTo>
                  <a:pt x="3919840" y="3692925"/>
                </a:lnTo>
                <a:close/>
                <a:moveTo>
                  <a:pt x="3522990" y="3692925"/>
                </a:moveTo>
                <a:lnTo>
                  <a:pt x="3522990" y="3983781"/>
                </a:lnTo>
                <a:lnTo>
                  <a:pt x="3561667" y="3983781"/>
                </a:lnTo>
                <a:lnTo>
                  <a:pt x="3561667" y="3868142"/>
                </a:lnTo>
                <a:lnTo>
                  <a:pt x="3605813" y="3868142"/>
                </a:lnTo>
                <a:lnTo>
                  <a:pt x="3698012" y="3983781"/>
                </a:lnTo>
                <a:lnTo>
                  <a:pt x="3748214" y="3983781"/>
                </a:lnTo>
                <a:lnTo>
                  <a:pt x="3644685" y="3857203"/>
                </a:lnTo>
                <a:cubicBezTo>
                  <a:pt x="3663307" y="3850301"/>
                  <a:pt x="3678022" y="3839688"/>
                  <a:pt x="3688831" y="3825363"/>
                </a:cubicBezTo>
                <a:cubicBezTo>
                  <a:pt x="3699640" y="3811038"/>
                  <a:pt x="3705044" y="3793197"/>
                  <a:pt x="3705044" y="3771841"/>
                </a:cubicBezTo>
                <a:cubicBezTo>
                  <a:pt x="3705044" y="3756604"/>
                  <a:pt x="3702082" y="3743842"/>
                  <a:pt x="3696156" y="3733555"/>
                </a:cubicBezTo>
                <a:cubicBezTo>
                  <a:pt x="3690231" y="3723267"/>
                  <a:pt x="3682190" y="3714867"/>
                  <a:pt x="3672032" y="3708356"/>
                </a:cubicBezTo>
                <a:cubicBezTo>
                  <a:pt x="3661875" y="3701715"/>
                  <a:pt x="3651164" y="3697482"/>
                  <a:pt x="3639899" y="3695659"/>
                </a:cubicBezTo>
                <a:cubicBezTo>
                  <a:pt x="3628635" y="3693836"/>
                  <a:pt x="3614668" y="3692925"/>
                  <a:pt x="3598000" y="3692925"/>
                </a:cubicBezTo>
                <a:close/>
                <a:moveTo>
                  <a:pt x="3207549" y="3692925"/>
                </a:moveTo>
                <a:lnTo>
                  <a:pt x="3207549" y="3727304"/>
                </a:lnTo>
                <a:lnTo>
                  <a:pt x="3305217" y="3727304"/>
                </a:lnTo>
                <a:lnTo>
                  <a:pt x="3305217" y="3983781"/>
                </a:lnTo>
                <a:lnTo>
                  <a:pt x="3343894" y="3983781"/>
                </a:lnTo>
                <a:lnTo>
                  <a:pt x="3343894" y="3727304"/>
                </a:lnTo>
                <a:lnTo>
                  <a:pt x="3441563" y="3727304"/>
                </a:lnTo>
                <a:lnTo>
                  <a:pt x="3441563" y="3692925"/>
                </a:lnTo>
                <a:close/>
                <a:moveTo>
                  <a:pt x="7064551" y="3687650"/>
                </a:moveTo>
                <a:cubicBezTo>
                  <a:pt x="7043975" y="3687650"/>
                  <a:pt x="7025027" y="3691101"/>
                  <a:pt x="7007708" y="3698003"/>
                </a:cubicBezTo>
                <a:cubicBezTo>
                  <a:pt x="6990388" y="3704905"/>
                  <a:pt x="6975802" y="3714737"/>
                  <a:pt x="6963952" y="3727499"/>
                </a:cubicBezTo>
                <a:cubicBezTo>
                  <a:pt x="6951711" y="3740652"/>
                  <a:pt x="6942302" y="3756507"/>
                  <a:pt x="6935726" y="3775064"/>
                </a:cubicBezTo>
                <a:cubicBezTo>
                  <a:pt x="6929150" y="3793621"/>
                  <a:pt x="6925861" y="3814619"/>
                  <a:pt x="6925861" y="3838060"/>
                </a:cubicBezTo>
                <a:cubicBezTo>
                  <a:pt x="6925861" y="3862803"/>
                  <a:pt x="6929117" y="3884680"/>
                  <a:pt x="6935628" y="3903693"/>
                </a:cubicBezTo>
                <a:cubicBezTo>
                  <a:pt x="6942139" y="3922706"/>
                  <a:pt x="6951516" y="3938658"/>
                  <a:pt x="6963757" y="3951551"/>
                </a:cubicBezTo>
                <a:cubicBezTo>
                  <a:pt x="6975998" y="3964313"/>
                  <a:pt x="6990648" y="3973819"/>
                  <a:pt x="7007708" y="3980070"/>
                </a:cubicBezTo>
                <a:cubicBezTo>
                  <a:pt x="7024767" y="3986321"/>
                  <a:pt x="7043584" y="3989446"/>
                  <a:pt x="7064160" y="3989446"/>
                </a:cubicBezTo>
                <a:cubicBezTo>
                  <a:pt x="7075099" y="3989446"/>
                  <a:pt x="7084410" y="3988730"/>
                  <a:pt x="7092093" y="3987297"/>
                </a:cubicBezTo>
                <a:cubicBezTo>
                  <a:pt x="7099776" y="3985865"/>
                  <a:pt x="7108371" y="3983716"/>
                  <a:pt x="7117878" y="3980851"/>
                </a:cubicBezTo>
                <a:cubicBezTo>
                  <a:pt x="7125040" y="3978898"/>
                  <a:pt x="7132756" y="3976228"/>
                  <a:pt x="7141025" y="3972842"/>
                </a:cubicBezTo>
                <a:cubicBezTo>
                  <a:pt x="7149294" y="3969457"/>
                  <a:pt x="7155903" y="3966657"/>
                  <a:pt x="7160852" y="3964443"/>
                </a:cubicBezTo>
                <a:lnTo>
                  <a:pt x="7160852" y="3837474"/>
                </a:lnTo>
                <a:lnTo>
                  <a:pt x="7055370" y="3837474"/>
                </a:lnTo>
                <a:lnTo>
                  <a:pt x="7055370" y="3871462"/>
                </a:lnTo>
                <a:lnTo>
                  <a:pt x="7122566" y="3871462"/>
                </a:lnTo>
                <a:lnTo>
                  <a:pt x="7122566" y="3946667"/>
                </a:lnTo>
                <a:cubicBezTo>
                  <a:pt x="7115143" y="3949793"/>
                  <a:pt x="7106027" y="3952137"/>
                  <a:pt x="7095218" y="3953699"/>
                </a:cubicBezTo>
                <a:cubicBezTo>
                  <a:pt x="7084410" y="3955262"/>
                  <a:pt x="7073536" y="3956043"/>
                  <a:pt x="7062597" y="3956043"/>
                </a:cubicBezTo>
                <a:cubicBezTo>
                  <a:pt x="7047882" y="3956043"/>
                  <a:pt x="7034631" y="3953406"/>
                  <a:pt x="7022846" y="3948132"/>
                </a:cubicBezTo>
                <a:cubicBezTo>
                  <a:pt x="7011061" y="3942858"/>
                  <a:pt x="7001001" y="3935207"/>
                  <a:pt x="6992667" y="3925180"/>
                </a:cubicBezTo>
                <a:cubicBezTo>
                  <a:pt x="6984072" y="3915023"/>
                  <a:pt x="6977495" y="3902651"/>
                  <a:pt x="6972938" y="3888066"/>
                </a:cubicBezTo>
                <a:cubicBezTo>
                  <a:pt x="6968380" y="3873481"/>
                  <a:pt x="6966101" y="3856422"/>
                  <a:pt x="6966101" y="3836888"/>
                </a:cubicBezTo>
                <a:cubicBezTo>
                  <a:pt x="6966101" y="3801857"/>
                  <a:pt x="6974728" y="3773794"/>
                  <a:pt x="6991983" y="3752698"/>
                </a:cubicBezTo>
                <a:cubicBezTo>
                  <a:pt x="7009238" y="3731601"/>
                  <a:pt x="7031864" y="3721053"/>
                  <a:pt x="7059862" y="3721053"/>
                </a:cubicBezTo>
                <a:cubicBezTo>
                  <a:pt x="7071583" y="3721053"/>
                  <a:pt x="7082522" y="3722355"/>
                  <a:pt x="7092679" y="3724960"/>
                </a:cubicBezTo>
                <a:cubicBezTo>
                  <a:pt x="7102837" y="3727564"/>
                  <a:pt x="7111822" y="3730820"/>
                  <a:pt x="7119636" y="3734727"/>
                </a:cubicBezTo>
                <a:cubicBezTo>
                  <a:pt x="7129012" y="3739154"/>
                  <a:pt x="7136272" y="3743289"/>
                  <a:pt x="7141416" y="3747131"/>
                </a:cubicBezTo>
                <a:cubicBezTo>
                  <a:pt x="7146560" y="3750972"/>
                  <a:pt x="7151541" y="3755042"/>
                  <a:pt x="7156359" y="3759339"/>
                </a:cubicBezTo>
                <a:lnTo>
                  <a:pt x="7159680" y="3759339"/>
                </a:lnTo>
                <a:lnTo>
                  <a:pt x="7159680" y="3712654"/>
                </a:lnTo>
                <a:cubicBezTo>
                  <a:pt x="7154731" y="3710179"/>
                  <a:pt x="7148253" y="3707217"/>
                  <a:pt x="7140244" y="3703766"/>
                </a:cubicBezTo>
                <a:cubicBezTo>
                  <a:pt x="7132235" y="3700315"/>
                  <a:pt x="7124975" y="3697613"/>
                  <a:pt x="7118464" y="3695659"/>
                </a:cubicBezTo>
                <a:cubicBezTo>
                  <a:pt x="7110259" y="3693185"/>
                  <a:pt x="7101665" y="3691232"/>
                  <a:pt x="7092679" y="3689799"/>
                </a:cubicBezTo>
                <a:cubicBezTo>
                  <a:pt x="7083694" y="3688367"/>
                  <a:pt x="7074317" y="3687650"/>
                  <a:pt x="7064551" y="3687650"/>
                </a:cubicBezTo>
                <a:close/>
                <a:moveTo>
                  <a:pt x="4904087" y="3687650"/>
                </a:moveTo>
                <a:cubicBezTo>
                  <a:pt x="4884424" y="3687650"/>
                  <a:pt x="4866648" y="3691069"/>
                  <a:pt x="4850760" y="3697906"/>
                </a:cubicBezTo>
                <a:cubicBezTo>
                  <a:pt x="4834873" y="3704742"/>
                  <a:pt x="4821134" y="3714672"/>
                  <a:pt x="4809544" y="3727695"/>
                </a:cubicBezTo>
                <a:cubicBezTo>
                  <a:pt x="4797694" y="3741108"/>
                  <a:pt x="4788676" y="3756865"/>
                  <a:pt x="4782490" y="3774966"/>
                </a:cubicBezTo>
                <a:cubicBezTo>
                  <a:pt x="4776304" y="3793067"/>
                  <a:pt x="4773211" y="3814294"/>
                  <a:pt x="4773211" y="3838646"/>
                </a:cubicBezTo>
                <a:cubicBezTo>
                  <a:pt x="4773211" y="3863128"/>
                  <a:pt x="4776402" y="3884811"/>
                  <a:pt x="4782783" y="3903693"/>
                </a:cubicBezTo>
                <a:cubicBezTo>
                  <a:pt x="4789164" y="3922576"/>
                  <a:pt x="4798149" y="3938333"/>
                  <a:pt x="4809739" y="3950965"/>
                </a:cubicBezTo>
                <a:cubicBezTo>
                  <a:pt x="4821329" y="3963596"/>
                  <a:pt x="4835101" y="3973103"/>
                  <a:pt x="4851053" y="3979484"/>
                </a:cubicBezTo>
                <a:cubicBezTo>
                  <a:pt x="4867006" y="3985865"/>
                  <a:pt x="4884488" y="3989055"/>
                  <a:pt x="4903501" y="3989055"/>
                </a:cubicBezTo>
                <a:cubicBezTo>
                  <a:pt x="4915092" y="3989055"/>
                  <a:pt x="4924500" y="3988339"/>
                  <a:pt x="4931727" y="3986907"/>
                </a:cubicBezTo>
                <a:cubicBezTo>
                  <a:pt x="4938955" y="3985474"/>
                  <a:pt x="4946801" y="3983391"/>
                  <a:pt x="4955265" y="3980656"/>
                </a:cubicBezTo>
                <a:cubicBezTo>
                  <a:pt x="4963339" y="3978051"/>
                  <a:pt x="4970209" y="3975382"/>
                  <a:pt x="4975873" y="3972647"/>
                </a:cubicBezTo>
                <a:cubicBezTo>
                  <a:pt x="4981538" y="3969912"/>
                  <a:pt x="4987561" y="3967047"/>
                  <a:pt x="4993942" y="3964052"/>
                </a:cubicBezTo>
                <a:lnTo>
                  <a:pt x="4993942" y="3917953"/>
                </a:lnTo>
                <a:lnTo>
                  <a:pt x="4991012" y="3917953"/>
                </a:lnTo>
                <a:cubicBezTo>
                  <a:pt x="4988017" y="3920948"/>
                  <a:pt x="4983915" y="3924562"/>
                  <a:pt x="4978706" y="3928794"/>
                </a:cubicBezTo>
                <a:cubicBezTo>
                  <a:pt x="4973497" y="3933026"/>
                  <a:pt x="4967311" y="3937161"/>
                  <a:pt x="4960149" y="3941198"/>
                </a:cubicBezTo>
                <a:cubicBezTo>
                  <a:pt x="4952726" y="3945365"/>
                  <a:pt x="4944261" y="3948816"/>
                  <a:pt x="4934755" y="3951551"/>
                </a:cubicBezTo>
                <a:cubicBezTo>
                  <a:pt x="4925249" y="3954285"/>
                  <a:pt x="4914896" y="3955653"/>
                  <a:pt x="4903697" y="3955653"/>
                </a:cubicBezTo>
                <a:cubicBezTo>
                  <a:pt x="4891455" y="3955653"/>
                  <a:pt x="4879865" y="3953211"/>
                  <a:pt x="4868927" y="3948328"/>
                </a:cubicBezTo>
                <a:cubicBezTo>
                  <a:pt x="4857988" y="3943444"/>
                  <a:pt x="4848481" y="3936184"/>
                  <a:pt x="4840407" y="3926547"/>
                </a:cubicBezTo>
                <a:cubicBezTo>
                  <a:pt x="4832074" y="3916650"/>
                  <a:pt x="4825497" y="3904507"/>
                  <a:pt x="4820678" y="3890117"/>
                </a:cubicBezTo>
                <a:cubicBezTo>
                  <a:pt x="4815860" y="3875727"/>
                  <a:pt x="4813451" y="3858570"/>
                  <a:pt x="4813451" y="3838646"/>
                </a:cubicBezTo>
                <a:cubicBezTo>
                  <a:pt x="4813451" y="3819894"/>
                  <a:pt x="4815730" y="3803029"/>
                  <a:pt x="4820288" y="3788054"/>
                </a:cubicBezTo>
                <a:cubicBezTo>
                  <a:pt x="4824845" y="3773078"/>
                  <a:pt x="4831226" y="3760641"/>
                  <a:pt x="4839431" y="3750744"/>
                </a:cubicBezTo>
                <a:cubicBezTo>
                  <a:pt x="4847766" y="3740847"/>
                  <a:pt x="4857467" y="3733359"/>
                  <a:pt x="4868536" y="3728281"/>
                </a:cubicBezTo>
                <a:cubicBezTo>
                  <a:pt x="4879605" y="3723202"/>
                  <a:pt x="4891325" y="3720662"/>
                  <a:pt x="4903697" y="3720662"/>
                </a:cubicBezTo>
                <a:cubicBezTo>
                  <a:pt x="4915156" y="3720662"/>
                  <a:pt x="4925249" y="3721965"/>
                  <a:pt x="4933974" y="3724569"/>
                </a:cubicBezTo>
                <a:cubicBezTo>
                  <a:pt x="4942699" y="3727174"/>
                  <a:pt x="4950773" y="3730494"/>
                  <a:pt x="4958195" y="3734531"/>
                </a:cubicBezTo>
                <a:cubicBezTo>
                  <a:pt x="4965879" y="3738829"/>
                  <a:pt x="4972390" y="3743191"/>
                  <a:pt x="4977729" y="3747619"/>
                </a:cubicBezTo>
                <a:cubicBezTo>
                  <a:pt x="4983068" y="3752047"/>
                  <a:pt x="4987431" y="3755823"/>
                  <a:pt x="4990817" y="3758948"/>
                </a:cubicBezTo>
                <a:lnTo>
                  <a:pt x="4993942" y="3758948"/>
                </a:lnTo>
                <a:lnTo>
                  <a:pt x="4993942" y="3712263"/>
                </a:lnTo>
                <a:cubicBezTo>
                  <a:pt x="4987561" y="3708747"/>
                  <a:pt x="4981082" y="3705524"/>
                  <a:pt x="4974506" y="3702594"/>
                </a:cubicBezTo>
                <a:cubicBezTo>
                  <a:pt x="4967930" y="3699664"/>
                  <a:pt x="4961516" y="3697222"/>
                  <a:pt x="4955265" y="3695269"/>
                </a:cubicBezTo>
                <a:cubicBezTo>
                  <a:pt x="4947973" y="3693055"/>
                  <a:pt x="4940062" y="3691232"/>
                  <a:pt x="4931532" y="3689799"/>
                </a:cubicBezTo>
                <a:cubicBezTo>
                  <a:pt x="4923002" y="3688367"/>
                  <a:pt x="4913854" y="3687650"/>
                  <a:pt x="4904087" y="3687650"/>
                </a:cubicBezTo>
                <a:close/>
                <a:moveTo>
                  <a:pt x="8397418" y="3686869"/>
                </a:moveTo>
                <a:cubicBezTo>
                  <a:pt x="8377884" y="3686869"/>
                  <a:pt x="8360206" y="3690222"/>
                  <a:pt x="8344384" y="3696929"/>
                </a:cubicBezTo>
                <a:cubicBezTo>
                  <a:pt x="8328562" y="3703636"/>
                  <a:pt x="8315051" y="3713435"/>
                  <a:pt x="8303852" y="3726327"/>
                </a:cubicBezTo>
                <a:cubicBezTo>
                  <a:pt x="8292652" y="3739610"/>
                  <a:pt x="8284025" y="3755497"/>
                  <a:pt x="8277970" y="3773989"/>
                </a:cubicBezTo>
                <a:cubicBezTo>
                  <a:pt x="8271914" y="3792481"/>
                  <a:pt x="8268886" y="3813968"/>
                  <a:pt x="8268886" y="3838451"/>
                </a:cubicBezTo>
                <a:cubicBezTo>
                  <a:pt x="8268886" y="3862282"/>
                  <a:pt x="8271882" y="3883638"/>
                  <a:pt x="8277872" y="3902521"/>
                </a:cubicBezTo>
                <a:cubicBezTo>
                  <a:pt x="8283862" y="3921404"/>
                  <a:pt x="8292457" y="3937291"/>
                  <a:pt x="8303656" y="3950183"/>
                </a:cubicBezTo>
                <a:cubicBezTo>
                  <a:pt x="8314986" y="3963336"/>
                  <a:pt x="8328529" y="3973233"/>
                  <a:pt x="8344287" y="3979874"/>
                </a:cubicBezTo>
                <a:cubicBezTo>
                  <a:pt x="8360044" y="3986516"/>
                  <a:pt x="8377754" y="3989837"/>
                  <a:pt x="8397418" y="3989837"/>
                </a:cubicBezTo>
                <a:cubicBezTo>
                  <a:pt x="8416430" y="3989837"/>
                  <a:pt x="8433848" y="3986614"/>
                  <a:pt x="8449670" y="3980167"/>
                </a:cubicBezTo>
                <a:cubicBezTo>
                  <a:pt x="8465493" y="3973721"/>
                  <a:pt x="8479329" y="3963727"/>
                  <a:pt x="8491180" y="3950183"/>
                </a:cubicBezTo>
                <a:cubicBezTo>
                  <a:pt x="8502509" y="3937291"/>
                  <a:pt x="8511169" y="3921339"/>
                  <a:pt x="8517160" y="3902326"/>
                </a:cubicBezTo>
                <a:cubicBezTo>
                  <a:pt x="8523150" y="3883313"/>
                  <a:pt x="8526145" y="3862021"/>
                  <a:pt x="8526145" y="3838451"/>
                </a:cubicBezTo>
                <a:cubicBezTo>
                  <a:pt x="8526145" y="3814229"/>
                  <a:pt x="8523084" y="3792677"/>
                  <a:pt x="8516964" y="3773794"/>
                </a:cubicBezTo>
                <a:cubicBezTo>
                  <a:pt x="8510844" y="3754911"/>
                  <a:pt x="8502248" y="3739089"/>
                  <a:pt x="8491180" y="3726327"/>
                </a:cubicBezTo>
                <a:cubicBezTo>
                  <a:pt x="8480241" y="3713826"/>
                  <a:pt x="8466828" y="3704124"/>
                  <a:pt x="8450940" y="3697222"/>
                </a:cubicBezTo>
                <a:cubicBezTo>
                  <a:pt x="8435053" y="3690320"/>
                  <a:pt x="8417212" y="3686869"/>
                  <a:pt x="8397418" y="3686869"/>
                </a:cubicBezTo>
                <a:close/>
                <a:moveTo>
                  <a:pt x="8373196" y="3583536"/>
                </a:moveTo>
                <a:lnTo>
                  <a:pt x="8328660" y="3657569"/>
                </a:lnTo>
                <a:lnTo>
                  <a:pt x="8358937" y="3657569"/>
                </a:lnTo>
                <a:lnTo>
                  <a:pt x="8394878" y="3607562"/>
                </a:lnTo>
                <a:lnTo>
                  <a:pt x="8431016" y="3657569"/>
                </a:lnTo>
                <a:lnTo>
                  <a:pt x="8462074" y="3657569"/>
                </a:lnTo>
                <a:lnTo>
                  <a:pt x="8417538" y="3583536"/>
                </a:lnTo>
                <a:close/>
                <a:moveTo>
                  <a:pt x="7295076" y="3583536"/>
                </a:moveTo>
                <a:lnTo>
                  <a:pt x="7348403" y="3656592"/>
                </a:lnTo>
                <a:lnTo>
                  <a:pt x="7377508" y="3656592"/>
                </a:lnTo>
                <a:lnTo>
                  <a:pt x="7342543" y="3583536"/>
                </a:lnTo>
                <a:close/>
                <a:moveTo>
                  <a:pt x="5175773" y="3583536"/>
                </a:moveTo>
                <a:cubicBezTo>
                  <a:pt x="5170824" y="3583536"/>
                  <a:pt x="5165973" y="3583927"/>
                  <a:pt x="5161220" y="3584708"/>
                </a:cubicBezTo>
                <a:cubicBezTo>
                  <a:pt x="5156467" y="3585489"/>
                  <a:pt x="5152853" y="3586271"/>
                  <a:pt x="5150379" y="3587052"/>
                </a:cubicBezTo>
                <a:lnTo>
                  <a:pt x="5150379" y="3607562"/>
                </a:lnTo>
                <a:lnTo>
                  <a:pt x="5150965" y="3607562"/>
                </a:lnTo>
                <a:cubicBezTo>
                  <a:pt x="5154090" y="3606390"/>
                  <a:pt x="5156858" y="3605511"/>
                  <a:pt x="5159267" y="3604925"/>
                </a:cubicBezTo>
                <a:cubicBezTo>
                  <a:pt x="5161676" y="3604339"/>
                  <a:pt x="5164899" y="3604046"/>
                  <a:pt x="5168936" y="3604046"/>
                </a:cubicBezTo>
                <a:cubicBezTo>
                  <a:pt x="5173233" y="3604046"/>
                  <a:pt x="5176620" y="3605316"/>
                  <a:pt x="5179094" y="3607855"/>
                </a:cubicBezTo>
                <a:cubicBezTo>
                  <a:pt x="5181568" y="3610395"/>
                  <a:pt x="5182805" y="3613227"/>
                  <a:pt x="5182805" y="3616352"/>
                </a:cubicBezTo>
                <a:cubicBezTo>
                  <a:pt x="5182805" y="3621431"/>
                  <a:pt x="5181242" y="3625240"/>
                  <a:pt x="5178117" y="3627780"/>
                </a:cubicBezTo>
                <a:cubicBezTo>
                  <a:pt x="5174991" y="3630319"/>
                  <a:pt x="5170369" y="3632370"/>
                  <a:pt x="5164248" y="3633933"/>
                </a:cubicBezTo>
                <a:lnTo>
                  <a:pt x="5164248" y="3657569"/>
                </a:lnTo>
                <a:lnTo>
                  <a:pt x="5185735" y="3657569"/>
                </a:lnTo>
                <a:lnTo>
                  <a:pt x="5185735" y="3644286"/>
                </a:lnTo>
                <a:cubicBezTo>
                  <a:pt x="5194330" y="3641551"/>
                  <a:pt x="5200776" y="3637644"/>
                  <a:pt x="5205073" y="3632565"/>
                </a:cubicBezTo>
                <a:cubicBezTo>
                  <a:pt x="5209372" y="3627487"/>
                  <a:pt x="5211519" y="3620780"/>
                  <a:pt x="5211519" y="3612446"/>
                </a:cubicBezTo>
                <a:cubicBezTo>
                  <a:pt x="5211519" y="3604372"/>
                  <a:pt x="5208199" y="3597535"/>
                  <a:pt x="5201557" y="3591935"/>
                </a:cubicBezTo>
                <a:cubicBezTo>
                  <a:pt x="5194916" y="3586336"/>
                  <a:pt x="5186322" y="3583536"/>
                  <a:pt x="5175773" y="3583536"/>
                </a:cubicBezTo>
                <a:close/>
                <a:moveTo>
                  <a:pt x="3809670" y="3583536"/>
                </a:moveTo>
                <a:lnTo>
                  <a:pt x="3862997" y="3656592"/>
                </a:lnTo>
                <a:lnTo>
                  <a:pt x="3892103" y="3656592"/>
                </a:lnTo>
                <a:lnTo>
                  <a:pt x="3857137" y="3583536"/>
                </a:lnTo>
                <a:close/>
                <a:moveTo>
                  <a:pt x="6228667" y="3367084"/>
                </a:moveTo>
                <a:lnTo>
                  <a:pt x="6272618" y="3367084"/>
                </a:lnTo>
                <a:cubicBezTo>
                  <a:pt x="6285900" y="3367084"/>
                  <a:pt x="6296156" y="3367540"/>
                  <a:pt x="6303383" y="3368451"/>
                </a:cubicBezTo>
                <a:cubicBezTo>
                  <a:pt x="6310611" y="3369363"/>
                  <a:pt x="6317285" y="3371446"/>
                  <a:pt x="6323405" y="3374702"/>
                </a:cubicBezTo>
                <a:cubicBezTo>
                  <a:pt x="6332912" y="3379651"/>
                  <a:pt x="6339227" y="3385674"/>
                  <a:pt x="6342353" y="3392771"/>
                </a:cubicBezTo>
                <a:cubicBezTo>
                  <a:pt x="6345478" y="3399868"/>
                  <a:pt x="6347041" y="3408886"/>
                  <a:pt x="6347041" y="3419825"/>
                </a:cubicBezTo>
                <a:cubicBezTo>
                  <a:pt x="6347041" y="3430113"/>
                  <a:pt x="6345348" y="3438480"/>
                  <a:pt x="6341962" y="3444926"/>
                </a:cubicBezTo>
                <a:cubicBezTo>
                  <a:pt x="6338576" y="3451372"/>
                  <a:pt x="6333237" y="3457134"/>
                  <a:pt x="6325944" y="3462213"/>
                </a:cubicBezTo>
                <a:cubicBezTo>
                  <a:pt x="6318522" y="3467292"/>
                  <a:pt x="6309927" y="3470613"/>
                  <a:pt x="6300160" y="3472175"/>
                </a:cubicBezTo>
                <a:cubicBezTo>
                  <a:pt x="6290393" y="3473738"/>
                  <a:pt x="6277045" y="3474519"/>
                  <a:pt x="6260116" y="3474519"/>
                </a:cubicBezTo>
                <a:lnTo>
                  <a:pt x="6228667" y="3474519"/>
                </a:lnTo>
                <a:close/>
                <a:moveTo>
                  <a:pt x="6565204" y="3256133"/>
                </a:moveTo>
                <a:lnTo>
                  <a:pt x="6610132" y="3393259"/>
                </a:lnTo>
                <a:lnTo>
                  <a:pt x="6520472" y="3393259"/>
                </a:lnTo>
                <a:close/>
                <a:moveTo>
                  <a:pt x="3764855" y="3256133"/>
                </a:moveTo>
                <a:lnTo>
                  <a:pt x="3809782" y="3393259"/>
                </a:lnTo>
                <a:lnTo>
                  <a:pt x="3720122" y="3393259"/>
                </a:lnTo>
                <a:close/>
                <a:moveTo>
                  <a:pt x="4179276" y="3249882"/>
                </a:moveTo>
                <a:lnTo>
                  <a:pt x="4208771" y="3249882"/>
                </a:lnTo>
                <a:cubicBezTo>
                  <a:pt x="4226222" y="3249882"/>
                  <a:pt x="4240807" y="3251249"/>
                  <a:pt x="4252527" y="3253984"/>
                </a:cubicBezTo>
                <a:cubicBezTo>
                  <a:pt x="4264247" y="3256719"/>
                  <a:pt x="4275251" y="3261211"/>
                  <a:pt x="4285539" y="3267462"/>
                </a:cubicBezTo>
                <a:cubicBezTo>
                  <a:pt x="4300125" y="3276318"/>
                  <a:pt x="4311128" y="3288656"/>
                  <a:pt x="4318551" y="3304479"/>
                </a:cubicBezTo>
                <a:cubicBezTo>
                  <a:pt x="4325974" y="3320301"/>
                  <a:pt x="4329685" y="3339411"/>
                  <a:pt x="4329685" y="3361810"/>
                </a:cubicBezTo>
                <a:cubicBezTo>
                  <a:pt x="4329685" y="3384469"/>
                  <a:pt x="4326300" y="3403384"/>
                  <a:pt x="4319527" y="3418555"/>
                </a:cubicBezTo>
                <a:cubicBezTo>
                  <a:pt x="4312756" y="3433726"/>
                  <a:pt x="4302663" y="3445870"/>
                  <a:pt x="4289250" y="3454986"/>
                </a:cubicBezTo>
                <a:cubicBezTo>
                  <a:pt x="4278572" y="3462278"/>
                  <a:pt x="4266787" y="3467324"/>
                  <a:pt x="4253894" y="3470124"/>
                </a:cubicBezTo>
                <a:cubicBezTo>
                  <a:pt x="4241002" y="3472924"/>
                  <a:pt x="4225961" y="3474324"/>
                  <a:pt x="4208771" y="3474324"/>
                </a:cubicBezTo>
                <a:lnTo>
                  <a:pt x="4179276" y="3474324"/>
                </a:lnTo>
                <a:lnTo>
                  <a:pt x="4179276" y="3362982"/>
                </a:lnTo>
                <a:lnTo>
                  <a:pt x="4243151" y="3362982"/>
                </a:lnTo>
                <a:lnTo>
                  <a:pt x="4243151" y="3335049"/>
                </a:lnTo>
                <a:lnTo>
                  <a:pt x="4179276" y="3335049"/>
                </a:lnTo>
                <a:close/>
                <a:moveTo>
                  <a:pt x="3398226" y="3249882"/>
                </a:moveTo>
                <a:lnTo>
                  <a:pt x="3427722" y="3249882"/>
                </a:lnTo>
                <a:cubicBezTo>
                  <a:pt x="3445172" y="3249882"/>
                  <a:pt x="3459757" y="3251249"/>
                  <a:pt x="3471477" y="3253984"/>
                </a:cubicBezTo>
                <a:cubicBezTo>
                  <a:pt x="3483197" y="3256719"/>
                  <a:pt x="3494201" y="3261211"/>
                  <a:pt x="3504489" y="3267462"/>
                </a:cubicBezTo>
                <a:cubicBezTo>
                  <a:pt x="3519074" y="3276318"/>
                  <a:pt x="3530078" y="3288656"/>
                  <a:pt x="3537501" y="3304479"/>
                </a:cubicBezTo>
                <a:cubicBezTo>
                  <a:pt x="3544924" y="3320301"/>
                  <a:pt x="3548635" y="3339411"/>
                  <a:pt x="3548635" y="3361810"/>
                </a:cubicBezTo>
                <a:cubicBezTo>
                  <a:pt x="3548635" y="3384469"/>
                  <a:pt x="3545249" y="3403384"/>
                  <a:pt x="3538478" y="3418555"/>
                </a:cubicBezTo>
                <a:cubicBezTo>
                  <a:pt x="3531706" y="3433726"/>
                  <a:pt x="3521614" y="3445870"/>
                  <a:pt x="3508200" y="3454986"/>
                </a:cubicBezTo>
                <a:cubicBezTo>
                  <a:pt x="3497522" y="3462278"/>
                  <a:pt x="3485737" y="3467324"/>
                  <a:pt x="3472844" y="3470124"/>
                </a:cubicBezTo>
                <a:cubicBezTo>
                  <a:pt x="3459952" y="3472924"/>
                  <a:pt x="3444911" y="3474324"/>
                  <a:pt x="3427722" y="3474324"/>
                </a:cubicBezTo>
                <a:lnTo>
                  <a:pt x="3398226" y="3474324"/>
                </a:lnTo>
                <a:lnTo>
                  <a:pt x="3398226" y="3362982"/>
                </a:lnTo>
                <a:lnTo>
                  <a:pt x="3462101" y="3362982"/>
                </a:lnTo>
                <a:lnTo>
                  <a:pt x="3462101" y="3335049"/>
                </a:lnTo>
                <a:lnTo>
                  <a:pt x="3398226" y="3335049"/>
                </a:lnTo>
                <a:close/>
                <a:moveTo>
                  <a:pt x="6228667" y="3249686"/>
                </a:moveTo>
                <a:lnTo>
                  <a:pt x="6265781" y="3249686"/>
                </a:lnTo>
                <a:cubicBezTo>
                  <a:pt x="6279324" y="3249686"/>
                  <a:pt x="6289937" y="3250077"/>
                  <a:pt x="6297621" y="3250858"/>
                </a:cubicBezTo>
                <a:cubicBezTo>
                  <a:pt x="6305304" y="3251640"/>
                  <a:pt x="6312271" y="3253789"/>
                  <a:pt x="6318522" y="3257305"/>
                </a:cubicBezTo>
                <a:cubicBezTo>
                  <a:pt x="6323731" y="3260300"/>
                  <a:pt x="6327507" y="3264369"/>
                  <a:pt x="6329851" y="3269513"/>
                </a:cubicBezTo>
                <a:cubicBezTo>
                  <a:pt x="6332195" y="3274657"/>
                  <a:pt x="6333367" y="3280745"/>
                  <a:pt x="6333367" y="3287777"/>
                </a:cubicBezTo>
                <a:cubicBezTo>
                  <a:pt x="6333367" y="3296763"/>
                  <a:pt x="6332130" y="3304316"/>
                  <a:pt x="6329656" y="3310436"/>
                </a:cubicBezTo>
                <a:cubicBezTo>
                  <a:pt x="6327182" y="3316557"/>
                  <a:pt x="6323014" y="3321505"/>
                  <a:pt x="6317154" y="3325282"/>
                </a:cubicBezTo>
                <a:cubicBezTo>
                  <a:pt x="6311034" y="3329189"/>
                  <a:pt x="6305109" y="3331761"/>
                  <a:pt x="6299379" y="3332998"/>
                </a:cubicBezTo>
                <a:cubicBezTo>
                  <a:pt x="6293649" y="3334235"/>
                  <a:pt x="6284728" y="3334854"/>
                  <a:pt x="6272618" y="3334854"/>
                </a:cubicBezTo>
                <a:lnTo>
                  <a:pt x="6228667" y="3334854"/>
                </a:lnTo>
                <a:close/>
                <a:moveTo>
                  <a:pt x="5597263" y="3244022"/>
                </a:moveTo>
                <a:cubicBezTo>
                  <a:pt x="5610807" y="3244022"/>
                  <a:pt x="5623015" y="3246529"/>
                  <a:pt x="5633889" y="3251542"/>
                </a:cubicBezTo>
                <a:cubicBezTo>
                  <a:pt x="5644763" y="3256556"/>
                  <a:pt x="5654041" y="3264076"/>
                  <a:pt x="5661725" y="3274104"/>
                </a:cubicBezTo>
                <a:cubicBezTo>
                  <a:pt x="5669278" y="3283870"/>
                  <a:pt x="5675138" y="3296177"/>
                  <a:pt x="5679305" y="3311022"/>
                </a:cubicBezTo>
                <a:cubicBezTo>
                  <a:pt x="5683472" y="3325868"/>
                  <a:pt x="5685556" y="3342927"/>
                  <a:pt x="5685556" y="3362201"/>
                </a:cubicBezTo>
                <a:cubicBezTo>
                  <a:pt x="5685556" y="3400356"/>
                  <a:pt x="5677579" y="3429559"/>
                  <a:pt x="5661628" y="3449809"/>
                </a:cubicBezTo>
                <a:cubicBezTo>
                  <a:pt x="5645674" y="3470059"/>
                  <a:pt x="5624220" y="3480184"/>
                  <a:pt x="5597263" y="3480184"/>
                </a:cubicBezTo>
                <a:cubicBezTo>
                  <a:pt x="5570308" y="3480184"/>
                  <a:pt x="5548820" y="3470059"/>
                  <a:pt x="5532802" y="3449809"/>
                </a:cubicBezTo>
                <a:cubicBezTo>
                  <a:pt x="5516785" y="3429559"/>
                  <a:pt x="5508776" y="3400356"/>
                  <a:pt x="5508776" y="3362201"/>
                </a:cubicBezTo>
                <a:cubicBezTo>
                  <a:pt x="5508776" y="3343318"/>
                  <a:pt x="5510827" y="3326389"/>
                  <a:pt x="5514929" y="3311413"/>
                </a:cubicBezTo>
                <a:cubicBezTo>
                  <a:pt x="5519031" y="3296437"/>
                  <a:pt x="5524924" y="3284001"/>
                  <a:pt x="5532607" y="3274104"/>
                </a:cubicBezTo>
                <a:cubicBezTo>
                  <a:pt x="5540681" y="3263816"/>
                  <a:pt x="5549959" y="3256230"/>
                  <a:pt x="5560442" y="3251347"/>
                </a:cubicBezTo>
                <a:cubicBezTo>
                  <a:pt x="5570925" y="3246464"/>
                  <a:pt x="5583199" y="3244022"/>
                  <a:pt x="5597263" y="3244022"/>
                </a:cubicBezTo>
                <a:close/>
                <a:moveTo>
                  <a:pt x="8551074" y="3216675"/>
                </a:moveTo>
                <a:lnTo>
                  <a:pt x="8551074" y="3251054"/>
                </a:lnTo>
                <a:lnTo>
                  <a:pt x="8648742" y="3251054"/>
                </a:lnTo>
                <a:lnTo>
                  <a:pt x="8648742" y="3507531"/>
                </a:lnTo>
                <a:lnTo>
                  <a:pt x="8687419" y="3507531"/>
                </a:lnTo>
                <a:lnTo>
                  <a:pt x="8687419" y="3251054"/>
                </a:lnTo>
                <a:lnTo>
                  <a:pt x="8785088" y="3251054"/>
                </a:lnTo>
                <a:lnTo>
                  <a:pt x="8785088" y="3216675"/>
                </a:lnTo>
                <a:close/>
                <a:moveTo>
                  <a:pt x="8304540" y="3216675"/>
                </a:moveTo>
                <a:lnTo>
                  <a:pt x="8304540" y="3507531"/>
                </a:lnTo>
                <a:lnTo>
                  <a:pt x="8486398" y="3507531"/>
                </a:lnTo>
                <a:lnTo>
                  <a:pt x="8486398" y="3473152"/>
                </a:lnTo>
                <a:lnTo>
                  <a:pt x="8343217" y="3473152"/>
                </a:lnTo>
                <a:lnTo>
                  <a:pt x="8343217" y="3365131"/>
                </a:lnTo>
                <a:lnTo>
                  <a:pt x="8476632" y="3365131"/>
                </a:lnTo>
                <a:lnTo>
                  <a:pt x="8476632" y="3330751"/>
                </a:lnTo>
                <a:lnTo>
                  <a:pt x="8343217" y="3330751"/>
                </a:lnTo>
                <a:lnTo>
                  <a:pt x="8343217" y="3251054"/>
                </a:lnTo>
                <a:lnTo>
                  <a:pt x="8486398" y="3251054"/>
                </a:lnTo>
                <a:lnTo>
                  <a:pt x="8486398" y="3216675"/>
                </a:lnTo>
                <a:close/>
                <a:moveTo>
                  <a:pt x="7996671" y="3216675"/>
                </a:moveTo>
                <a:lnTo>
                  <a:pt x="8094925" y="3382906"/>
                </a:lnTo>
                <a:lnTo>
                  <a:pt x="8094925" y="3507531"/>
                </a:lnTo>
                <a:lnTo>
                  <a:pt x="8133602" y="3507531"/>
                </a:lnTo>
                <a:lnTo>
                  <a:pt x="8133602" y="3378804"/>
                </a:lnTo>
                <a:lnTo>
                  <a:pt x="8231856" y="3216675"/>
                </a:lnTo>
                <a:lnTo>
                  <a:pt x="8190835" y="3216675"/>
                </a:lnTo>
                <a:lnTo>
                  <a:pt x="8114654" y="3345011"/>
                </a:lnTo>
                <a:lnTo>
                  <a:pt x="8039645" y="3216675"/>
                </a:lnTo>
                <a:close/>
                <a:moveTo>
                  <a:pt x="7710474" y="3216675"/>
                </a:moveTo>
                <a:lnTo>
                  <a:pt x="7710474" y="3398143"/>
                </a:lnTo>
                <a:cubicBezTo>
                  <a:pt x="7710474" y="3418848"/>
                  <a:pt x="7712558" y="3436266"/>
                  <a:pt x="7716725" y="3450395"/>
                </a:cubicBezTo>
                <a:cubicBezTo>
                  <a:pt x="7720892" y="3464525"/>
                  <a:pt x="7728054" y="3476668"/>
                  <a:pt x="7738212" y="3486825"/>
                </a:cubicBezTo>
                <a:cubicBezTo>
                  <a:pt x="7747197" y="3495681"/>
                  <a:pt x="7758071" y="3502355"/>
                  <a:pt x="7770833" y="3506848"/>
                </a:cubicBezTo>
                <a:cubicBezTo>
                  <a:pt x="7783595" y="3511340"/>
                  <a:pt x="7798506" y="3513587"/>
                  <a:pt x="7815565" y="3513587"/>
                </a:cubicBezTo>
                <a:cubicBezTo>
                  <a:pt x="7833406" y="3513587"/>
                  <a:pt x="7848480" y="3511373"/>
                  <a:pt x="7860786" y="3506945"/>
                </a:cubicBezTo>
                <a:cubicBezTo>
                  <a:pt x="7873092" y="3502518"/>
                  <a:pt x="7883868" y="3495811"/>
                  <a:pt x="7893114" y="3486825"/>
                </a:cubicBezTo>
                <a:cubicBezTo>
                  <a:pt x="7903402" y="3476798"/>
                  <a:pt x="7910597" y="3464557"/>
                  <a:pt x="7914699" y="3450102"/>
                </a:cubicBezTo>
                <a:cubicBezTo>
                  <a:pt x="7918801" y="3435647"/>
                  <a:pt x="7920852" y="3418327"/>
                  <a:pt x="7920852" y="3398143"/>
                </a:cubicBezTo>
                <a:lnTo>
                  <a:pt x="7920852" y="3216675"/>
                </a:lnTo>
                <a:lnTo>
                  <a:pt x="7882175" y="3216675"/>
                </a:lnTo>
                <a:lnTo>
                  <a:pt x="7882175" y="3399119"/>
                </a:lnTo>
                <a:cubicBezTo>
                  <a:pt x="7882175" y="3412142"/>
                  <a:pt x="7881296" y="3423146"/>
                  <a:pt x="7879538" y="3432131"/>
                </a:cubicBezTo>
                <a:cubicBezTo>
                  <a:pt x="7877780" y="3441117"/>
                  <a:pt x="7874492" y="3449321"/>
                  <a:pt x="7869674" y="3456744"/>
                </a:cubicBezTo>
                <a:cubicBezTo>
                  <a:pt x="7864465" y="3464557"/>
                  <a:pt x="7857172" y="3470482"/>
                  <a:pt x="7847796" y="3474519"/>
                </a:cubicBezTo>
                <a:cubicBezTo>
                  <a:pt x="7838420" y="3478556"/>
                  <a:pt x="7827676" y="3480575"/>
                  <a:pt x="7815565" y="3480575"/>
                </a:cubicBezTo>
                <a:cubicBezTo>
                  <a:pt x="7802673" y="3480575"/>
                  <a:pt x="7791767" y="3478556"/>
                  <a:pt x="7782846" y="3474519"/>
                </a:cubicBezTo>
                <a:cubicBezTo>
                  <a:pt x="7773926" y="3470482"/>
                  <a:pt x="7766861" y="3464557"/>
                  <a:pt x="7761652" y="3456744"/>
                </a:cubicBezTo>
                <a:cubicBezTo>
                  <a:pt x="7756704" y="3449451"/>
                  <a:pt x="7753383" y="3441214"/>
                  <a:pt x="7751690" y="3432033"/>
                </a:cubicBezTo>
                <a:cubicBezTo>
                  <a:pt x="7749997" y="3422853"/>
                  <a:pt x="7749151" y="3411556"/>
                  <a:pt x="7749151" y="3398143"/>
                </a:cubicBezTo>
                <a:lnTo>
                  <a:pt x="7749151" y="3216675"/>
                </a:lnTo>
                <a:close/>
                <a:moveTo>
                  <a:pt x="7399665" y="3216675"/>
                </a:moveTo>
                <a:lnTo>
                  <a:pt x="7399665" y="3507531"/>
                </a:lnTo>
                <a:lnTo>
                  <a:pt x="7438342" y="3507531"/>
                </a:lnTo>
                <a:lnTo>
                  <a:pt x="7438342" y="3365131"/>
                </a:lnTo>
                <a:lnTo>
                  <a:pt x="7572148" y="3365131"/>
                </a:lnTo>
                <a:lnTo>
                  <a:pt x="7572148" y="3507531"/>
                </a:lnTo>
                <a:lnTo>
                  <a:pt x="7610824" y="3507531"/>
                </a:lnTo>
                <a:lnTo>
                  <a:pt x="7610824" y="3216675"/>
                </a:lnTo>
                <a:lnTo>
                  <a:pt x="7572148" y="3216675"/>
                </a:lnTo>
                <a:lnTo>
                  <a:pt x="7572148" y="3330751"/>
                </a:lnTo>
                <a:lnTo>
                  <a:pt x="7438342" y="3330751"/>
                </a:lnTo>
                <a:lnTo>
                  <a:pt x="7438342" y="3216675"/>
                </a:lnTo>
                <a:close/>
                <a:moveTo>
                  <a:pt x="7084224" y="3216675"/>
                </a:moveTo>
                <a:lnTo>
                  <a:pt x="7084224" y="3251054"/>
                </a:lnTo>
                <a:lnTo>
                  <a:pt x="7181892" y="3251054"/>
                </a:lnTo>
                <a:lnTo>
                  <a:pt x="7181892" y="3507531"/>
                </a:lnTo>
                <a:lnTo>
                  <a:pt x="7220569" y="3507531"/>
                </a:lnTo>
                <a:lnTo>
                  <a:pt x="7220569" y="3251054"/>
                </a:lnTo>
                <a:lnTo>
                  <a:pt x="7318238" y="3251054"/>
                </a:lnTo>
                <a:lnTo>
                  <a:pt x="7318238" y="3216675"/>
                </a:lnTo>
                <a:close/>
                <a:moveTo>
                  <a:pt x="6750160" y="3216675"/>
                </a:moveTo>
                <a:lnTo>
                  <a:pt x="6750160" y="3246366"/>
                </a:lnTo>
                <a:lnTo>
                  <a:pt x="6787274" y="3246366"/>
                </a:lnTo>
                <a:lnTo>
                  <a:pt x="6787274" y="3477840"/>
                </a:lnTo>
                <a:lnTo>
                  <a:pt x="6750160" y="3477840"/>
                </a:lnTo>
                <a:lnTo>
                  <a:pt x="6750160" y="3507531"/>
                </a:lnTo>
                <a:lnTo>
                  <a:pt x="6863065" y="3507531"/>
                </a:lnTo>
                <a:lnTo>
                  <a:pt x="6863065" y="3477840"/>
                </a:lnTo>
                <a:lnTo>
                  <a:pt x="6825951" y="3477840"/>
                </a:lnTo>
                <a:lnTo>
                  <a:pt x="6825951" y="3246366"/>
                </a:lnTo>
                <a:lnTo>
                  <a:pt x="6863065" y="3246366"/>
                </a:lnTo>
                <a:lnTo>
                  <a:pt x="6863065" y="3216675"/>
                </a:lnTo>
                <a:close/>
                <a:moveTo>
                  <a:pt x="6542350" y="3216675"/>
                </a:moveTo>
                <a:lnTo>
                  <a:pt x="6444291" y="3507531"/>
                </a:lnTo>
                <a:lnTo>
                  <a:pt x="6483358" y="3507531"/>
                </a:lnTo>
                <a:lnTo>
                  <a:pt x="6509729" y="3426271"/>
                </a:lnTo>
                <a:lnTo>
                  <a:pt x="6620875" y="3426271"/>
                </a:lnTo>
                <a:lnTo>
                  <a:pt x="6647246" y="3507531"/>
                </a:lnTo>
                <a:lnTo>
                  <a:pt x="6688071" y="3507531"/>
                </a:lnTo>
                <a:lnTo>
                  <a:pt x="6590012" y="3216675"/>
                </a:lnTo>
                <a:close/>
                <a:moveTo>
                  <a:pt x="6189990" y="3216675"/>
                </a:moveTo>
                <a:lnTo>
                  <a:pt x="6189990" y="3507531"/>
                </a:lnTo>
                <a:lnTo>
                  <a:pt x="6273399" y="3507531"/>
                </a:lnTo>
                <a:cubicBezTo>
                  <a:pt x="6293193" y="3507531"/>
                  <a:pt x="6309341" y="3505741"/>
                  <a:pt x="6321842" y="3502159"/>
                </a:cubicBezTo>
                <a:cubicBezTo>
                  <a:pt x="6334344" y="3498578"/>
                  <a:pt x="6346064" y="3492490"/>
                  <a:pt x="6357003" y="3483895"/>
                </a:cubicBezTo>
                <a:cubicBezTo>
                  <a:pt x="6366249" y="3476733"/>
                  <a:pt x="6373607" y="3467617"/>
                  <a:pt x="6379076" y="3456548"/>
                </a:cubicBezTo>
                <a:cubicBezTo>
                  <a:pt x="6384546" y="3445479"/>
                  <a:pt x="6387280" y="3432717"/>
                  <a:pt x="6387280" y="3418262"/>
                </a:cubicBezTo>
                <a:cubicBezTo>
                  <a:pt x="6387280" y="3399640"/>
                  <a:pt x="6382527" y="3384111"/>
                  <a:pt x="6373021" y="3371674"/>
                </a:cubicBezTo>
                <a:cubicBezTo>
                  <a:pt x="6363514" y="3359238"/>
                  <a:pt x="6350101" y="3350676"/>
                  <a:pt x="6332781" y="3345988"/>
                </a:cubicBezTo>
                <a:lnTo>
                  <a:pt x="6332781" y="3344425"/>
                </a:lnTo>
                <a:cubicBezTo>
                  <a:pt x="6345543" y="3338304"/>
                  <a:pt x="6355538" y="3329840"/>
                  <a:pt x="6362765" y="3319031"/>
                </a:cubicBezTo>
                <a:cubicBezTo>
                  <a:pt x="6369993" y="3308222"/>
                  <a:pt x="6373607" y="3295981"/>
                  <a:pt x="6373607" y="3282308"/>
                </a:cubicBezTo>
                <a:cubicBezTo>
                  <a:pt x="6373607" y="3270067"/>
                  <a:pt x="6371198" y="3259421"/>
                  <a:pt x="6366379" y="3250370"/>
                </a:cubicBezTo>
                <a:cubicBezTo>
                  <a:pt x="6361561" y="3241320"/>
                  <a:pt x="6353943" y="3233994"/>
                  <a:pt x="6343525" y="3228395"/>
                </a:cubicBezTo>
                <a:cubicBezTo>
                  <a:pt x="6334018" y="3223316"/>
                  <a:pt x="6324089" y="3220093"/>
                  <a:pt x="6313736" y="3218726"/>
                </a:cubicBezTo>
                <a:cubicBezTo>
                  <a:pt x="6303383" y="3217358"/>
                  <a:pt x="6287854" y="3216675"/>
                  <a:pt x="6267148" y="3216675"/>
                </a:cubicBezTo>
                <a:close/>
                <a:moveTo>
                  <a:pt x="5826235" y="3216675"/>
                </a:moveTo>
                <a:lnTo>
                  <a:pt x="5826235" y="3246366"/>
                </a:lnTo>
                <a:lnTo>
                  <a:pt x="5863349" y="3246366"/>
                </a:lnTo>
                <a:lnTo>
                  <a:pt x="5863349" y="3477840"/>
                </a:lnTo>
                <a:lnTo>
                  <a:pt x="5826235" y="3477840"/>
                </a:lnTo>
                <a:lnTo>
                  <a:pt x="5826235" y="3507531"/>
                </a:lnTo>
                <a:lnTo>
                  <a:pt x="5939140" y="3507531"/>
                </a:lnTo>
                <a:lnTo>
                  <a:pt x="5939140" y="3477840"/>
                </a:lnTo>
                <a:lnTo>
                  <a:pt x="5902026" y="3477840"/>
                </a:lnTo>
                <a:lnTo>
                  <a:pt x="5902026" y="3246366"/>
                </a:lnTo>
                <a:lnTo>
                  <a:pt x="5939140" y="3246366"/>
                </a:lnTo>
                <a:lnTo>
                  <a:pt x="5939140" y="3216675"/>
                </a:lnTo>
                <a:close/>
                <a:moveTo>
                  <a:pt x="5168332" y="3216675"/>
                </a:moveTo>
                <a:lnTo>
                  <a:pt x="5268344" y="3507531"/>
                </a:lnTo>
                <a:lnTo>
                  <a:pt x="5310146" y="3507531"/>
                </a:lnTo>
                <a:lnTo>
                  <a:pt x="5410159" y="3216675"/>
                </a:lnTo>
                <a:lnTo>
                  <a:pt x="5370701" y="3216675"/>
                </a:lnTo>
                <a:lnTo>
                  <a:pt x="5290222" y="3458111"/>
                </a:lnTo>
                <a:lnTo>
                  <a:pt x="5209743" y="3216675"/>
                </a:lnTo>
                <a:close/>
                <a:moveTo>
                  <a:pt x="4732666" y="3216675"/>
                </a:moveTo>
                <a:lnTo>
                  <a:pt x="4732666" y="3507531"/>
                </a:lnTo>
                <a:lnTo>
                  <a:pt x="4768802" y="3507531"/>
                </a:lnTo>
                <a:lnTo>
                  <a:pt x="4768802" y="3256719"/>
                </a:lnTo>
                <a:lnTo>
                  <a:pt x="4897334" y="3507531"/>
                </a:lnTo>
                <a:lnTo>
                  <a:pt x="4940699" y="3507531"/>
                </a:lnTo>
                <a:lnTo>
                  <a:pt x="4940699" y="3216675"/>
                </a:lnTo>
                <a:lnTo>
                  <a:pt x="4904562" y="3216675"/>
                </a:lnTo>
                <a:lnTo>
                  <a:pt x="4904562" y="3446977"/>
                </a:lnTo>
                <a:lnTo>
                  <a:pt x="4787555" y="3216675"/>
                </a:lnTo>
                <a:close/>
                <a:moveTo>
                  <a:pt x="4456440" y="3216675"/>
                </a:moveTo>
                <a:lnTo>
                  <a:pt x="4456440" y="3507531"/>
                </a:lnTo>
                <a:lnTo>
                  <a:pt x="4638299" y="3507531"/>
                </a:lnTo>
                <a:lnTo>
                  <a:pt x="4638299" y="3473152"/>
                </a:lnTo>
                <a:lnTo>
                  <a:pt x="4495117" y="3473152"/>
                </a:lnTo>
                <a:lnTo>
                  <a:pt x="4495117" y="3365131"/>
                </a:lnTo>
                <a:lnTo>
                  <a:pt x="4628533" y="3365131"/>
                </a:lnTo>
                <a:lnTo>
                  <a:pt x="4628533" y="3330751"/>
                </a:lnTo>
                <a:lnTo>
                  <a:pt x="4495117" y="3330751"/>
                </a:lnTo>
                <a:lnTo>
                  <a:pt x="4495117" y="3251054"/>
                </a:lnTo>
                <a:lnTo>
                  <a:pt x="4638299" y="3251054"/>
                </a:lnTo>
                <a:lnTo>
                  <a:pt x="4638299" y="3216675"/>
                </a:lnTo>
                <a:close/>
                <a:moveTo>
                  <a:pt x="4140599" y="3216675"/>
                </a:moveTo>
                <a:lnTo>
                  <a:pt x="4140599" y="3335049"/>
                </a:lnTo>
                <a:lnTo>
                  <a:pt x="4107782" y="3335049"/>
                </a:lnTo>
                <a:lnTo>
                  <a:pt x="4107782" y="3362982"/>
                </a:lnTo>
                <a:lnTo>
                  <a:pt x="4140599" y="3362982"/>
                </a:lnTo>
                <a:lnTo>
                  <a:pt x="4140599" y="3507531"/>
                </a:lnTo>
                <a:lnTo>
                  <a:pt x="4207599" y="3507531"/>
                </a:lnTo>
                <a:cubicBezTo>
                  <a:pt x="4231171" y="3507531"/>
                  <a:pt x="4250606" y="3506066"/>
                  <a:pt x="4265908" y="3503136"/>
                </a:cubicBezTo>
                <a:cubicBezTo>
                  <a:pt x="4281209" y="3500206"/>
                  <a:pt x="4296088" y="3493923"/>
                  <a:pt x="4310542" y="3484286"/>
                </a:cubicBezTo>
                <a:cubicBezTo>
                  <a:pt x="4328643" y="3472305"/>
                  <a:pt x="4343066" y="3455637"/>
                  <a:pt x="4353809" y="3434280"/>
                </a:cubicBezTo>
                <a:cubicBezTo>
                  <a:pt x="4364553" y="3412923"/>
                  <a:pt x="4369924" y="3388962"/>
                  <a:pt x="4369924" y="3362396"/>
                </a:cubicBezTo>
                <a:cubicBezTo>
                  <a:pt x="4369924" y="3334007"/>
                  <a:pt x="4364781" y="3309557"/>
                  <a:pt x="4354493" y="3289047"/>
                </a:cubicBezTo>
                <a:cubicBezTo>
                  <a:pt x="4344205" y="3268537"/>
                  <a:pt x="4329685" y="3252096"/>
                  <a:pt x="4310933" y="3239724"/>
                </a:cubicBezTo>
                <a:cubicBezTo>
                  <a:pt x="4299994" y="3232562"/>
                  <a:pt x="4286743" y="3226930"/>
                  <a:pt x="4271182" y="3222828"/>
                </a:cubicBezTo>
                <a:cubicBezTo>
                  <a:pt x="4255620" y="3218726"/>
                  <a:pt x="4234165" y="3216675"/>
                  <a:pt x="4206818" y="3216675"/>
                </a:cubicBezTo>
                <a:close/>
                <a:moveTo>
                  <a:pt x="3742000" y="3216675"/>
                </a:moveTo>
                <a:lnTo>
                  <a:pt x="3643941" y="3507531"/>
                </a:lnTo>
                <a:lnTo>
                  <a:pt x="3683008" y="3507531"/>
                </a:lnTo>
                <a:lnTo>
                  <a:pt x="3709379" y="3426271"/>
                </a:lnTo>
                <a:lnTo>
                  <a:pt x="3820526" y="3426271"/>
                </a:lnTo>
                <a:lnTo>
                  <a:pt x="3846896" y="3507531"/>
                </a:lnTo>
                <a:lnTo>
                  <a:pt x="3887721" y="3507531"/>
                </a:lnTo>
                <a:lnTo>
                  <a:pt x="3789662" y="3216675"/>
                </a:lnTo>
                <a:close/>
                <a:moveTo>
                  <a:pt x="3359549" y="3216675"/>
                </a:moveTo>
                <a:lnTo>
                  <a:pt x="3359549" y="3335049"/>
                </a:lnTo>
                <a:lnTo>
                  <a:pt x="3326732" y="3335049"/>
                </a:lnTo>
                <a:lnTo>
                  <a:pt x="3326732" y="3362982"/>
                </a:lnTo>
                <a:lnTo>
                  <a:pt x="3359549" y="3362982"/>
                </a:lnTo>
                <a:lnTo>
                  <a:pt x="3359549" y="3507531"/>
                </a:lnTo>
                <a:lnTo>
                  <a:pt x="3426550" y="3507531"/>
                </a:lnTo>
                <a:cubicBezTo>
                  <a:pt x="3450120" y="3507531"/>
                  <a:pt x="3469556" y="3506066"/>
                  <a:pt x="3484858" y="3503136"/>
                </a:cubicBezTo>
                <a:cubicBezTo>
                  <a:pt x="3500159" y="3500206"/>
                  <a:pt x="3515037" y="3493923"/>
                  <a:pt x="3529492" y="3484286"/>
                </a:cubicBezTo>
                <a:cubicBezTo>
                  <a:pt x="3547593" y="3472305"/>
                  <a:pt x="3562016" y="3455637"/>
                  <a:pt x="3572759" y="3434280"/>
                </a:cubicBezTo>
                <a:cubicBezTo>
                  <a:pt x="3583503" y="3412923"/>
                  <a:pt x="3588875" y="3388962"/>
                  <a:pt x="3588875" y="3362396"/>
                </a:cubicBezTo>
                <a:cubicBezTo>
                  <a:pt x="3588875" y="3334007"/>
                  <a:pt x="3583731" y="3309557"/>
                  <a:pt x="3573443" y="3289047"/>
                </a:cubicBezTo>
                <a:cubicBezTo>
                  <a:pt x="3563155" y="3268537"/>
                  <a:pt x="3548635" y="3252096"/>
                  <a:pt x="3529883" y="3239724"/>
                </a:cubicBezTo>
                <a:cubicBezTo>
                  <a:pt x="3518944" y="3232562"/>
                  <a:pt x="3505694" y="3226930"/>
                  <a:pt x="3490132" y="3222828"/>
                </a:cubicBezTo>
                <a:cubicBezTo>
                  <a:pt x="3474570" y="3218726"/>
                  <a:pt x="3453115" y="3216675"/>
                  <a:pt x="3425768" y="3216675"/>
                </a:cubicBezTo>
                <a:close/>
                <a:moveTo>
                  <a:pt x="5597068" y="3210619"/>
                </a:moveTo>
                <a:cubicBezTo>
                  <a:pt x="5577534" y="3210619"/>
                  <a:pt x="5559856" y="3213972"/>
                  <a:pt x="5544034" y="3220679"/>
                </a:cubicBezTo>
                <a:cubicBezTo>
                  <a:pt x="5528213" y="3227385"/>
                  <a:pt x="5514701" y="3237185"/>
                  <a:pt x="5503502" y="3250077"/>
                </a:cubicBezTo>
                <a:cubicBezTo>
                  <a:pt x="5492302" y="3263360"/>
                  <a:pt x="5483675" y="3279247"/>
                  <a:pt x="5477620" y="3297739"/>
                </a:cubicBezTo>
                <a:cubicBezTo>
                  <a:pt x="5471564" y="3316231"/>
                  <a:pt x="5468536" y="3337718"/>
                  <a:pt x="5468536" y="3362201"/>
                </a:cubicBezTo>
                <a:cubicBezTo>
                  <a:pt x="5468536" y="3386032"/>
                  <a:pt x="5471532" y="3407388"/>
                  <a:pt x="5477522" y="3426271"/>
                </a:cubicBezTo>
                <a:cubicBezTo>
                  <a:pt x="5483512" y="3445154"/>
                  <a:pt x="5492107" y="3461041"/>
                  <a:pt x="5503307" y="3473933"/>
                </a:cubicBezTo>
                <a:cubicBezTo>
                  <a:pt x="5514636" y="3487086"/>
                  <a:pt x="5528179" y="3496983"/>
                  <a:pt x="5543936" y="3503624"/>
                </a:cubicBezTo>
                <a:cubicBezTo>
                  <a:pt x="5559694" y="3510266"/>
                  <a:pt x="5577404" y="3513587"/>
                  <a:pt x="5597068" y="3513587"/>
                </a:cubicBezTo>
                <a:cubicBezTo>
                  <a:pt x="5616081" y="3513587"/>
                  <a:pt x="5633498" y="3510364"/>
                  <a:pt x="5649321" y="3503917"/>
                </a:cubicBezTo>
                <a:cubicBezTo>
                  <a:pt x="5665143" y="3497471"/>
                  <a:pt x="5678979" y="3487477"/>
                  <a:pt x="5690830" y="3473933"/>
                </a:cubicBezTo>
                <a:cubicBezTo>
                  <a:pt x="5702159" y="3461041"/>
                  <a:pt x="5710819" y="3445088"/>
                  <a:pt x="5716810" y="3426076"/>
                </a:cubicBezTo>
                <a:cubicBezTo>
                  <a:pt x="5722800" y="3407063"/>
                  <a:pt x="5725795" y="3385771"/>
                  <a:pt x="5725795" y="3362201"/>
                </a:cubicBezTo>
                <a:cubicBezTo>
                  <a:pt x="5725795" y="3349178"/>
                  <a:pt x="5724883" y="3336969"/>
                  <a:pt x="5723060" y="3325575"/>
                </a:cubicBezTo>
                <a:cubicBezTo>
                  <a:pt x="5721237" y="3314180"/>
                  <a:pt x="5718568" y="3303404"/>
                  <a:pt x="5715052" y="3293247"/>
                </a:cubicBezTo>
                <a:cubicBezTo>
                  <a:pt x="5730288" y="3290903"/>
                  <a:pt x="5741813" y="3285498"/>
                  <a:pt x="5749627" y="3277034"/>
                </a:cubicBezTo>
                <a:cubicBezTo>
                  <a:pt x="5757440" y="3268569"/>
                  <a:pt x="5761346" y="3257305"/>
                  <a:pt x="5761346" y="3243240"/>
                </a:cubicBezTo>
                <a:cubicBezTo>
                  <a:pt x="5761346" y="3236729"/>
                  <a:pt x="5760988" y="3231195"/>
                  <a:pt x="5760272" y="3226637"/>
                </a:cubicBezTo>
                <a:cubicBezTo>
                  <a:pt x="5759556" y="3222079"/>
                  <a:pt x="5758351" y="3216740"/>
                  <a:pt x="5756658" y="3210619"/>
                </a:cubicBezTo>
                <a:lnTo>
                  <a:pt x="5725405" y="3210619"/>
                </a:lnTo>
                <a:lnTo>
                  <a:pt x="5725405" y="3212377"/>
                </a:lnTo>
                <a:cubicBezTo>
                  <a:pt x="5726967" y="3215372"/>
                  <a:pt x="5728465" y="3219832"/>
                  <a:pt x="5729898" y="3225758"/>
                </a:cubicBezTo>
                <a:cubicBezTo>
                  <a:pt x="5731330" y="3231683"/>
                  <a:pt x="5732046" y="3236990"/>
                  <a:pt x="5732046" y="3241678"/>
                </a:cubicBezTo>
                <a:cubicBezTo>
                  <a:pt x="5732046" y="3250533"/>
                  <a:pt x="5729865" y="3257044"/>
                  <a:pt x="5725502" y="3261211"/>
                </a:cubicBezTo>
                <a:cubicBezTo>
                  <a:pt x="5721140" y="3265379"/>
                  <a:pt x="5713814" y="3267723"/>
                  <a:pt x="5703527" y="3268244"/>
                </a:cubicBezTo>
                <a:cubicBezTo>
                  <a:pt x="5701704" y="3264988"/>
                  <a:pt x="5699718" y="3261830"/>
                  <a:pt x="5697569" y="3258770"/>
                </a:cubicBezTo>
                <a:cubicBezTo>
                  <a:pt x="5695421" y="3255709"/>
                  <a:pt x="5693174" y="3252812"/>
                  <a:pt x="5690830" y="3250077"/>
                </a:cubicBezTo>
                <a:cubicBezTo>
                  <a:pt x="5679891" y="3237576"/>
                  <a:pt x="5666478" y="3227874"/>
                  <a:pt x="5650590" y="3220972"/>
                </a:cubicBezTo>
                <a:cubicBezTo>
                  <a:pt x="5634703" y="3214070"/>
                  <a:pt x="5616862" y="3210619"/>
                  <a:pt x="5597068" y="3210619"/>
                </a:cubicBezTo>
                <a:close/>
                <a:moveTo>
                  <a:pt x="3815837" y="3123694"/>
                </a:moveTo>
                <a:cubicBezTo>
                  <a:pt x="3815447" y="3133070"/>
                  <a:pt x="3813852" y="3140688"/>
                  <a:pt x="3811052" y="3146549"/>
                </a:cubicBezTo>
                <a:cubicBezTo>
                  <a:pt x="3808252" y="3152409"/>
                  <a:pt x="3803792" y="3155339"/>
                  <a:pt x="3797671" y="3155339"/>
                </a:cubicBezTo>
                <a:cubicBezTo>
                  <a:pt x="3793895" y="3155339"/>
                  <a:pt x="3789760" y="3154004"/>
                  <a:pt x="3785267" y="3151334"/>
                </a:cubicBezTo>
                <a:cubicBezTo>
                  <a:pt x="3780774" y="3148665"/>
                  <a:pt x="3775728" y="3144791"/>
                  <a:pt x="3770129" y="3139712"/>
                </a:cubicBezTo>
                <a:cubicBezTo>
                  <a:pt x="3764529" y="3134763"/>
                  <a:pt x="3758929" y="3131019"/>
                  <a:pt x="3753329" y="3128480"/>
                </a:cubicBezTo>
                <a:cubicBezTo>
                  <a:pt x="3747730" y="3125941"/>
                  <a:pt x="3741609" y="3124671"/>
                  <a:pt x="3734968" y="3124671"/>
                </a:cubicBezTo>
                <a:cubicBezTo>
                  <a:pt x="3721945" y="3124671"/>
                  <a:pt x="3710942" y="3129782"/>
                  <a:pt x="3701956" y="3140005"/>
                </a:cubicBezTo>
                <a:cubicBezTo>
                  <a:pt x="3692971" y="3150228"/>
                  <a:pt x="3688022" y="3165366"/>
                  <a:pt x="3687110" y="3185421"/>
                </a:cubicBezTo>
                <a:lnTo>
                  <a:pt x="3714458" y="3185421"/>
                </a:lnTo>
                <a:cubicBezTo>
                  <a:pt x="3714978" y="3175524"/>
                  <a:pt x="3716509" y="3167645"/>
                  <a:pt x="3719048" y="3161785"/>
                </a:cubicBezTo>
                <a:cubicBezTo>
                  <a:pt x="3721587" y="3155925"/>
                  <a:pt x="3726048" y="3152995"/>
                  <a:pt x="3732428" y="3152995"/>
                </a:cubicBezTo>
                <a:cubicBezTo>
                  <a:pt x="3736466" y="3152995"/>
                  <a:pt x="3740568" y="3154395"/>
                  <a:pt x="3744735" y="3157194"/>
                </a:cubicBezTo>
                <a:cubicBezTo>
                  <a:pt x="3748902" y="3159994"/>
                  <a:pt x="3753851" y="3164064"/>
                  <a:pt x="3759580" y="3169403"/>
                </a:cubicBezTo>
                <a:cubicBezTo>
                  <a:pt x="3765050" y="3174612"/>
                  <a:pt x="3770650" y="3178454"/>
                  <a:pt x="3776379" y="3180928"/>
                </a:cubicBezTo>
                <a:cubicBezTo>
                  <a:pt x="3782109" y="3183402"/>
                  <a:pt x="3788360" y="3184639"/>
                  <a:pt x="3795132" y="3184639"/>
                </a:cubicBezTo>
                <a:cubicBezTo>
                  <a:pt x="3809066" y="3184639"/>
                  <a:pt x="3820233" y="3179560"/>
                  <a:pt x="3828632" y="3169403"/>
                </a:cubicBezTo>
                <a:cubicBezTo>
                  <a:pt x="3837031" y="3159245"/>
                  <a:pt x="3841882" y="3144009"/>
                  <a:pt x="3843185" y="3123694"/>
                </a:cubicBezTo>
                <a:close/>
                <a:moveTo>
                  <a:pt x="8479171" y="3107286"/>
                </a:moveTo>
                <a:lnTo>
                  <a:pt x="8454950" y="3159245"/>
                </a:lnTo>
                <a:lnTo>
                  <a:pt x="8480148" y="3159245"/>
                </a:lnTo>
                <a:lnTo>
                  <a:pt x="8522731" y="3107286"/>
                </a:lnTo>
                <a:close/>
                <a:moveTo>
                  <a:pt x="8373885" y="3107286"/>
                </a:moveTo>
                <a:lnTo>
                  <a:pt x="8329348" y="3181319"/>
                </a:lnTo>
                <a:lnTo>
                  <a:pt x="8359625" y="3181319"/>
                </a:lnTo>
                <a:lnTo>
                  <a:pt x="8395567" y="3131312"/>
                </a:lnTo>
                <a:lnTo>
                  <a:pt x="8431704" y="3181319"/>
                </a:lnTo>
                <a:lnTo>
                  <a:pt x="8462763" y="3181319"/>
                </a:lnTo>
                <a:lnTo>
                  <a:pt x="8418226" y="3107286"/>
                </a:lnTo>
                <a:close/>
                <a:moveTo>
                  <a:pt x="6514026" y="3107286"/>
                </a:moveTo>
                <a:lnTo>
                  <a:pt x="6567353" y="3180342"/>
                </a:lnTo>
                <a:lnTo>
                  <a:pt x="6596458" y="3180342"/>
                </a:lnTo>
                <a:lnTo>
                  <a:pt x="6561493" y="3107286"/>
                </a:lnTo>
                <a:close/>
                <a:moveTo>
                  <a:pt x="5603905" y="3107286"/>
                </a:moveTo>
                <a:lnTo>
                  <a:pt x="5568940" y="3180342"/>
                </a:lnTo>
                <a:lnTo>
                  <a:pt x="5598045" y="3180342"/>
                </a:lnTo>
                <a:lnTo>
                  <a:pt x="5651372" y="3107286"/>
                </a:lnTo>
                <a:close/>
                <a:moveTo>
                  <a:pt x="4631071" y="3107286"/>
                </a:moveTo>
                <a:lnTo>
                  <a:pt x="4606849" y="3159245"/>
                </a:lnTo>
                <a:lnTo>
                  <a:pt x="4632048" y="3159245"/>
                </a:lnTo>
                <a:lnTo>
                  <a:pt x="4674631" y="3107286"/>
                </a:lnTo>
                <a:close/>
                <a:moveTo>
                  <a:pt x="4525785" y="3107286"/>
                </a:moveTo>
                <a:lnTo>
                  <a:pt x="4481248" y="3181319"/>
                </a:lnTo>
                <a:lnTo>
                  <a:pt x="4511525" y="3181319"/>
                </a:lnTo>
                <a:lnTo>
                  <a:pt x="4547467" y="3131312"/>
                </a:lnTo>
                <a:lnTo>
                  <a:pt x="4583604" y="3181319"/>
                </a:lnTo>
                <a:lnTo>
                  <a:pt x="4614663" y="3181319"/>
                </a:lnTo>
                <a:lnTo>
                  <a:pt x="4570126" y="3107286"/>
                </a:lnTo>
                <a:close/>
                <a:moveTo>
                  <a:pt x="6688443" y="3058284"/>
                </a:moveTo>
                <a:lnTo>
                  <a:pt x="6688443" y="3096375"/>
                </a:lnTo>
                <a:lnTo>
                  <a:pt x="6730245" y="3096375"/>
                </a:lnTo>
                <a:lnTo>
                  <a:pt x="6730245" y="3058284"/>
                </a:lnTo>
                <a:close/>
                <a:moveTo>
                  <a:pt x="4088704" y="2770358"/>
                </a:moveTo>
                <a:lnTo>
                  <a:pt x="4133632" y="2907484"/>
                </a:lnTo>
                <a:lnTo>
                  <a:pt x="4043972" y="2907484"/>
                </a:lnTo>
                <a:close/>
                <a:moveTo>
                  <a:pt x="8369039" y="2758247"/>
                </a:moveTo>
                <a:cubicBezTo>
                  <a:pt x="8382582" y="2758247"/>
                  <a:pt x="8394790" y="2760753"/>
                  <a:pt x="8405664" y="2765767"/>
                </a:cubicBezTo>
                <a:cubicBezTo>
                  <a:pt x="8416538" y="2770781"/>
                  <a:pt x="8425816" y="2778301"/>
                  <a:pt x="8433500" y="2788329"/>
                </a:cubicBezTo>
                <a:cubicBezTo>
                  <a:pt x="8441052" y="2798096"/>
                  <a:pt x="8446912" y="2810402"/>
                  <a:pt x="8451080" y="2825247"/>
                </a:cubicBezTo>
                <a:cubicBezTo>
                  <a:pt x="8455247" y="2840093"/>
                  <a:pt x="8457330" y="2857152"/>
                  <a:pt x="8457330" y="2876425"/>
                </a:cubicBezTo>
                <a:cubicBezTo>
                  <a:pt x="8457330" y="2914581"/>
                  <a:pt x="8449354" y="2943784"/>
                  <a:pt x="8433402" y="2964034"/>
                </a:cubicBezTo>
                <a:cubicBezTo>
                  <a:pt x="8417450" y="2984284"/>
                  <a:pt x="8395995" y="2994409"/>
                  <a:pt x="8369039" y="2994409"/>
                </a:cubicBezTo>
                <a:cubicBezTo>
                  <a:pt x="8342082" y="2994409"/>
                  <a:pt x="8320595" y="2984284"/>
                  <a:pt x="8304577" y="2964034"/>
                </a:cubicBezTo>
                <a:cubicBezTo>
                  <a:pt x="8288560" y="2943784"/>
                  <a:pt x="8280551" y="2914581"/>
                  <a:pt x="8280551" y="2876425"/>
                </a:cubicBezTo>
                <a:cubicBezTo>
                  <a:pt x="8280551" y="2857543"/>
                  <a:pt x="8282602" y="2840614"/>
                  <a:pt x="8286704" y="2825638"/>
                </a:cubicBezTo>
                <a:cubicBezTo>
                  <a:pt x="8290806" y="2810662"/>
                  <a:pt x="8296699" y="2798226"/>
                  <a:pt x="8304382" y="2788329"/>
                </a:cubicBezTo>
                <a:cubicBezTo>
                  <a:pt x="8312456" y="2778041"/>
                  <a:pt x="8321734" y="2770455"/>
                  <a:pt x="8332217" y="2765572"/>
                </a:cubicBezTo>
                <a:cubicBezTo>
                  <a:pt x="8342701" y="2760688"/>
                  <a:pt x="8354974" y="2758247"/>
                  <a:pt x="8369039" y="2758247"/>
                </a:cubicBezTo>
                <a:close/>
                <a:moveTo>
                  <a:pt x="6711688" y="2758247"/>
                </a:moveTo>
                <a:cubicBezTo>
                  <a:pt x="6725232" y="2758247"/>
                  <a:pt x="6737440" y="2760753"/>
                  <a:pt x="6748314" y="2765767"/>
                </a:cubicBezTo>
                <a:cubicBezTo>
                  <a:pt x="6759188" y="2770781"/>
                  <a:pt x="6768466" y="2778301"/>
                  <a:pt x="6776150" y="2788329"/>
                </a:cubicBezTo>
                <a:cubicBezTo>
                  <a:pt x="6783703" y="2798096"/>
                  <a:pt x="6789563" y="2810402"/>
                  <a:pt x="6793730" y="2825247"/>
                </a:cubicBezTo>
                <a:cubicBezTo>
                  <a:pt x="6797897" y="2840093"/>
                  <a:pt x="6799981" y="2857152"/>
                  <a:pt x="6799981" y="2876425"/>
                </a:cubicBezTo>
                <a:cubicBezTo>
                  <a:pt x="6799981" y="2914581"/>
                  <a:pt x="6792004" y="2943784"/>
                  <a:pt x="6776052" y="2964034"/>
                </a:cubicBezTo>
                <a:cubicBezTo>
                  <a:pt x="6760099" y="2984284"/>
                  <a:pt x="6738645" y="2994409"/>
                  <a:pt x="6711688" y="2994409"/>
                </a:cubicBezTo>
                <a:cubicBezTo>
                  <a:pt x="6684732" y="2994409"/>
                  <a:pt x="6663245" y="2984284"/>
                  <a:pt x="6647227" y="2964034"/>
                </a:cubicBezTo>
                <a:cubicBezTo>
                  <a:pt x="6631210" y="2943784"/>
                  <a:pt x="6623201" y="2914581"/>
                  <a:pt x="6623201" y="2876425"/>
                </a:cubicBezTo>
                <a:cubicBezTo>
                  <a:pt x="6623201" y="2857543"/>
                  <a:pt x="6625252" y="2840614"/>
                  <a:pt x="6629354" y="2825638"/>
                </a:cubicBezTo>
                <a:cubicBezTo>
                  <a:pt x="6633456" y="2810662"/>
                  <a:pt x="6639349" y="2798226"/>
                  <a:pt x="6647032" y="2788329"/>
                </a:cubicBezTo>
                <a:cubicBezTo>
                  <a:pt x="6655106" y="2778041"/>
                  <a:pt x="6664384" y="2770455"/>
                  <a:pt x="6674867" y="2765572"/>
                </a:cubicBezTo>
                <a:cubicBezTo>
                  <a:pt x="6685350" y="2760688"/>
                  <a:pt x="6697624" y="2758247"/>
                  <a:pt x="6711688" y="2758247"/>
                </a:cubicBezTo>
                <a:close/>
                <a:moveTo>
                  <a:pt x="4397114" y="2758247"/>
                </a:moveTo>
                <a:cubicBezTo>
                  <a:pt x="4410657" y="2758247"/>
                  <a:pt x="4422865" y="2760753"/>
                  <a:pt x="4433739" y="2765767"/>
                </a:cubicBezTo>
                <a:cubicBezTo>
                  <a:pt x="4444613" y="2770781"/>
                  <a:pt x="4453891" y="2778301"/>
                  <a:pt x="4461575" y="2788329"/>
                </a:cubicBezTo>
                <a:cubicBezTo>
                  <a:pt x="4469128" y="2798096"/>
                  <a:pt x="4474988" y="2810402"/>
                  <a:pt x="4479155" y="2825247"/>
                </a:cubicBezTo>
                <a:cubicBezTo>
                  <a:pt x="4483322" y="2840093"/>
                  <a:pt x="4485406" y="2857152"/>
                  <a:pt x="4485406" y="2876425"/>
                </a:cubicBezTo>
                <a:cubicBezTo>
                  <a:pt x="4485406" y="2914581"/>
                  <a:pt x="4477429" y="2943784"/>
                  <a:pt x="4461477" y="2964034"/>
                </a:cubicBezTo>
                <a:cubicBezTo>
                  <a:pt x="4445524" y="2984284"/>
                  <a:pt x="4424070" y="2994409"/>
                  <a:pt x="4397114" y="2994409"/>
                </a:cubicBezTo>
                <a:cubicBezTo>
                  <a:pt x="4370157" y="2994409"/>
                  <a:pt x="4348670" y="2984284"/>
                  <a:pt x="4332653" y="2964034"/>
                </a:cubicBezTo>
                <a:cubicBezTo>
                  <a:pt x="4316635" y="2943784"/>
                  <a:pt x="4308626" y="2914581"/>
                  <a:pt x="4308626" y="2876425"/>
                </a:cubicBezTo>
                <a:cubicBezTo>
                  <a:pt x="4308626" y="2857543"/>
                  <a:pt x="4310677" y="2840614"/>
                  <a:pt x="4314780" y="2825638"/>
                </a:cubicBezTo>
                <a:cubicBezTo>
                  <a:pt x="4318881" y="2810662"/>
                  <a:pt x="4324774" y="2798226"/>
                  <a:pt x="4332457" y="2788329"/>
                </a:cubicBezTo>
                <a:cubicBezTo>
                  <a:pt x="4340531" y="2778041"/>
                  <a:pt x="4349809" y="2770455"/>
                  <a:pt x="4360292" y="2765572"/>
                </a:cubicBezTo>
                <a:cubicBezTo>
                  <a:pt x="4370776" y="2760688"/>
                  <a:pt x="4383050" y="2758247"/>
                  <a:pt x="4397114" y="2758247"/>
                </a:cubicBezTo>
                <a:close/>
                <a:moveTo>
                  <a:pt x="8598010" y="2730899"/>
                </a:moveTo>
                <a:lnTo>
                  <a:pt x="8598010" y="2760591"/>
                </a:lnTo>
                <a:lnTo>
                  <a:pt x="8635124" y="2760591"/>
                </a:lnTo>
                <a:lnTo>
                  <a:pt x="8635124" y="2992065"/>
                </a:lnTo>
                <a:lnTo>
                  <a:pt x="8598010" y="2992065"/>
                </a:lnTo>
                <a:lnTo>
                  <a:pt x="8598010" y="3021756"/>
                </a:lnTo>
                <a:lnTo>
                  <a:pt x="8710915" y="3021756"/>
                </a:lnTo>
                <a:lnTo>
                  <a:pt x="8710915" y="2992065"/>
                </a:lnTo>
                <a:lnTo>
                  <a:pt x="8673801" y="2992065"/>
                </a:lnTo>
                <a:lnTo>
                  <a:pt x="8673801" y="2760591"/>
                </a:lnTo>
                <a:lnTo>
                  <a:pt x="8710915" y="2760591"/>
                </a:lnTo>
                <a:lnTo>
                  <a:pt x="8710915" y="2730899"/>
                </a:lnTo>
                <a:close/>
                <a:moveTo>
                  <a:pt x="7294890" y="2730899"/>
                </a:moveTo>
                <a:lnTo>
                  <a:pt x="7294890" y="3021756"/>
                </a:lnTo>
                <a:lnTo>
                  <a:pt x="7331027" y="3021756"/>
                </a:lnTo>
                <a:lnTo>
                  <a:pt x="7331027" y="2770944"/>
                </a:lnTo>
                <a:lnTo>
                  <a:pt x="7459559" y="3021756"/>
                </a:lnTo>
                <a:lnTo>
                  <a:pt x="7502924" y="3021756"/>
                </a:lnTo>
                <a:lnTo>
                  <a:pt x="7502924" y="2730899"/>
                </a:lnTo>
                <a:lnTo>
                  <a:pt x="7466787" y="2730899"/>
                </a:lnTo>
                <a:lnTo>
                  <a:pt x="7466787" y="2961202"/>
                </a:lnTo>
                <a:lnTo>
                  <a:pt x="7349780" y="2730899"/>
                </a:lnTo>
                <a:close/>
                <a:moveTo>
                  <a:pt x="6921610" y="2730899"/>
                </a:moveTo>
                <a:lnTo>
                  <a:pt x="6921610" y="2760591"/>
                </a:lnTo>
                <a:lnTo>
                  <a:pt x="6958724" y="2760591"/>
                </a:lnTo>
                <a:lnTo>
                  <a:pt x="6958724" y="2992065"/>
                </a:lnTo>
                <a:lnTo>
                  <a:pt x="6921610" y="2992065"/>
                </a:lnTo>
                <a:lnTo>
                  <a:pt x="6921610" y="3021756"/>
                </a:lnTo>
                <a:lnTo>
                  <a:pt x="7034515" y="3021756"/>
                </a:lnTo>
                <a:lnTo>
                  <a:pt x="7034515" y="2992065"/>
                </a:lnTo>
                <a:lnTo>
                  <a:pt x="6997401" y="2992065"/>
                </a:lnTo>
                <a:lnTo>
                  <a:pt x="6997401" y="2760591"/>
                </a:lnTo>
                <a:lnTo>
                  <a:pt x="7034515" y="2760591"/>
                </a:lnTo>
                <a:lnTo>
                  <a:pt x="7034515" y="2730899"/>
                </a:lnTo>
                <a:close/>
                <a:moveTo>
                  <a:pt x="6247140" y="2730899"/>
                </a:moveTo>
                <a:lnTo>
                  <a:pt x="6247140" y="3021756"/>
                </a:lnTo>
                <a:lnTo>
                  <a:pt x="6283277" y="3021756"/>
                </a:lnTo>
                <a:lnTo>
                  <a:pt x="6283277" y="2771139"/>
                </a:lnTo>
                <a:lnTo>
                  <a:pt x="6358482" y="2941668"/>
                </a:lnTo>
                <a:lnTo>
                  <a:pt x="6381922" y="2941668"/>
                </a:lnTo>
                <a:lnTo>
                  <a:pt x="6457713" y="2771139"/>
                </a:lnTo>
                <a:lnTo>
                  <a:pt x="6457713" y="3021756"/>
                </a:lnTo>
                <a:lnTo>
                  <a:pt x="6496390" y="3021756"/>
                </a:lnTo>
                <a:lnTo>
                  <a:pt x="6496390" y="2730899"/>
                </a:lnTo>
                <a:lnTo>
                  <a:pt x="6442672" y="2730899"/>
                </a:lnTo>
                <a:lnTo>
                  <a:pt x="6372546" y="2892834"/>
                </a:lnTo>
                <a:lnTo>
                  <a:pt x="6299881" y="2730899"/>
                </a:lnTo>
                <a:close/>
                <a:moveTo>
                  <a:pt x="5466090" y="2730899"/>
                </a:moveTo>
                <a:lnTo>
                  <a:pt x="5466090" y="3021756"/>
                </a:lnTo>
                <a:lnTo>
                  <a:pt x="5502227" y="3021756"/>
                </a:lnTo>
                <a:lnTo>
                  <a:pt x="5502227" y="2770944"/>
                </a:lnTo>
                <a:lnTo>
                  <a:pt x="5630759" y="3021756"/>
                </a:lnTo>
                <a:lnTo>
                  <a:pt x="5674124" y="3021756"/>
                </a:lnTo>
                <a:lnTo>
                  <a:pt x="5674124" y="2730899"/>
                </a:lnTo>
                <a:lnTo>
                  <a:pt x="5637987" y="2730899"/>
                </a:lnTo>
                <a:lnTo>
                  <a:pt x="5637987" y="2961202"/>
                </a:lnTo>
                <a:lnTo>
                  <a:pt x="5520980" y="2730899"/>
                </a:lnTo>
                <a:close/>
                <a:moveTo>
                  <a:pt x="4780291" y="2730899"/>
                </a:moveTo>
                <a:lnTo>
                  <a:pt x="4780291" y="3021756"/>
                </a:lnTo>
                <a:lnTo>
                  <a:pt x="4816427" y="3021756"/>
                </a:lnTo>
                <a:lnTo>
                  <a:pt x="4816427" y="2771139"/>
                </a:lnTo>
                <a:lnTo>
                  <a:pt x="4891632" y="2941668"/>
                </a:lnTo>
                <a:lnTo>
                  <a:pt x="4915073" y="2941668"/>
                </a:lnTo>
                <a:lnTo>
                  <a:pt x="4990863" y="2771139"/>
                </a:lnTo>
                <a:lnTo>
                  <a:pt x="4990863" y="3021756"/>
                </a:lnTo>
                <a:lnTo>
                  <a:pt x="5029540" y="3021756"/>
                </a:lnTo>
                <a:lnTo>
                  <a:pt x="5029540" y="2730899"/>
                </a:lnTo>
                <a:lnTo>
                  <a:pt x="4975822" y="2730899"/>
                </a:lnTo>
                <a:lnTo>
                  <a:pt x="4905696" y="2892834"/>
                </a:lnTo>
                <a:lnTo>
                  <a:pt x="4833031" y="2730899"/>
                </a:lnTo>
                <a:close/>
                <a:moveTo>
                  <a:pt x="4065850" y="2730899"/>
                </a:moveTo>
                <a:lnTo>
                  <a:pt x="3967791" y="3021756"/>
                </a:lnTo>
                <a:lnTo>
                  <a:pt x="4006858" y="3021756"/>
                </a:lnTo>
                <a:lnTo>
                  <a:pt x="4033229" y="2940496"/>
                </a:lnTo>
                <a:lnTo>
                  <a:pt x="4144376" y="2940496"/>
                </a:lnTo>
                <a:lnTo>
                  <a:pt x="4170746" y="3021756"/>
                </a:lnTo>
                <a:lnTo>
                  <a:pt x="4211571" y="3021756"/>
                </a:lnTo>
                <a:lnTo>
                  <a:pt x="4113512" y="2730899"/>
                </a:lnTo>
                <a:close/>
                <a:moveTo>
                  <a:pt x="3684915" y="2730899"/>
                </a:moveTo>
                <a:lnTo>
                  <a:pt x="3684915" y="3021756"/>
                </a:lnTo>
                <a:lnTo>
                  <a:pt x="3723592" y="3021756"/>
                </a:lnTo>
                <a:lnTo>
                  <a:pt x="3723592" y="2879356"/>
                </a:lnTo>
                <a:lnTo>
                  <a:pt x="3857398" y="2879356"/>
                </a:lnTo>
                <a:lnTo>
                  <a:pt x="3857398" y="3021756"/>
                </a:lnTo>
                <a:lnTo>
                  <a:pt x="3896074" y="3021756"/>
                </a:lnTo>
                <a:lnTo>
                  <a:pt x="3896074" y="2730899"/>
                </a:lnTo>
                <a:lnTo>
                  <a:pt x="3857398" y="2730899"/>
                </a:lnTo>
                <a:lnTo>
                  <a:pt x="3857398" y="2844976"/>
                </a:lnTo>
                <a:lnTo>
                  <a:pt x="3723592" y="2844976"/>
                </a:lnTo>
                <a:lnTo>
                  <a:pt x="3723592" y="2730899"/>
                </a:lnTo>
                <a:close/>
                <a:moveTo>
                  <a:pt x="7731301" y="2725626"/>
                </a:moveTo>
                <a:cubicBezTo>
                  <a:pt x="7710725" y="2725626"/>
                  <a:pt x="7691778" y="2729076"/>
                  <a:pt x="7674458" y="2735978"/>
                </a:cubicBezTo>
                <a:cubicBezTo>
                  <a:pt x="7657138" y="2742880"/>
                  <a:pt x="7642553" y="2752712"/>
                  <a:pt x="7630702" y="2765474"/>
                </a:cubicBezTo>
                <a:cubicBezTo>
                  <a:pt x="7618461" y="2778627"/>
                  <a:pt x="7609052" y="2794482"/>
                  <a:pt x="7602476" y="2813039"/>
                </a:cubicBezTo>
                <a:cubicBezTo>
                  <a:pt x="7595900" y="2831596"/>
                  <a:pt x="7592611" y="2852594"/>
                  <a:pt x="7592611" y="2876035"/>
                </a:cubicBezTo>
                <a:cubicBezTo>
                  <a:pt x="7592611" y="2900777"/>
                  <a:pt x="7595867" y="2922655"/>
                  <a:pt x="7602378" y="2941668"/>
                </a:cubicBezTo>
                <a:cubicBezTo>
                  <a:pt x="7608890" y="2960681"/>
                  <a:pt x="7618266" y="2976633"/>
                  <a:pt x="7630507" y="2989526"/>
                </a:cubicBezTo>
                <a:cubicBezTo>
                  <a:pt x="7642748" y="3002288"/>
                  <a:pt x="7657398" y="3011794"/>
                  <a:pt x="7674458" y="3018045"/>
                </a:cubicBezTo>
                <a:cubicBezTo>
                  <a:pt x="7691517" y="3024296"/>
                  <a:pt x="7710335" y="3027421"/>
                  <a:pt x="7730910" y="3027421"/>
                </a:cubicBezTo>
                <a:cubicBezTo>
                  <a:pt x="7741849" y="3027421"/>
                  <a:pt x="7751160" y="3026705"/>
                  <a:pt x="7758843" y="3025272"/>
                </a:cubicBezTo>
                <a:cubicBezTo>
                  <a:pt x="7766526" y="3023840"/>
                  <a:pt x="7775121" y="3021691"/>
                  <a:pt x="7784628" y="3018826"/>
                </a:cubicBezTo>
                <a:cubicBezTo>
                  <a:pt x="7791790" y="3016873"/>
                  <a:pt x="7799506" y="3014203"/>
                  <a:pt x="7807775" y="3010817"/>
                </a:cubicBezTo>
                <a:cubicBezTo>
                  <a:pt x="7816044" y="3007431"/>
                  <a:pt x="7822653" y="3004632"/>
                  <a:pt x="7827602" y="3002418"/>
                </a:cubicBezTo>
                <a:lnTo>
                  <a:pt x="7827602" y="2875449"/>
                </a:lnTo>
                <a:lnTo>
                  <a:pt x="7722120" y="2875449"/>
                </a:lnTo>
                <a:lnTo>
                  <a:pt x="7722120" y="2909437"/>
                </a:lnTo>
                <a:lnTo>
                  <a:pt x="7789316" y="2909437"/>
                </a:lnTo>
                <a:lnTo>
                  <a:pt x="7789316" y="2984642"/>
                </a:lnTo>
                <a:cubicBezTo>
                  <a:pt x="7781893" y="2987768"/>
                  <a:pt x="7772777" y="2990112"/>
                  <a:pt x="7761969" y="2991674"/>
                </a:cubicBezTo>
                <a:cubicBezTo>
                  <a:pt x="7751160" y="2993237"/>
                  <a:pt x="7740286" y="2994018"/>
                  <a:pt x="7729347" y="2994018"/>
                </a:cubicBezTo>
                <a:cubicBezTo>
                  <a:pt x="7714632" y="2994018"/>
                  <a:pt x="7701382" y="2991381"/>
                  <a:pt x="7689596" y="2986107"/>
                </a:cubicBezTo>
                <a:cubicBezTo>
                  <a:pt x="7677811" y="2980833"/>
                  <a:pt x="7667751" y="2973182"/>
                  <a:pt x="7659417" y="2963155"/>
                </a:cubicBezTo>
                <a:cubicBezTo>
                  <a:pt x="7650822" y="2952998"/>
                  <a:pt x="7644246" y="2940626"/>
                  <a:pt x="7639688" y="2926041"/>
                </a:cubicBezTo>
                <a:cubicBezTo>
                  <a:pt x="7635130" y="2911456"/>
                  <a:pt x="7632851" y="2894396"/>
                  <a:pt x="7632851" y="2874863"/>
                </a:cubicBezTo>
                <a:cubicBezTo>
                  <a:pt x="7632851" y="2839833"/>
                  <a:pt x="7641478" y="2811769"/>
                  <a:pt x="7658733" y="2790673"/>
                </a:cubicBezTo>
                <a:cubicBezTo>
                  <a:pt x="7675988" y="2769576"/>
                  <a:pt x="7698614" y="2759028"/>
                  <a:pt x="7726613" y="2759028"/>
                </a:cubicBezTo>
                <a:cubicBezTo>
                  <a:pt x="7738333" y="2759028"/>
                  <a:pt x="7749272" y="2760330"/>
                  <a:pt x="7759429" y="2762935"/>
                </a:cubicBezTo>
                <a:cubicBezTo>
                  <a:pt x="7769587" y="2765539"/>
                  <a:pt x="7778572" y="2768795"/>
                  <a:pt x="7786386" y="2772702"/>
                </a:cubicBezTo>
                <a:cubicBezTo>
                  <a:pt x="7795762" y="2777129"/>
                  <a:pt x="7803022" y="2781264"/>
                  <a:pt x="7808166" y="2785105"/>
                </a:cubicBezTo>
                <a:cubicBezTo>
                  <a:pt x="7813310" y="2788947"/>
                  <a:pt x="7818291" y="2793017"/>
                  <a:pt x="7823109" y="2797314"/>
                </a:cubicBezTo>
                <a:lnTo>
                  <a:pt x="7826430" y="2797314"/>
                </a:lnTo>
                <a:lnTo>
                  <a:pt x="7826430" y="2750628"/>
                </a:lnTo>
                <a:cubicBezTo>
                  <a:pt x="7821481" y="2748154"/>
                  <a:pt x="7815003" y="2745192"/>
                  <a:pt x="7806994" y="2741741"/>
                </a:cubicBezTo>
                <a:cubicBezTo>
                  <a:pt x="7798985" y="2738290"/>
                  <a:pt x="7791725" y="2735588"/>
                  <a:pt x="7785214" y="2733634"/>
                </a:cubicBezTo>
                <a:cubicBezTo>
                  <a:pt x="7777010" y="2731160"/>
                  <a:pt x="7768415" y="2729207"/>
                  <a:pt x="7759429" y="2727774"/>
                </a:cubicBezTo>
                <a:cubicBezTo>
                  <a:pt x="7750444" y="2726342"/>
                  <a:pt x="7741068" y="2725626"/>
                  <a:pt x="7731301" y="2725626"/>
                </a:cubicBezTo>
                <a:close/>
                <a:moveTo>
                  <a:pt x="5902501" y="2725626"/>
                </a:moveTo>
                <a:cubicBezTo>
                  <a:pt x="5881925" y="2725626"/>
                  <a:pt x="5862978" y="2729076"/>
                  <a:pt x="5845658" y="2735978"/>
                </a:cubicBezTo>
                <a:cubicBezTo>
                  <a:pt x="5828338" y="2742880"/>
                  <a:pt x="5813752" y="2752712"/>
                  <a:pt x="5801902" y="2765474"/>
                </a:cubicBezTo>
                <a:cubicBezTo>
                  <a:pt x="5789661" y="2778627"/>
                  <a:pt x="5780252" y="2794482"/>
                  <a:pt x="5773676" y="2813039"/>
                </a:cubicBezTo>
                <a:cubicBezTo>
                  <a:pt x="5767100" y="2831596"/>
                  <a:pt x="5763812" y="2852594"/>
                  <a:pt x="5763812" y="2876035"/>
                </a:cubicBezTo>
                <a:cubicBezTo>
                  <a:pt x="5763812" y="2900777"/>
                  <a:pt x="5767067" y="2922655"/>
                  <a:pt x="5773578" y="2941668"/>
                </a:cubicBezTo>
                <a:cubicBezTo>
                  <a:pt x="5780089" y="2960681"/>
                  <a:pt x="5789466" y="2976633"/>
                  <a:pt x="5801707" y="2989526"/>
                </a:cubicBezTo>
                <a:cubicBezTo>
                  <a:pt x="5813949" y="3002288"/>
                  <a:pt x="5828598" y="3011794"/>
                  <a:pt x="5845658" y="3018045"/>
                </a:cubicBezTo>
                <a:cubicBezTo>
                  <a:pt x="5862717" y="3024296"/>
                  <a:pt x="5881535" y="3027421"/>
                  <a:pt x="5902110" y="3027421"/>
                </a:cubicBezTo>
                <a:cubicBezTo>
                  <a:pt x="5913049" y="3027421"/>
                  <a:pt x="5922361" y="3026705"/>
                  <a:pt x="5930043" y="3025272"/>
                </a:cubicBezTo>
                <a:cubicBezTo>
                  <a:pt x="5937726" y="3023840"/>
                  <a:pt x="5946321" y="3021691"/>
                  <a:pt x="5955828" y="3018826"/>
                </a:cubicBezTo>
                <a:cubicBezTo>
                  <a:pt x="5962990" y="3016873"/>
                  <a:pt x="5970706" y="3014203"/>
                  <a:pt x="5978976" y="3010817"/>
                </a:cubicBezTo>
                <a:cubicBezTo>
                  <a:pt x="5987244" y="3007431"/>
                  <a:pt x="5993853" y="3004632"/>
                  <a:pt x="5998802" y="3002418"/>
                </a:cubicBezTo>
                <a:lnTo>
                  <a:pt x="5998802" y="2875449"/>
                </a:lnTo>
                <a:lnTo>
                  <a:pt x="5893320" y="2875449"/>
                </a:lnTo>
                <a:lnTo>
                  <a:pt x="5893320" y="2909437"/>
                </a:lnTo>
                <a:lnTo>
                  <a:pt x="5960516" y="2909437"/>
                </a:lnTo>
                <a:lnTo>
                  <a:pt x="5960516" y="2984642"/>
                </a:lnTo>
                <a:cubicBezTo>
                  <a:pt x="5953093" y="2987768"/>
                  <a:pt x="5943977" y="2990112"/>
                  <a:pt x="5933168" y="2991674"/>
                </a:cubicBezTo>
                <a:cubicBezTo>
                  <a:pt x="5922361" y="2993237"/>
                  <a:pt x="5911486" y="2994018"/>
                  <a:pt x="5900548" y="2994018"/>
                </a:cubicBezTo>
                <a:cubicBezTo>
                  <a:pt x="5885832" y="2994018"/>
                  <a:pt x="5872581" y="2991381"/>
                  <a:pt x="5860796" y="2986107"/>
                </a:cubicBezTo>
                <a:cubicBezTo>
                  <a:pt x="5849011" y="2980833"/>
                  <a:pt x="5838951" y="2973182"/>
                  <a:pt x="5830617" y="2963155"/>
                </a:cubicBezTo>
                <a:cubicBezTo>
                  <a:pt x="5822023" y="2952998"/>
                  <a:pt x="5815446" y="2940626"/>
                  <a:pt x="5810888" y="2926041"/>
                </a:cubicBezTo>
                <a:cubicBezTo>
                  <a:pt x="5806330" y="2911456"/>
                  <a:pt x="5804051" y="2894396"/>
                  <a:pt x="5804051" y="2874863"/>
                </a:cubicBezTo>
                <a:cubicBezTo>
                  <a:pt x="5804051" y="2839833"/>
                  <a:pt x="5812678" y="2811769"/>
                  <a:pt x="5829933" y="2790673"/>
                </a:cubicBezTo>
                <a:cubicBezTo>
                  <a:pt x="5847188" y="2769576"/>
                  <a:pt x="5869814" y="2759028"/>
                  <a:pt x="5897812" y="2759028"/>
                </a:cubicBezTo>
                <a:cubicBezTo>
                  <a:pt x="5909533" y="2759028"/>
                  <a:pt x="5920472" y="2760330"/>
                  <a:pt x="5930629" y="2762935"/>
                </a:cubicBezTo>
                <a:cubicBezTo>
                  <a:pt x="5940787" y="2765539"/>
                  <a:pt x="5949772" y="2768795"/>
                  <a:pt x="5957586" y="2772702"/>
                </a:cubicBezTo>
                <a:cubicBezTo>
                  <a:pt x="5966962" y="2777129"/>
                  <a:pt x="5974222" y="2781264"/>
                  <a:pt x="5979366" y="2785105"/>
                </a:cubicBezTo>
                <a:cubicBezTo>
                  <a:pt x="5984510" y="2788947"/>
                  <a:pt x="5989491" y="2793017"/>
                  <a:pt x="5994309" y="2797314"/>
                </a:cubicBezTo>
                <a:lnTo>
                  <a:pt x="5997630" y="2797314"/>
                </a:lnTo>
                <a:lnTo>
                  <a:pt x="5997630" y="2750628"/>
                </a:lnTo>
                <a:cubicBezTo>
                  <a:pt x="5992681" y="2748154"/>
                  <a:pt x="5986202" y="2745192"/>
                  <a:pt x="5978194" y="2741741"/>
                </a:cubicBezTo>
                <a:cubicBezTo>
                  <a:pt x="5970185" y="2738290"/>
                  <a:pt x="5962925" y="2735588"/>
                  <a:pt x="5956414" y="2733634"/>
                </a:cubicBezTo>
                <a:cubicBezTo>
                  <a:pt x="5948209" y="2731160"/>
                  <a:pt x="5939615" y="2729207"/>
                  <a:pt x="5930629" y="2727774"/>
                </a:cubicBezTo>
                <a:cubicBezTo>
                  <a:pt x="5921644" y="2726342"/>
                  <a:pt x="5912267" y="2725626"/>
                  <a:pt x="5902501" y="2725626"/>
                </a:cubicBezTo>
                <a:close/>
                <a:moveTo>
                  <a:pt x="3513437" y="2725626"/>
                </a:moveTo>
                <a:cubicBezTo>
                  <a:pt x="3493773" y="2725626"/>
                  <a:pt x="3475998" y="2729044"/>
                  <a:pt x="3460110" y="2735881"/>
                </a:cubicBezTo>
                <a:cubicBezTo>
                  <a:pt x="3444223" y="2742717"/>
                  <a:pt x="3430484" y="2752647"/>
                  <a:pt x="3418894" y="2765670"/>
                </a:cubicBezTo>
                <a:cubicBezTo>
                  <a:pt x="3407044" y="2779083"/>
                  <a:pt x="3398026" y="2794840"/>
                  <a:pt x="3391840" y="2812941"/>
                </a:cubicBezTo>
                <a:cubicBezTo>
                  <a:pt x="3385654" y="2831042"/>
                  <a:pt x="3382562" y="2852269"/>
                  <a:pt x="3382562" y="2876621"/>
                </a:cubicBezTo>
                <a:cubicBezTo>
                  <a:pt x="3382562" y="2901103"/>
                  <a:pt x="3385752" y="2922785"/>
                  <a:pt x="3392133" y="2941668"/>
                </a:cubicBezTo>
                <a:cubicBezTo>
                  <a:pt x="3398514" y="2960551"/>
                  <a:pt x="3407500" y="2976308"/>
                  <a:pt x="3419090" y="2988940"/>
                </a:cubicBezTo>
                <a:cubicBezTo>
                  <a:pt x="3430679" y="3001571"/>
                  <a:pt x="3444451" y="3011078"/>
                  <a:pt x="3460403" y="3017459"/>
                </a:cubicBezTo>
                <a:cubicBezTo>
                  <a:pt x="3476356" y="3023840"/>
                  <a:pt x="3493839" y="3027030"/>
                  <a:pt x="3512851" y="3027030"/>
                </a:cubicBezTo>
                <a:cubicBezTo>
                  <a:pt x="3524441" y="3027030"/>
                  <a:pt x="3533850" y="3026314"/>
                  <a:pt x="3541077" y="3024882"/>
                </a:cubicBezTo>
                <a:cubicBezTo>
                  <a:pt x="3548305" y="3023449"/>
                  <a:pt x="3556151" y="3021366"/>
                  <a:pt x="3564616" y="3018631"/>
                </a:cubicBezTo>
                <a:cubicBezTo>
                  <a:pt x="3572690" y="3016026"/>
                  <a:pt x="3579559" y="3013357"/>
                  <a:pt x="3585224" y="3010622"/>
                </a:cubicBezTo>
                <a:cubicBezTo>
                  <a:pt x="3590888" y="3007887"/>
                  <a:pt x="3596911" y="3005022"/>
                  <a:pt x="3603292" y="3002027"/>
                </a:cubicBezTo>
                <a:lnTo>
                  <a:pt x="3603292" y="2955928"/>
                </a:lnTo>
                <a:lnTo>
                  <a:pt x="3600362" y="2955928"/>
                </a:lnTo>
                <a:cubicBezTo>
                  <a:pt x="3597367" y="2958923"/>
                  <a:pt x="3593265" y="2962537"/>
                  <a:pt x="3588056" y="2966769"/>
                </a:cubicBezTo>
                <a:cubicBezTo>
                  <a:pt x="3582847" y="2971001"/>
                  <a:pt x="3576661" y="2975136"/>
                  <a:pt x="3569499" y="2979173"/>
                </a:cubicBezTo>
                <a:cubicBezTo>
                  <a:pt x="3562076" y="2983340"/>
                  <a:pt x="3553611" y="2986791"/>
                  <a:pt x="3544105" y="2989526"/>
                </a:cubicBezTo>
                <a:cubicBezTo>
                  <a:pt x="3534599" y="2992260"/>
                  <a:pt x="3524246" y="2993628"/>
                  <a:pt x="3513047" y="2993628"/>
                </a:cubicBezTo>
                <a:cubicBezTo>
                  <a:pt x="3500806" y="2993628"/>
                  <a:pt x="3489216" y="2991186"/>
                  <a:pt x="3478277" y="2986303"/>
                </a:cubicBezTo>
                <a:cubicBezTo>
                  <a:pt x="3467338" y="2981419"/>
                  <a:pt x="3457831" y="2974159"/>
                  <a:pt x="3449758" y="2964522"/>
                </a:cubicBezTo>
                <a:cubicBezTo>
                  <a:pt x="3441423" y="2954625"/>
                  <a:pt x="3434847" y="2942482"/>
                  <a:pt x="3430028" y="2928092"/>
                </a:cubicBezTo>
                <a:cubicBezTo>
                  <a:pt x="3425210" y="2913702"/>
                  <a:pt x="3422801" y="2896545"/>
                  <a:pt x="3422801" y="2876621"/>
                </a:cubicBezTo>
                <a:cubicBezTo>
                  <a:pt x="3422801" y="2857869"/>
                  <a:pt x="3425080" y="2841004"/>
                  <a:pt x="3429638" y="2826029"/>
                </a:cubicBezTo>
                <a:cubicBezTo>
                  <a:pt x="3434196" y="2811053"/>
                  <a:pt x="3440577" y="2798616"/>
                  <a:pt x="3448781" y="2788719"/>
                </a:cubicBezTo>
                <a:cubicBezTo>
                  <a:pt x="3457115" y="2778822"/>
                  <a:pt x="3466817" y="2771334"/>
                  <a:pt x="3477886" y="2766255"/>
                </a:cubicBezTo>
                <a:cubicBezTo>
                  <a:pt x="3488955" y="2761177"/>
                  <a:pt x="3500675" y="2758637"/>
                  <a:pt x="3513047" y="2758637"/>
                </a:cubicBezTo>
                <a:cubicBezTo>
                  <a:pt x="3524506" y="2758637"/>
                  <a:pt x="3534599" y="2759940"/>
                  <a:pt x="3543324" y="2762544"/>
                </a:cubicBezTo>
                <a:cubicBezTo>
                  <a:pt x="3552049" y="2765149"/>
                  <a:pt x="3560123" y="2768469"/>
                  <a:pt x="3567546" y="2772506"/>
                </a:cubicBezTo>
                <a:cubicBezTo>
                  <a:pt x="3575229" y="2776804"/>
                  <a:pt x="3581740" y="2781166"/>
                  <a:pt x="3587079" y="2785594"/>
                </a:cubicBezTo>
                <a:cubicBezTo>
                  <a:pt x="3592419" y="2790022"/>
                  <a:pt x="3596781" y="2793798"/>
                  <a:pt x="3600167" y="2796923"/>
                </a:cubicBezTo>
                <a:lnTo>
                  <a:pt x="3603292" y="2796923"/>
                </a:lnTo>
                <a:lnTo>
                  <a:pt x="3603292" y="2750238"/>
                </a:lnTo>
                <a:cubicBezTo>
                  <a:pt x="3596911" y="2746722"/>
                  <a:pt x="3590433" y="2743499"/>
                  <a:pt x="3583856" y="2740569"/>
                </a:cubicBezTo>
                <a:cubicBezTo>
                  <a:pt x="3577280" y="2737639"/>
                  <a:pt x="3570866" y="2735197"/>
                  <a:pt x="3564616" y="2733244"/>
                </a:cubicBezTo>
                <a:cubicBezTo>
                  <a:pt x="3557323" y="2731030"/>
                  <a:pt x="3549412" y="2729207"/>
                  <a:pt x="3540882" y="2727774"/>
                </a:cubicBezTo>
                <a:cubicBezTo>
                  <a:pt x="3532352" y="2726342"/>
                  <a:pt x="3523204" y="2725626"/>
                  <a:pt x="3513437" y="2725626"/>
                </a:cubicBezTo>
                <a:close/>
                <a:moveTo>
                  <a:pt x="8368843" y="2724844"/>
                </a:moveTo>
                <a:cubicBezTo>
                  <a:pt x="8349309" y="2724844"/>
                  <a:pt x="8331631" y="2728197"/>
                  <a:pt x="8315809" y="2734904"/>
                </a:cubicBezTo>
                <a:cubicBezTo>
                  <a:pt x="8299987" y="2741611"/>
                  <a:pt x="8286476" y="2751410"/>
                  <a:pt x="8275277" y="2764302"/>
                </a:cubicBezTo>
                <a:cubicBezTo>
                  <a:pt x="8264077" y="2777585"/>
                  <a:pt x="8255450" y="2793472"/>
                  <a:pt x="8249395" y="2811964"/>
                </a:cubicBezTo>
                <a:cubicBezTo>
                  <a:pt x="8243339" y="2830456"/>
                  <a:pt x="8240311" y="2851943"/>
                  <a:pt x="8240311" y="2876425"/>
                </a:cubicBezTo>
                <a:cubicBezTo>
                  <a:pt x="8240311" y="2900257"/>
                  <a:pt x="8243307" y="2921613"/>
                  <a:pt x="8249297" y="2940496"/>
                </a:cubicBezTo>
                <a:cubicBezTo>
                  <a:pt x="8255287" y="2959379"/>
                  <a:pt x="8263882" y="2975266"/>
                  <a:pt x="8275081" y="2988158"/>
                </a:cubicBezTo>
                <a:cubicBezTo>
                  <a:pt x="8286411" y="3001311"/>
                  <a:pt x="8299954" y="3011208"/>
                  <a:pt x="8315712" y="3017849"/>
                </a:cubicBezTo>
                <a:cubicBezTo>
                  <a:pt x="8331469" y="3024491"/>
                  <a:pt x="8349179" y="3027812"/>
                  <a:pt x="8368843" y="3027812"/>
                </a:cubicBezTo>
                <a:cubicBezTo>
                  <a:pt x="8387856" y="3027812"/>
                  <a:pt x="8405274" y="3024589"/>
                  <a:pt x="8421096" y="3018143"/>
                </a:cubicBezTo>
                <a:cubicBezTo>
                  <a:pt x="8436918" y="3011696"/>
                  <a:pt x="8450754" y="3001702"/>
                  <a:pt x="8462604" y="2988158"/>
                </a:cubicBezTo>
                <a:cubicBezTo>
                  <a:pt x="8473934" y="2975266"/>
                  <a:pt x="8482594" y="2959313"/>
                  <a:pt x="8488584" y="2940301"/>
                </a:cubicBezTo>
                <a:cubicBezTo>
                  <a:pt x="8494575" y="2921288"/>
                  <a:pt x="8497570" y="2899996"/>
                  <a:pt x="8497570" y="2876425"/>
                </a:cubicBezTo>
                <a:cubicBezTo>
                  <a:pt x="8497570" y="2863403"/>
                  <a:pt x="8496658" y="2851194"/>
                  <a:pt x="8494835" y="2839800"/>
                </a:cubicBezTo>
                <a:cubicBezTo>
                  <a:pt x="8493012" y="2828405"/>
                  <a:pt x="8490342" y="2817629"/>
                  <a:pt x="8486826" y="2807472"/>
                </a:cubicBezTo>
                <a:cubicBezTo>
                  <a:pt x="8502062" y="2805127"/>
                  <a:pt x="8513588" y="2799723"/>
                  <a:pt x="8521401" y="2791259"/>
                </a:cubicBezTo>
                <a:cubicBezTo>
                  <a:pt x="8529214" y="2782794"/>
                  <a:pt x="8533122" y="2771530"/>
                  <a:pt x="8533122" y="2757465"/>
                </a:cubicBezTo>
                <a:cubicBezTo>
                  <a:pt x="8533122" y="2750954"/>
                  <a:pt x="8532763" y="2745420"/>
                  <a:pt x="8532047" y="2740862"/>
                </a:cubicBezTo>
                <a:cubicBezTo>
                  <a:pt x="8531330" y="2736304"/>
                  <a:pt x="8530126" y="2730965"/>
                  <a:pt x="8528433" y="2724844"/>
                </a:cubicBezTo>
                <a:lnTo>
                  <a:pt x="8497180" y="2724844"/>
                </a:lnTo>
                <a:lnTo>
                  <a:pt x="8497180" y="2726602"/>
                </a:lnTo>
                <a:cubicBezTo>
                  <a:pt x="8498742" y="2729597"/>
                  <a:pt x="8500240" y="2734058"/>
                  <a:pt x="8501672" y="2739983"/>
                </a:cubicBezTo>
                <a:cubicBezTo>
                  <a:pt x="8503104" y="2745908"/>
                  <a:pt x="8503820" y="2751215"/>
                  <a:pt x="8503820" y="2755903"/>
                </a:cubicBezTo>
                <a:cubicBezTo>
                  <a:pt x="8503820" y="2764758"/>
                  <a:pt x="8501640" y="2771269"/>
                  <a:pt x="8497277" y="2775436"/>
                </a:cubicBezTo>
                <a:cubicBezTo>
                  <a:pt x="8492914" y="2779604"/>
                  <a:pt x="8485590" y="2781948"/>
                  <a:pt x="8475302" y="2782468"/>
                </a:cubicBezTo>
                <a:cubicBezTo>
                  <a:pt x="8473478" y="2779213"/>
                  <a:pt x="8471492" y="2776055"/>
                  <a:pt x="8469344" y="2772995"/>
                </a:cubicBezTo>
                <a:cubicBezTo>
                  <a:pt x="8467195" y="2769935"/>
                  <a:pt x="8464948" y="2767037"/>
                  <a:pt x="8462604" y="2764302"/>
                </a:cubicBezTo>
                <a:cubicBezTo>
                  <a:pt x="8451666" y="2751801"/>
                  <a:pt x="8438252" y="2742099"/>
                  <a:pt x="8422365" y="2735197"/>
                </a:cubicBezTo>
                <a:cubicBezTo>
                  <a:pt x="8406478" y="2728295"/>
                  <a:pt x="8388637" y="2724844"/>
                  <a:pt x="8368843" y="2724844"/>
                </a:cubicBezTo>
                <a:close/>
                <a:moveTo>
                  <a:pt x="6711493" y="2724844"/>
                </a:moveTo>
                <a:cubicBezTo>
                  <a:pt x="6691959" y="2724844"/>
                  <a:pt x="6674281" y="2728197"/>
                  <a:pt x="6658459" y="2734904"/>
                </a:cubicBezTo>
                <a:cubicBezTo>
                  <a:pt x="6642637" y="2741611"/>
                  <a:pt x="6629126" y="2751410"/>
                  <a:pt x="6617927" y="2764302"/>
                </a:cubicBezTo>
                <a:cubicBezTo>
                  <a:pt x="6606727" y="2777585"/>
                  <a:pt x="6598100" y="2793472"/>
                  <a:pt x="6592045" y="2811964"/>
                </a:cubicBezTo>
                <a:cubicBezTo>
                  <a:pt x="6585989" y="2830456"/>
                  <a:pt x="6582961" y="2851943"/>
                  <a:pt x="6582961" y="2876425"/>
                </a:cubicBezTo>
                <a:cubicBezTo>
                  <a:pt x="6582961" y="2900257"/>
                  <a:pt x="6585957" y="2921613"/>
                  <a:pt x="6591947" y="2940496"/>
                </a:cubicBezTo>
                <a:cubicBezTo>
                  <a:pt x="6597937" y="2959379"/>
                  <a:pt x="6606532" y="2975266"/>
                  <a:pt x="6617731" y="2988158"/>
                </a:cubicBezTo>
                <a:cubicBezTo>
                  <a:pt x="6629061" y="3001311"/>
                  <a:pt x="6642604" y="3011208"/>
                  <a:pt x="6658361" y="3017849"/>
                </a:cubicBezTo>
                <a:cubicBezTo>
                  <a:pt x="6674119" y="3024491"/>
                  <a:pt x="6691829" y="3027812"/>
                  <a:pt x="6711493" y="3027812"/>
                </a:cubicBezTo>
                <a:cubicBezTo>
                  <a:pt x="6730506" y="3027812"/>
                  <a:pt x="6747923" y="3024589"/>
                  <a:pt x="6763746" y="3018143"/>
                </a:cubicBezTo>
                <a:cubicBezTo>
                  <a:pt x="6779568" y="3011696"/>
                  <a:pt x="6793404" y="3001702"/>
                  <a:pt x="6805255" y="2988158"/>
                </a:cubicBezTo>
                <a:cubicBezTo>
                  <a:pt x="6816584" y="2975266"/>
                  <a:pt x="6825244" y="2959313"/>
                  <a:pt x="6831235" y="2940301"/>
                </a:cubicBezTo>
                <a:cubicBezTo>
                  <a:pt x="6837225" y="2921288"/>
                  <a:pt x="6840220" y="2899996"/>
                  <a:pt x="6840220" y="2876425"/>
                </a:cubicBezTo>
                <a:cubicBezTo>
                  <a:pt x="6840220" y="2852204"/>
                  <a:pt x="6837160" y="2830652"/>
                  <a:pt x="6831039" y="2811769"/>
                </a:cubicBezTo>
                <a:cubicBezTo>
                  <a:pt x="6824919" y="2792886"/>
                  <a:pt x="6816324" y="2777064"/>
                  <a:pt x="6805255" y="2764302"/>
                </a:cubicBezTo>
                <a:cubicBezTo>
                  <a:pt x="6794316" y="2751801"/>
                  <a:pt x="6780903" y="2742099"/>
                  <a:pt x="6765015" y="2735197"/>
                </a:cubicBezTo>
                <a:cubicBezTo>
                  <a:pt x="6749128" y="2728295"/>
                  <a:pt x="6731287" y="2724844"/>
                  <a:pt x="6711493" y="2724844"/>
                </a:cubicBezTo>
                <a:close/>
                <a:moveTo>
                  <a:pt x="4396918" y="2724844"/>
                </a:moveTo>
                <a:cubicBezTo>
                  <a:pt x="4377385" y="2724844"/>
                  <a:pt x="4359706" y="2728197"/>
                  <a:pt x="4343884" y="2734904"/>
                </a:cubicBezTo>
                <a:cubicBezTo>
                  <a:pt x="4328062" y="2741611"/>
                  <a:pt x="4314552" y="2751410"/>
                  <a:pt x="4303352" y="2764302"/>
                </a:cubicBezTo>
                <a:cubicBezTo>
                  <a:pt x="4292152" y="2777585"/>
                  <a:pt x="4283525" y="2793472"/>
                  <a:pt x="4277470" y="2811964"/>
                </a:cubicBezTo>
                <a:cubicBezTo>
                  <a:pt x="4271414" y="2830456"/>
                  <a:pt x="4268386" y="2851943"/>
                  <a:pt x="4268386" y="2876425"/>
                </a:cubicBezTo>
                <a:cubicBezTo>
                  <a:pt x="4268386" y="2900257"/>
                  <a:pt x="4271382" y="2921613"/>
                  <a:pt x="4277372" y="2940496"/>
                </a:cubicBezTo>
                <a:cubicBezTo>
                  <a:pt x="4283362" y="2959379"/>
                  <a:pt x="4291958" y="2975266"/>
                  <a:pt x="4303156" y="2988158"/>
                </a:cubicBezTo>
                <a:cubicBezTo>
                  <a:pt x="4314486" y="3001311"/>
                  <a:pt x="4328029" y="3011208"/>
                  <a:pt x="4343786" y="3017849"/>
                </a:cubicBezTo>
                <a:cubicBezTo>
                  <a:pt x="4359544" y="3024491"/>
                  <a:pt x="4377254" y="3027812"/>
                  <a:pt x="4396918" y="3027812"/>
                </a:cubicBezTo>
                <a:cubicBezTo>
                  <a:pt x="4415931" y="3027812"/>
                  <a:pt x="4433348" y="3024589"/>
                  <a:pt x="4449171" y="3018143"/>
                </a:cubicBezTo>
                <a:cubicBezTo>
                  <a:pt x="4464993" y="3011696"/>
                  <a:pt x="4478829" y="3001702"/>
                  <a:pt x="4490680" y="2988158"/>
                </a:cubicBezTo>
                <a:cubicBezTo>
                  <a:pt x="4502009" y="2975266"/>
                  <a:pt x="4510669" y="2959313"/>
                  <a:pt x="4516660" y="2940301"/>
                </a:cubicBezTo>
                <a:cubicBezTo>
                  <a:pt x="4522650" y="2921288"/>
                  <a:pt x="4525645" y="2899996"/>
                  <a:pt x="4525645" y="2876425"/>
                </a:cubicBezTo>
                <a:cubicBezTo>
                  <a:pt x="4525645" y="2852204"/>
                  <a:pt x="4522585" y="2830652"/>
                  <a:pt x="4516465" y="2811769"/>
                </a:cubicBezTo>
                <a:cubicBezTo>
                  <a:pt x="4510344" y="2792886"/>
                  <a:pt x="4501749" y="2777064"/>
                  <a:pt x="4490680" y="2764302"/>
                </a:cubicBezTo>
                <a:cubicBezTo>
                  <a:pt x="4479741" y="2751801"/>
                  <a:pt x="4466328" y="2742099"/>
                  <a:pt x="4450440" y="2735197"/>
                </a:cubicBezTo>
                <a:cubicBezTo>
                  <a:pt x="4434553" y="2728295"/>
                  <a:pt x="4416712" y="2724844"/>
                  <a:pt x="4396918" y="2724844"/>
                </a:cubicBezTo>
                <a:close/>
                <a:moveTo>
                  <a:pt x="8159312" y="2673275"/>
                </a:moveTo>
                <a:lnTo>
                  <a:pt x="8159312" y="2675033"/>
                </a:lnTo>
                <a:cubicBezTo>
                  <a:pt x="8160874" y="2678029"/>
                  <a:pt x="8162372" y="2682488"/>
                  <a:pt x="8163805" y="2688414"/>
                </a:cubicBezTo>
                <a:cubicBezTo>
                  <a:pt x="8165237" y="2694339"/>
                  <a:pt x="8165953" y="2699646"/>
                  <a:pt x="8165953" y="2704334"/>
                </a:cubicBezTo>
                <a:cubicBezTo>
                  <a:pt x="8165953" y="2713580"/>
                  <a:pt x="8163544" y="2720319"/>
                  <a:pt x="8158726" y="2724551"/>
                </a:cubicBezTo>
                <a:cubicBezTo>
                  <a:pt x="8153907" y="2728783"/>
                  <a:pt x="8145638" y="2730899"/>
                  <a:pt x="8133918" y="2730899"/>
                </a:cubicBezTo>
                <a:lnTo>
                  <a:pt x="8091725" y="2730899"/>
                </a:lnTo>
                <a:lnTo>
                  <a:pt x="8091725" y="2913344"/>
                </a:lnTo>
                <a:cubicBezTo>
                  <a:pt x="8091725" y="2926367"/>
                  <a:pt x="8090846" y="2937371"/>
                  <a:pt x="8089088" y="2946356"/>
                </a:cubicBezTo>
                <a:cubicBezTo>
                  <a:pt x="8087330" y="2955342"/>
                  <a:pt x="8084042" y="2963546"/>
                  <a:pt x="8079224" y="2970969"/>
                </a:cubicBezTo>
                <a:cubicBezTo>
                  <a:pt x="8074015" y="2978782"/>
                  <a:pt x="8066722" y="2984707"/>
                  <a:pt x="8057346" y="2988744"/>
                </a:cubicBezTo>
                <a:cubicBezTo>
                  <a:pt x="8047970" y="2992781"/>
                  <a:pt x="8037226" y="2994800"/>
                  <a:pt x="8025115" y="2994800"/>
                </a:cubicBezTo>
                <a:cubicBezTo>
                  <a:pt x="8012223" y="2994800"/>
                  <a:pt x="8001317" y="2992781"/>
                  <a:pt x="7992396" y="2988744"/>
                </a:cubicBezTo>
                <a:cubicBezTo>
                  <a:pt x="7983476" y="2984707"/>
                  <a:pt x="7976411" y="2978782"/>
                  <a:pt x="7971202" y="2970969"/>
                </a:cubicBezTo>
                <a:cubicBezTo>
                  <a:pt x="7966254" y="2963676"/>
                  <a:pt x="7962933" y="2955439"/>
                  <a:pt x="7961240" y="2946259"/>
                </a:cubicBezTo>
                <a:cubicBezTo>
                  <a:pt x="7959547" y="2937078"/>
                  <a:pt x="7958701" y="2925781"/>
                  <a:pt x="7958701" y="2912367"/>
                </a:cubicBezTo>
                <a:lnTo>
                  <a:pt x="7958701" y="2730899"/>
                </a:lnTo>
                <a:lnTo>
                  <a:pt x="7920024" y="2730899"/>
                </a:lnTo>
                <a:lnTo>
                  <a:pt x="7920024" y="2912367"/>
                </a:lnTo>
                <a:cubicBezTo>
                  <a:pt x="7920024" y="2933073"/>
                  <a:pt x="7922108" y="2950491"/>
                  <a:pt x="7926275" y="2964620"/>
                </a:cubicBezTo>
                <a:cubicBezTo>
                  <a:pt x="7930442" y="2978749"/>
                  <a:pt x="7937604" y="2990893"/>
                  <a:pt x="7947762" y="3001050"/>
                </a:cubicBezTo>
                <a:cubicBezTo>
                  <a:pt x="7956747" y="3009906"/>
                  <a:pt x="7967621" y="3016580"/>
                  <a:pt x="7980383" y="3021072"/>
                </a:cubicBezTo>
                <a:cubicBezTo>
                  <a:pt x="7993145" y="3025565"/>
                  <a:pt x="8008056" y="3027812"/>
                  <a:pt x="8025115" y="3027812"/>
                </a:cubicBezTo>
                <a:cubicBezTo>
                  <a:pt x="8042956" y="3027812"/>
                  <a:pt x="8058030" y="3025598"/>
                  <a:pt x="8070336" y="3021170"/>
                </a:cubicBezTo>
                <a:cubicBezTo>
                  <a:pt x="8082642" y="3016742"/>
                  <a:pt x="8093418" y="3010036"/>
                  <a:pt x="8102664" y="3001050"/>
                </a:cubicBezTo>
                <a:cubicBezTo>
                  <a:pt x="8112952" y="2991023"/>
                  <a:pt x="8120147" y="2978782"/>
                  <a:pt x="8124249" y="2964327"/>
                </a:cubicBezTo>
                <a:cubicBezTo>
                  <a:pt x="8128351" y="2949872"/>
                  <a:pt x="8130402" y="2932552"/>
                  <a:pt x="8130402" y="2912367"/>
                </a:cubicBezTo>
                <a:lnTo>
                  <a:pt x="8130402" y="2757270"/>
                </a:lnTo>
                <a:cubicBezTo>
                  <a:pt x="8151238" y="2757270"/>
                  <a:pt x="8167255" y="2752973"/>
                  <a:pt x="8178455" y="2744378"/>
                </a:cubicBezTo>
                <a:cubicBezTo>
                  <a:pt x="8189654" y="2735783"/>
                  <a:pt x="8195254" y="2722956"/>
                  <a:pt x="8195254" y="2705897"/>
                </a:cubicBezTo>
                <a:cubicBezTo>
                  <a:pt x="8195254" y="2699385"/>
                  <a:pt x="8194896" y="2693851"/>
                  <a:pt x="8194179" y="2689293"/>
                </a:cubicBezTo>
                <a:cubicBezTo>
                  <a:pt x="8193463" y="2684735"/>
                  <a:pt x="8192259" y="2679396"/>
                  <a:pt x="8190566" y="2673275"/>
                </a:cubicBezTo>
                <a:close/>
                <a:moveTo>
                  <a:pt x="5368487" y="2673275"/>
                </a:moveTo>
                <a:lnTo>
                  <a:pt x="5368487" y="2675033"/>
                </a:lnTo>
                <a:cubicBezTo>
                  <a:pt x="5370049" y="2678029"/>
                  <a:pt x="5371547" y="2682488"/>
                  <a:pt x="5372979" y="2688414"/>
                </a:cubicBezTo>
                <a:cubicBezTo>
                  <a:pt x="5374412" y="2694339"/>
                  <a:pt x="5375128" y="2699646"/>
                  <a:pt x="5375128" y="2704334"/>
                </a:cubicBezTo>
                <a:cubicBezTo>
                  <a:pt x="5375128" y="2713580"/>
                  <a:pt x="5372719" y="2720319"/>
                  <a:pt x="5367901" y="2724551"/>
                </a:cubicBezTo>
                <a:cubicBezTo>
                  <a:pt x="5363083" y="2728783"/>
                  <a:pt x="5354813" y="2730899"/>
                  <a:pt x="5343093" y="2730899"/>
                </a:cubicBezTo>
                <a:lnTo>
                  <a:pt x="5300900" y="2730899"/>
                </a:lnTo>
                <a:lnTo>
                  <a:pt x="5300900" y="2913344"/>
                </a:lnTo>
                <a:cubicBezTo>
                  <a:pt x="5300900" y="2926367"/>
                  <a:pt x="5300022" y="2937371"/>
                  <a:pt x="5298263" y="2946356"/>
                </a:cubicBezTo>
                <a:cubicBezTo>
                  <a:pt x="5296505" y="2955342"/>
                  <a:pt x="5293217" y="2963546"/>
                  <a:pt x="5288399" y="2970969"/>
                </a:cubicBezTo>
                <a:cubicBezTo>
                  <a:pt x="5283190" y="2978782"/>
                  <a:pt x="5275897" y="2984707"/>
                  <a:pt x="5266521" y="2988744"/>
                </a:cubicBezTo>
                <a:cubicBezTo>
                  <a:pt x="5257145" y="2992781"/>
                  <a:pt x="5246401" y="2994800"/>
                  <a:pt x="5234290" y="2994800"/>
                </a:cubicBezTo>
                <a:cubicBezTo>
                  <a:pt x="5221398" y="2994800"/>
                  <a:pt x="5210492" y="2992781"/>
                  <a:pt x="5201571" y="2988744"/>
                </a:cubicBezTo>
                <a:cubicBezTo>
                  <a:pt x="5192651" y="2984707"/>
                  <a:pt x="5185586" y="2978782"/>
                  <a:pt x="5180377" y="2970969"/>
                </a:cubicBezTo>
                <a:cubicBezTo>
                  <a:pt x="5175429" y="2963676"/>
                  <a:pt x="5172108" y="2955439"/>
                  <a:pt x="5170415" y="2946259"/>
                </a:cubicBezTo>
                <a:cubicBezTo>
                  <a:pt x="5168722" y="2937078"/>
                  <a:pt x="5167876" y="2925781"/>
                  <a:pt x="5167876" y="2912367"/>
                </a:cubicBezTo>
                <a:lnTo>
                  <a:pt x="5167876" y="2730899"/>
                </a:lnTo>
                <a:lnTo>
                  <a:pt x="5129199" y="2730899"/>
                </a:lnTo>
                <a:lnTo>
                  <a:pt x="5129199" y="2912367"/>
                </a:lnTo>
                <a:cubicBezTo>
                  <a:pt x="5129199" y="2933073"/>
                  <a:pt x="5131283" y="2950491"/>
                  <a:pt x="5135450" y="2964620"/>
                </a:cubicBezTo>
                <a:cubicBezTo>
                  <a:pt x="5139617" y="2978749"/>
                  <a:pt x="5146779" y="2990893"/>
                  <a:pt x="5156937" y="3001050"/>
                </a:cubicBezTo>
                <a:cubicBezTo>
                  <a:pt x="5165922" y="3009906"/>
                  <a:pt x="5176796" y="3016580"/>
                  <a:pt x="5189558" y="3021072"/>
                </a:cubicBezTo>
                <a:cubicBezTo>
                  <a:pt x="5202320" y="3025565"/>
                  <a:pt x="5217232" y="3027812"/>
                  <a:pt x="5234290" y="3027812"/>
                </a:cubicBezTo>
                <a:cubicBezTo>
                  <a:pt x="5252131" y="3027812"/>
                  <a:pt x="5267204" y="3025598"/>
                  <a:pt x="5279511" y="3021170"/>
                </a:cubicBezTo>
                <a:cubicBezTo>
                  <a:pt x="5291817" y="3016742"/>
                  <a:pt x="5302593" y="3010036"/>
                  <a:pt x="5311839" y="3001050"/>
                </a:cubicBezTo>
                <a:cubicBezTo>
                  <a:pt x="5322127" y="2991023"/>
                  <a:pt x="5329322" y="2978782"/>
                  <a:pt x="5333424" y="2964327"/>
                </a:cubicBezTo>
                <a:cubicBezTo>
                  <a:pt x="5337526" y="2949872"/>
                  <a:pt x="5339577" y="2932552"/>
                  <a:pt x="5339577" y="2912367"/>
                </a:cubicBezTo>
                <a:lnTo>
                  <a:pt x="5339577" y="2757270"/>
                </a:lnTo>
                <a:cubicBezTo>
                  <a:pt x="5360413" y="2757270"/>
                  <a:pt x="5376430" y="2752973"/>
                  <a:pt x="5387630" y="2744378"/>
                </a:cubicBezTo>
                <a:cubicBezTo>
                  <a:pt x="5398829" y="2735783"/>
                  <a:pt x="5404429" y="2722956"/>
                  <a:pt x="5404429" y="2705897"/>
                </a:cubicBezTo>
                <a:cubicBezTo>
                  <a:pt x="5404429" y="2699385"/>
                  <a:pt x="5404071" y="2693851"/>
                  <a:pt x="5403354" y="2689293"/>
                </a:cubicBezTo>
                <a:cubicBezTo>
                  <a:pt x="5402638" y="2684735"/>
                  <a:pt x="5401433" y="2679396"/>
                  <a:pt x="5399741" y="2673275"/>
                </a:cubicBezTo>
                <a:close/>
                <a:moveTo>
                  <a:pt x="8311219" y="2621511"/>
                </a:moveTo>
                <a:lnTo>
                  <a:pt x="8364546" y="2694567"/>
                </a:lnTo>
                <a:lnTo>
                  <a:pt x="8393650" y="2694567"/>
                </a:lnTo>
                <a:lnTo>
                  <a:pt x="8358686" y="2621511"/>
                </a:lnTo>
                <a:close/>
                <a:moveTo>
                  <a:pt x="5187605" y="2621511"/>
                </a:moveTo>
                <a:lnTo>
                  <a:pt x="5240932" y="2694567"/>
                </a:lnTo>
                <a:lnTo>
                  <a:pt x="5270038" y="2694567"/>
                </a:lnTo>
                <a:lnTo>
                  <a:pt x="5235072" y="2621511"/>
                </a:lnTo>
                <a:close/>
                <a:moveTo>
                  <a:pt x="4037526" y="2621511"/>
                </a:moveTo>
                <a:lnTo>
                  <a:pt x="4090853" y="2694567"/>
                </a:lnTo>
                <a:lnTo>
                  <a:pt x="4119958" y="2694567"/>
                </a:lnTo>
                <a:lnTo>
                  <a:pt x="4084993" y="2621511"/>
                </a:lnTo>
                <a:close/>
                <a:moveTo>
                  <a:pt x="5677401" y="1803472"/>
                </a:moveTo>
                <a:lnTo>
                  <a:pt x="5677401" y="1822518"/>
                </a:lnTo>
                <a:lnTo>
                  <a:pt x="5698303" y="1822518"/>
                </a:lnTo>
                <a:lnTo>
                  <a:pt x="5698303" y="1803472"/>
                </a:lnTo>
                <a:close/>
                <a:moveTo>
                  <a:pt x="7446516" y="1764600"/>
                </a:moveTo>
                <a:lnTo>
                  <a:pt x="7446516" y="1785208"/>
                </a:lnTo>
                <a:lnTo>
                  <a:pt x="7466441" y="1785208"/>
                </a:lnTo>
                <a:lnTo>
                  <a:pt x="7466441" y="1764600"/>
                </a:lnTo>
                <a:close/>
                <a:moveTo>
                  <a:pt x="5999205" y="1757373"/>
                </a:moveTo>
                <a:lnTo>
                  <a:pt x="5999205" y="1785208"/>
                </a:lnTo>
                <a:lnTo>
                  <a:pt x="6022548" y="1785208"/>
                </a:lnTo>
                <a:lnTo>
                  <a:pt x="6022548" y="1757373"/>
                </a:lnTo>
                <a:close/>
                <a:moveTo>
                  <a:pt x="5573161" y="1689884"/>
                </a:moveTo>
                <a:cubicBezTo>
                  <a:pt x="5577393" y="1689884"/>
                  <a:pt x="5581316" y="1690307"/>
                  <a:pt x="5584930" y="1691154"/>
                </a:cubicBezTo>
                <a:cubicBezTo>
                  <a:pt x="5588544" y="1692000"/>
                  <a:pt x="5592629" y="1693530"/>
                  <a:pt x="5597187" y="1695744"/>
                </a:cubicBezTo>
                <a:lnTo>
                  <a:pt x="5597187" y="1758643"/>
                </a:lnTo>
                <a:cubicBezTo>
                  <a:pt x="5592891" y="1762354"/>
                  <a:pt x="5588300" y="1765300"/>
                  <a:pt x="5583416" y="1767482"/>
                </a:cubicBezTo>
                <a:cubicBezTo>
                  <a:pt x="5578533" y="1769663"/>
                  <a:pt x="5573682" y="1770753"/>
                  <a:pt x="5568863" y="1770753"/>
                </a:cubicBezTo>
                <a:cubicBezTo>
                  <a:pt x="5559814" y="1770753"/>
                  <a:pt x="5553237" y="1767351"/>
                  <a:pt x="5549134" y="1760547"/>
                </a:cubicBezTo>
                <a:cubicBezTo>
                  <a:pt x="5545032" y="1753743"/>
                  <a:pt x="5542981" y="1743927"/>
                  <a:pt x="5542981" y="1731100"/>
                </a:cubicBezTo>
                <a:cubicBezTo>
                  <a:pt x="5542981" y="1717752"/>
                  <a:pt x="5545651" y="1707545"/>
                  <a:pt x="5550990" y="1700481"/>
                </a:cubicBezTo>
                <a:cubicBezTo>
                  <a:pt x="5556330" y="1693416"/>
                  <a:pt x="5563720" y="1689884"/>
                  <a:pt x="5573161" y="1689884"/>
                </a:cubicBezTo>
                <a:close/>
                <a:moveTo>
                  <a:pt x="5915865" y="1689591"/>
                </a:moveTo>
                <a:cubicBezTo>
                  <a:pt x="5919708" y="1689591"/>
                  <a:pt x="5923565" y="1690063"/>
                  <a:pt x="5927439" y="1691007"/>
                </a:cubicBezTo>
                <a:cubicBezTo>
                  <a:pt x="5931313" y="1691951"/>
                  <a:pt x="5935529" y="1693530"/>
                  <a:pt x="5940087" y="1695744"/>
                </a:cubicBezTo>
                <a:lnTo>
                  <a:pt x="5940087" y="1755615"/>
                </a:lnTo>
                <a:cubicBezTo>
                  <a:pt x="5936050" y="1759001"/>
                  <a:pt x="5931509" y="1761638"/>
                  <a:pt x="5926462" y="1763526"/>
                </a:cubicBezTo>
                <a:cubicBezTo>
                  <a:pt x="5921416" y="1765414"/>
                  <a:pt x="5916517" y="1766358"/>
                  <a:pt x="5911763" y="1766358"/>
                </a:cubicBezTo>
                <a:cubicBezTo>
                  <a:pt x="5902648" y="1766358"/>
                  <a:pt x="5896056" y="1763200"/>
                  <a:pt x="5891986" y="1756884"/>
                </a:cubicBezTo>
                <a:cubicBezTo>
                  <a:pt x="5887916" y="1750569"/>
                  <a:pt x="5885881" y="1741355"/>
                  <a:pt x="5885881" y="1729244"/>
                </a:cubicBezTo>
                <a:cubicBezTo>
                  <a:pt x="5885881" y="1716482"/>
                  <a:pt x="5888551" y="1706683"/>
                  <a:pt x="5893890" y="1699846"/>
                </a:cubicBezTo>
                <a:cubicBezTo>
                  <a:pt x="5899229" y="1693009"/>
                  <a:pt x="5906555" y="1689591"/>
                  <a:pt x="5915865" y="1689591"/>
                </a:cubicBezTo>
                <a:close/>
                <a:moveTo>
                  <a:pt x="5391990" y="1689591"/>
                </a:moveTo>
                <a:cubicBezTo>
                  <a:pt x="5395833" y="1689591"/>
                  <a:pt x="5399690" y="1690063"/>
                  <a:pt x="5403564" y="1691007"/>
                </a:cubicBezTo>
                <a:cubicBezTo>
                  <a:pt x="5407438" y="1691951"/>
                  <a:pt x="5411654" y="1693530"/>
                  <a:pt x="5416212" y="1695744"/>
                </a:cubicBezTo>
                <a:lnTo>
                  <a:pt x="5416212" y="1755615"/>
                </a:lnTo>
                <a:cubicBezTo>
                  <a:pt x="5412175" y="1759001"/>
                  <a:pt x="5407634" y="1761638"/>
                  <a:pt x="5402587" y="1763526"/>
                </a:cubicBezTo>
                <a:cubicBezTo>
                  <a:pt x="5397541" y="1765414"/>
                  <a:pt x="5392642" y="1766358"/>
                  <a:pt x="5387888" y="1766358"/>
                </a:cubicBezTo>
                <a:cubicBezTo>
                  <a:pt x="5378773" y="1766358"/>
                  <a:pt x="5372181" y="1763200"/>
                  <a:pt x="5368111" y="1756884"/>
                </a:cubicBezTo>
                <a:cubicBezTo>
                  <a:pt x="5364041" y="1750569"/>
                  <a:pt x="5362006" y="1741355"/>
                  <a:pt x="5362006" y="1729244"/>
                </a:cubicBezTo>
                <a:cubicBezTo>
                  <a:pt x="5362006" y="1716482"/>
                  <a:pt x="5364676" y="1706683"/>
                  <a:pt x="5370015" y="1699846"/>
                </a:cubicBezTo>
                <a:cubicBezTo>
                  <a:pt x="5375354" y="1693009"/>
                  <a:pt x="5382680" y="1689591"/>
                  <a:pt x="5391990" y="1689591"/>
                </a:cubicBezTo>
                <a:close/>
                <a:moveTo>
                  <a:pt x="6725197" y="1688907"/>
                </a:moveTo>
                <a:cubicBezTo>
                  <a:pt x="6734704" y="1688907"/>
                  <a:pt x="6742029" y="1692342"/>
                  <a:pt x="6747173" y="1699211"/>
                </a:cubicBezTo>
                <a:cubicBezTo>
                  <a:pt x="6752317" y="1706081"/>
                  <a:pt x="6754889" y="1716580"/>
                  <a:pt x="6754889" y="1730709"/>
                </a:cubicBezTo>
                <a:cubicBezTo>
                  <a:pt x="6754889" y="1744643"/>
                  <a:pt x="6752300" y="1755078"/>
                  <a:pt x="6747124" y="1762012"/>
                </a:cubicBezTo>
                <a:cubicBezTo>
                  <a:pt x="6741948" y="1768947"/>
                  <a:pt x="6734639" y="1772414"/>
                  <a:pt x="6725197" y="1772414"/>
                </a:cubicBezTo>
                <a:cubicBezTo>
                  <a:pt x="6715626" y="1772414"/>
                  <a:pt x="6708252" y="1768881"/>
                  <a:pt x="6703076" y="1761817"/>
                </a:cubicBezTo>
                <a:cubicBezTo>
                  <a:pt x="6697899" y="1754752"/>
                  <a:pt x="6695311" y="1744383"/>
                  <a:pt x="6695311" y="1730709"/>
                </a:cubicBezTo>
                <a:cubicBezTo>
                  <a:pt x="6695311" y="1716580"/>
                  <a:pt x="6697899" y="1706081"/>
                  <a:pt x="6703076" y="1699211"/>
                </a:cubicBezTo>
                <a:cubicBezTo>
                  <a:pt x="6708252" y="1692342"/>
                  <a:pt x="6715626" y="1688907"/>
                  <a:pt x="6725197" y="1688907"/>
                </a:cubicBezTo>
                <a:close/>
                <a:moveTo>
                  <a:pt x="6296572" y="1688907"/>
                </a:moveTo>
                <a:cubicBezTo>
                  <a:pt x="6306079" y="1688907"/>
                  <a:pt x="6313404" y="1692342"/>
                  <a:pt x="6318548" y="1699211"/>
                </a:cubicBezTo>
                <a:cubicBezTo>
                  <a:pt x="6323692" y="1706081"/>
                  <a:pt x="6326264" y="1716580"/>
                  <a:pt x="6326264" y="1730709"/>
                </a:cubicBezTo>
                <a:cubicBezTo>
                  <a:pt x="6326264" y="1744643"/>
                  <a:pt x="6323675" y="1755078"/>
                  <a:pt x="6318499" y="1762012"/>
                </a:cubicBezTo>
                <a:cubicBezTo>
                  <a:pt x="6313323" y="1768947"/>
                  <a:pt x="6306014" y="1772414"/>
                  <a:pt x="6296572" y="1772414"/>
                </a:cubicBezTo>
                <a:cubicBezTo>
                  <a:pt x="6287001" y="1772414"/>
                  <a:pt x="6279627" y="1768881"/>
                  <a:pt x="6274451" y="1761817"/>
                </a:cubicBezTo>
                <a:cubicBezTo>
                  <a:pt x="6269274" y="1754752"/>
                  <a:pt x="6266686" y="1744383"/>
                  <a:pt x="6266686" y="1730709"/>
                </a:cubicBezTo>
                <a:cubicBezTo>
                  <a:pt x="6266686" y="1716580"/>
                  <a:pt x="6269274" y="1706081"/>
                  <a:pt x="6274451" y="1699211"/>
                </a:cubicBezTo>
                <a:cubicBezTo>
                  <a:pt x="6279627" y="1692342"/>
                  <a:pt x="6287001" y="1688907"/>
                  <a:pt x="6296572" y="1688907"/>
                </a:cubicBezTo>
                <a:close/>
                <a:moveTo>
                  <a:pt x="6468804" y="1688224"/>
                </a:moveTo>
                <a:cubicBezTo>
                  <a:pt x="6473752" y="1688224"/>
                  <a:pt x="6477903" y="1688940"/>
                  <a:pt x="6481257" y="1690372"/>
                </a:cubicBezTo>
                <a:cubicBezTo>
                  <a:pt x="6484610" y="1691805"/>
                  <a:pt x="6487361" y="1693888"/>
                  <a:pt x="6489510" y="1696623"/>
                </a:cubicBezTo>
                <a:cubicBezTo>
                  <a:pt x="6491463" y="1699097"/>
                  <a:pt x="6492960" y="1702125"/>
                  <a:pt x="6494002" y="1705706"/>
                </a:cubicBezTo>
                <a:cubicBezTo>
                  <a:pt x="6495044" y="1709287"/>
                  <a:pt x="6495630" y="1713552"/>
                  <a:pt x="6495760" y="1718501"/>
                </a:cubicBezTo>
                <a:lnTo>
                  <a:pt x="6438038" y="1718501"/>
                </a:lnTo>
                <a:cubicBezTo>
                  <a:pt x="6438429" y="1713878"/>
                  <a:pt x="6439340" y="1709825"/>
                  <a:pt x="6440773" y="1706341"/>
                </a:cubicBezTo>
                <a:cubicBezTo>
                  <a:pt x="6442205" y="1702858"/>
                  <a:pt x="6444289" y="1699683"/>
                  <a:pt x="6447024" y="1696818"/>
                </a:cubicBezTo>
                <a:cubicBezTo>
                  <a:pt x="6449824" y="1694019"/>
                  <a:pt x="6452933" y="1691886"/>
                  <a:pt x="6456351" y="1690421"/>
                </a:cubicBezTo>
                <a:cubicBezTo>
                  <a:pt x="6459769" y="1688956"/>
                  <a:pt x="6463920" y="1688224"/>
                  <a:pt x="6468804" y="1688224"/>
                </a:cubicBezTo>
                <a:close/>
                <a:moveTo>
                  <a:pt x="4859079" y="1688224"/>
                </a:moveTo>
                <a:cubicBezTo>
                  <a:pt x="4864027" y="1688224"/>
                  <a:pt x="4868179" y="1688940"/>
                  <a:pt x="4871532" y="1690372"/>
                </a:cubicBezTo>
                <a:cubicBezTo>
                  <a:pt x="4874885" y="1691805"/>
                  <a:pt x="4877636" y="1693888"/>
                  <a:pt x="4879785" y="1696623"/>
                </a:cubicBezTo>
                <a:cubicBezTo>
                  <a:pt x="4881738" y="1699097"/>
                  <a:pt x="4883236" y="1702125"/>
                  <a:pt x="4884278" y="1705706"/>
                </a:cubicBezTo>
                <a:cubicBezTo>
                  <a:pt x="4885319" y="1709287"/>
                  <a:pt x="4885906" y="1713552"/>
                  <a:pt x="4886036" y="1718501"/>
                </a:cubicBezTo>
                <a:lnTo>
                  <a:pt x="4828313" y="1718501"/>
                </a:lnTo>
                <a:cubicBezTo>
                  <a:pt x="4828704" y="1713878"/>
                  <a:pt x="4829616" y="1709825"/>
                  <a:pt x="4831049" y="1706341"/>
                </a:cubicBezTo>
                <a:cubicBezTo>
                  <a:pt x="4832480" y="1702858"/>
                  <a:pt x="4834564" y="1699683"/>
                  <a:pt x="4837299" y="1696818"/>
                </a:cubicBezTo>
                <a:cubicBezTo>
                  <a:pt x="4840099" y="1694019"/>
                  <a:pt x="4843208" y="1691886"/>
                  <a:pt x="4846626" y="1690421"/>
                </a:cubicBezTo>
                <a:cubicBezTo>
                  <a:pt x="4850045" y="1688956"/>
                  <a:pt x="4854195" y="1688224"/>
                  <a:pt x="4859079" y="1688224"/>
                </a:cubicBezTo>
                <a:close/>
                <a:moveTo>
                  <a:pt x="6788854" y="1676113"/>
                </a:moveTo>
                <a:lnTo>
                  <a:pt x="6788854" y="1785208"/>
                </a:lnTo>
                <a:lnTo>
                  <a:pt x="6807216" y="1785208"/>
                </a:lnTo>
                <a:lnTo>
                  <a:pt x="6807216" y="1707757"/>
                </a:lnTo>
                <a:cubicBezTo>
                  <a:pt x="6811578" y="1703525"/>
                  <a:pt x="6816201" y="1700334"/>
                  <a:pt x="6821085" y="1698186"/>
                </a:cubicBezTo>
                <a:cubicBezTo>
                  <a:pt x="6825968" y="1696037"/>
                  <a:pt x="6830884" y="1694963"/>
                  <a:pt x="6835833" y="1694963"/>
                </a:cubicBezTo>
                <a:cubicBezTo>
                  <a:pt x="6837981" y="1694963"/>
                  <a:pt x="6839821" y="1695012"/>
                  <a:pt x="6841351" y="1695109"/>
                </a:cubicBezTo>
                <a:cubicBezTo>
                  <a:pt x="6842881" y="1695207"/>
                  <a:pt x="6844330" y="1695451"/>
                  <a:pt x="6845697" y="1695842"/>
                </a:cubicBezTo>
                <a:lnTo>
                  <a:pt x="6846674" y="1695842"/>
                </a:lnTo>
                <a:lnTo>
                  <a:pt x="6846674" y="1676699"/>
                </a:lnTo>
                <a:cubicBezTo>
                  <a:pt x="6845502" y="1676503"/>
                  <a:pt x="6844444" y="1676357"/>
                  <a:pt x="6843500" y="1676259"/>
                </a:cubicBezTo>
                <a:cubicBezTo>
                  <a:pt x="6842555" y="1676162"/>
                  <a:pt x="6841139" y="1676113"/>
                  <a:pt x="6839251" y="1676113"/>
                </a:cubicBezTo>
                <a:cubicBezTo>
                  <a:pt x="6834563" y="1676113"/>
                  <a:pt x="6829728" y="1677334"/>
                  <a:pt x="6824747" y="1679775"/>
                </a:cubicBezTo>
                <a:cubicBezTo>
                  <a:pt x="6819766" y="1682217"/>
                  <a:pt x="6813922" y="1686400"/>
                  <a:pt x="6807216" y="1692326"/>
                </a:cubicBezTo>
                <a:lnTo>
                  <a:pt x="6807216" y="1676113"/>
                </a:lnTo>
                <a:close/>
                <a:moveTo>
                  <a:pt x="5999205" y="1676113"/>
                </a:moveTo>
                <a:lnTo>
                  <a:pt x="5999205" y="1703948"/>
                </a:lnTo>
                <a:lnTo>
                  <a:pt x="6022548" y="1703948"/>
                </a:lnTo>
                <a:lnTo>
                  <a:pt x="6022548" y="1676113"/>
                </a:lnTo>
                <a:close/>
                <a:moveTo>
                  <a:pt x="5645073" y="1676113"/>
                </a:moveTo>
                <a:lnTo>
                  <a:pt x="5645073" y="1746922"/>
                </a:lnTo>
                <a:cubicBezTo>
                  <a:pt x="5645073" y="1754280"/>
                  <a:pt x="5645936" y="1760531"/>
                  <a:pt x="5647662" y="1765674"/>
                </a:cubicBezTo>
                <a:cubicBezTo>
                  <a:pt x="5649387" y="1770818"/>
                  <a:pt x="5651812" y="1775083"/>
                  <a:pt x="5654938" y="1778469"/>
                </a:cubicBezTo>
                <a:cubicBezTo>
                  <a:pt x="5658063" y="1781855"/>
                  <a:pt x="5661726" y="1784329"/>
                  <a:pt x="5665925" y="1785892"/>
                </a:cubicBezTo>
                <a:cubicBezTo>
                  <a:pt x="5670125" y="1787455"/>
                  <a:pt x="5674601" y="1788236"/>
                  <a:pt x="5679354" y="1788236"/>
                </a:cubicBezTo>
                <a:cubicBezTo>
                  <a:pt x="5685606" y="1788236"/>
                  <a:pt x="5691271" y="1786950"/>
                  <a:pt x="5696349" y="1784378"/>
                </a:cubicBezTo>
                <a:cubicBezTo>
                  <a:pt x="5701427" y="1781806"/>
                  <a:pt x="5706799" y="1778046"/>
                  <a:pt x="5712464" y="1773097"/>
                </a:cubicBezTo>
                <a:lnTo>
                  <a:pt x="5712464" y="1785208"/>
                </a:lnTo>
                <a:lnTo>
                  <a:pt x="5730826" y="1785208"/>
                </a:lnTo>
                <a:lnTo>
                  <a:pt x="5730826" y="1676113"/>
                </a:lnTo>
                <a:lnTo>
                  <a:pt x="5712464" y="1676113"/>
                </a:lnTo>
                <a:lnTo>
                  <a:pt x="5712464" y="1757568"/>
                </a:lnTo>
                <a:cubicBezTo>
                  <a:pt x="5708232" y="1761280"/>
                  <a:pt x="5703576" y="1764405"/>
                  <a:pt x="5698497" y="1766944"/>
                </a:cubicBezTo>
                <a:cubicBezTo>
                  <a:pt x="5693419" y="1769484"/>
                  <a:pt x="5688633" y="1770753"/>
                  <a:pt x="5684140" y="1770753"/>
                </a:cubicBezTo>
                <a:cubicBezTo>
                  <a:pt x="5679322" y="1770753"/>
                  <a:pt x="5675627" y="1770102"/>
                  <a:pt x="5673055" y="1768800"/>
                </a:cubicBezTo>
                <a:cubicBezTo>
                  <a:pt x="5670483" y="1767498"/>
                  <a:pt x="5668449" y="1765447"/>
                  <a:pt x="5666950" y="1762647"/>
                </a:cubicBezTo>
                <a:cubicBezTo>
                  <a:pt x="5665453" y="1759782"/>
                  <a:pt x="5664492" y="1756445"/>
                  <a:pt x="5664069" y="1752636"/>
                </a:cubicBezTo>
                <a:cubicBezTo>
                  <a:pt x="5663646" y="1748827"/>
                  <a:pt x="5663434" y="1744025"/>
                  <a:pt x="5663434" y="1738230"/>
                </a:cubicBezTo>
                <a:lnTo>
                  <a:pt x="5663434" y="1676113"/>
                </a:lnTo>
                <a:close/>
                <a:moveTo>
                  <a:pt x="6725197" y="1673085"/>
                </a:moveTo>
                <a:cubicBezTo>
                  <a:pt x="6710547" y="1673085"/>
                  <a:pt x="6698746" y="1678131"/>
                  <a:pt x="6689793" y="1688224"/>
                </a:cubicBezTo>
                <a:cubicBezTo>
                  <a:pt x="6680840" y="1698316"/>
                  <a:pt x="6676363" y="1712478"/>
                  <a:pt x="6676363" y="1730709"/>
                </a:cubicBezTo>
                <a:cubicBezTo>
                  <a:pt x="6676363" y="1748420"/>
                  <a:pt x="6680709" y="1762435"/>
                  <a:pt x="6689402" y="1772755"/>
                </a:cubicBezTo>
                <a:cubicBezTo>
                  <a:pt x="6698094" y="1783076"/>
                  <a:pt x="6710026" y="1788236"/>
                  <a:pt x="6725197" y="1788236"/>
                </a:cubicBezTo>
                <a:cubicBezTo>
                  <a:pt x="6739913" y="1788236"/>
                  <a:pt x="6751698" y="1783239"/>
                  <a:pt x="6760553" y="1773244"/>
                </a:cubicBezTo>
                <a:cubicBezTo>
                  <a:pt x="6769409" y="1763249"/>
                  <a:pt x="6773836" y="1749071"/>
                  <a:pt x="6773836" y="1730709"/>
                </a:cubicBezTo>
                <a:cubicBezTo>
                  <a:pt x="6773836" y="1712413"/>
                  <a:pt x="6769409" y="1698235"/>
                  <a:pt x="6760553" y="1688175"/>
                </a:cubicBezTo>
                <a:cubicBezTo>
                  <a:pt x="6751698" y="1678115"/>
                  <a:pt x="6739913" y="1673085"/>
                  <a:pt x="6725197" y="1673085"/>
                </a:cubicBezTo>
                <a:close/>
                <a:moveTo>
                  <a:pt x="6469878" y="1673085"/>
                </a:moveTo>
                <a:cubicBezTo>
                  <a:pt x="6454837" y="1673085"/>
                  <a:pt x="6442661" y="1678343"/>
                  <a:pt x="6433350" y="1688858"/>
                </a:cubicBezTo>
                <a:cubicBezTo>
                  <a:pt x="6424039" y="1699374"/>
                  <a:pt x="6419384" y="1713520"/>
                  <a:pt x="6419384" y="1731295"/>
                </a:cubicBezTo>
                <a:cubicBezTo>
                  <a:pt x="6419384" y="1749331"/>
                  <a:pt x="6424186" y="1763249"/>
                  <a:pt x="6433790" y="1773049"/>
                </a:cubicBezTo>
                <a:cubicBezTo>
                  <a:pt x="6443394" y="1782848"/>
                  <a:pt x="6456888" y="1787748"/>
                  <a:pt x="6474273" y="1787748"/>
                </a:cubicBezTo>
                <a:cubicBezTo>
                  <a:pt x="6478701" y="1787748"/>
                  <a:pt x="6482363" y="1787487"/>
                  <a:pt x="6485261" y="1786966"/>
                </a:cubicBezTo>
                <a:cubicBezTo>
                  <a:pt x="6488158" y="1786445"/>
                  <a:pt x="6491398" y="1785696"/>
                  <a:pt x="6494979" y="1784720"/>
                </a:cubicBezTo>
                <a:cubicBezTo>
                  <a:pt x="6497518" y="1784004"/>
                  <a:pt x="6500383" y="1783011"/>
                  <a:pt x="6503574" y="1781741"/>
                </a:cubicBezTo>
                <a:cubicBezTo>
                  <a:pt x="6506764" y="1780471"/>
                  <a:pt x="6509434" y="1779413"/>
                  <a:pt x="6511583" y="1778567"/>
                </a:cubicBezTo>
                <a:lnTo>
                  <a:pt x="6511583" y="1758545"/>
                </a:lnTo>
                <a:lnTo>
                  <a:pt x="6510508" y="1758545"/>
                </a:lnTo>
                <a:cubicBezTo>
                  <a:pt x="6509011" y="1759782"/>
                  <a:pt x="6507122" y="1761101"/>
                  <a:pt x="6504843" y="1762500"/>
                </a:cubicBezTo>
                <a:cubicBezTo>
                  <a:pt x="6502565" y="1763900"/>
                  <a:pt x="6499765" y="1765349"/>
                  <a:pt x="6496444" y="1766847"/>
                </a:cubicBezTo>
                <a:cubicBezTo>
                  <a:pt x="6493319" y="1768279"/>
                  <a:pt x="6489819" y="1769451"/>
                  <a:pt x="6485945" y="1770363"/>
                </a:cubicBezTo>
                <a:cubicBezTo>
                  <a:pt x="6482070" y="1771274"/>
                  <a:pt x="6478115" y="1771730"/>
                  <a:pt x="6474078" y="1771730"/>
                </a:cubicBezTo>
                <a:cubicBezTo>
                  <a:pt x="6462813" y="1771730"/>
                  <a:pt x="6453991" y="1768377"/>
                  <a:pt x="6447610" y="1761670"/>
                </a:cubicBezTo>
                <a:cubicBezTo>
                  <a:pt x="6441229" y="1754964"/>
                  <a:pt x="6438038" y="1745262"/>
                  <a:pt x="6438038" y="1732565"/>
                </a:cubicBezTo>
                <a:lnTo>
                  <a:pt x="6513634" y="1732565"/>
                </a:lnTo>
                <a:lnTo>
                  <a:pt x="6513634" y="1722603"/>
                </a:lnTo>
                <a:cubicBezTo>
                  <a:pt x="6513634" y="1713878"/>
                  <a:pt x="6512592" y="1706504"/>
                  <a:pt x="6510508" y="1700481"/>
                </a:cubicBezTo>
                <a:cubicBezTo>
                  <a:pt x="6508425" y="1694458"/>
                  <a:pt x="6505429" y="1689363"/>
                  <a:pt x="6501523" y="1685196"/>
                </a:cubicBezTo>
                <a:cubicBezTo>
                  <a:pt x="6497616" y="1681029"/>
                  <a:pt x="6493058" y="1677968"/>
                  <a:pt x="6487849" y="1676015"/>
                </a:cubicBezTo>
                <a:cubicBezTo>
                  <a:pt x="6482640" y="1674062"/>
                  <a:pt x="6476650" y="1673085"/>
                  <a:pt x="6469878" y="1673085"/>
                </a:cubicBezTo>
                <a:close/>
                <a:moveTo>
                  <a:pt x="6296572" y="1673085"/>
                </a:moveTo>
                <a:cubicBezTo>
                  <a:pt x="6281922" y="1673085"/>
                  <a:pt x="6270121" y="1678131"/>
                  <a:pt x="6261168" y="1688224"/>
                </a:cubicBezTo>
                <a:cubicBezTo>
                  <a:pt x="6252215" y="1698316"/>
                  <a:pt x="6247738" y="1712478"/>
                  <a:pt x="6247738" y="1730709"/>
                </a:cubicBezTo>
                <a:cubicBezTo>
                  <a:pt x="6247738" y="1748420"/>
                  <a:pt x="6252084" y="1762435"/>
                  <a:pt x="6260777" y="1772755"/>
                </a:cubicBezTo>
                <a:cubicBezTo>
                  <a:pt x="6269469" y="1783076"/>
                  <a:pt x="6281401" y="1788236"/>
                  <a:pt x="6296572" y="1788236"/>
                </a:cubicBezTo>
                <a:cubicBezTo>
                  <a:pt x="6311288" y="1788236"/>
                  <a:pt x="6323073" y="1783239"/>
                  <a:pt x="6331928" y="1773244"/>
                </a:cubicBezTo>
                <a:cubicBezTo>
                  <a:pt x="6340784" y="1763249"/>
                  <a:pt x="6345211" y="1749071"/>
                  <a:pt x="6345211" y="1730709"/>
                </a:cubicBezTo>
                <a:cubicBezTo>
                  <a:pt x="6345211" y="1712413"/>
                  <a:pt x="6340784" y="1698235"/>
                  <a:pt x="6331928" y="1688175"/>
                </a:cubicBezTo>
                <a:cubicBezTo>
                  <a:pt x="6323073" y="1678115"/>
                  <a:pt x="6311288" y="1673085"/>
                  <a:pt x="6296572" y="1673085"/>
                </a:cubicBezTo>
                <a:close/>
                <a:moveTo>
                  <a:pt x="5912935" y="1673085"/>
                </a:moveTo>
                <a:cubicBezTo>
                  <a:pt x="5906945" y="1673085"/>
                  <a:pt x="5901151" y="1674355"/>
                  <a:pt x="5895550" y="1676894"/>
                </a:cubicBezTo>
                <a:cubicBezTo>
                  <a:pt x="5889952" y="1679433"/>
                  <a:pt x="5885101" y="1683047"/>
                  <a:pt x="5880998" y="1687735"/>
                </a:cubicBezTo>
                <a:cubicBezTo>
                  <a:pt x="5876701" y="1692618"/>
                  <a:pt x="5873282" y="1698560"/>
                  <a:pt x="5870743" y="1705560"/>
                </a:cubicBezTo>
                <a:cubicBezTo>
                  <a:pt x="5868203" y="1712559"/>
                  <a:pt x="5866934" y="1720584"/>
                  <a:pt x="5866934" y="1729635"/>
                </a:cubicBezTo>
                <a:cubicBezTo>
                  <a:pt x="5866934" y="1746955"/>
                  <a:pt x="5870612" y="1760238"/>
                  <a:pt x="5877970" y="1769484"/>
                </a:cubicBezTo>
                <a:cubicBezTo>
                  <a:pt x="5885329" y="1778729"/>
                  <a:pt x="5895225" y="1783353"/>
                  <a:pt x="5907661" y="1783353"/>
                </a:cubicBezTo>
                <a:cubicBezTo>
                  <a:pt x="5914824" y="1783353"/>
                  <a:pt x="5920781" y="1782327"/>
                  <a:pt x="5925535" y="1780276"/>
                </a:cubicBezTo>
                <a:cubicBezTo>
                  <a:pt x="5930288" y="1778225"/>
                  <a:pt x="5935139" y="1775051"/>
                  <a:pt x="5940087" y="1770753"/>
                </a:cubicBezTo>
                <a:lnTo>
                  <a:pt x="5940087" y="1780325"/>
                </a:lnTo>
                <a:cubicBezTo>
                  <a:pt x="5940087" y="1784817"/>
                  <a:pt x="5939665" y="1788822"/>
                  <a:pt x="5938818" y="1792338"/>
                </a:cubicBezTo>
                <a:cubicBezTo>
                  <a:pt x="5937971" y="1795854"/>
                  <a:pt x="5936506" y="1798947"/>
                  <a:pt x="5934422" y="1801617"/>
                </a:cubicBezTo>
                <a:cubicBezTo>
                  <a:pt x="5932209" y="1804286"/>
                  <a:pt x="5929132" y="1806370"/>
                  <a:pt x="5925193" y="1807867"/>
                </a:cubicBezTo>
                <a:cubicBezTo>
                  <a:pt x="5921254" y="1809365"/>
                  <a:pt x="5916451" y="1810114"/>
                  <a:pt x="5910787" y="1810114"/>
                </a:cubicBezTo>
                <a:cubicBezTo>
                  <a:pt x="5907401" y="1810114"/>
                  <a:pt x="5904275" y="1809853"/>
                  <a:pt x="5901411" y="1809332"/>
                </a:cubicBezTo>
                <a:cubicBezTo>
                  <a:pt x="5898546" y="1808811"/>
                  <a:pt x="5895420" y="1808128"/>
                  <a:pt x="5892035" y="1807281"/>
                </a:cubicBezTo>
                <a:cubicBezTo>
                  <a:pt x="5888974" y="1806500"/>
                  <a:pt x="5886239" y="1805670"/>
                  <a:pt x="5883831" y="1804791"/>
                </a:cubicBezTo>
                <a:cubicBezTo>
                  <a:pt x="5881422" y="1803912"/>
                  <a:pt x="5879598" y="1803212"/>
                  <a:pt x="5878361" y="1802691"/>
                </a:cubicBezTo>
                <a:lnTo>
                  <a:pt x="5877385" y="1802691"/>
                </a:lnTo>
                <a:lnTo>
                  <a:pt x="5877385" y="1821834"/>
                </a:lnTo>
                <a:cubicBezTo>
                  <a:pt x="5882202" y="1823266"/>
                  <a:pt x="5887395" y="1824406"/>
                  <a:pt x="5892962" y="1825252"/>
                </a:cubicBezTo>
                <a:cubicBezTo>
                  <a:pt x="5898529" y="1826099"/>
                  <a:pt x="5903982" y="1826522"/>
                  <a:pt x="5909322" y="1826522"/>
                </a:cubicBezTo>
                <a:cubicBezTo>
                  <a:pt x="5925926" y="1826522"/>
                  <a:pt x="5938265" y="1822192"/>
                  <a:pt x="5946339" y="1813532"/>
                </a:cubicBezTo>
                <a:cubicBezTo>
                  <a:pt x="5954413" y="1804872"/>
                  <a:pt x="5958450" y="1791296"/>
                  <a:pt x="5958450" y="1772804"/>
                </a:cubicBezTo>
                <a:lnTo>
                  <a:pt x="5958450" y="1676113"/>
                </a:lnTo>
                <a:lnTo>
                  <a:pt x="5941162" y="1676113"/>
                </a:lnTo>
                <a:lnTo>
                  <a:pt x="5940087" y="1680801"/>
                </a:lnTo>
                <a:cubicBezTo>
                  <a:pt x="5935920" y="1678326"/>
                  <a:pt x="5931769" y="1676422"/>
                  <a:pt x="5927635" y="1675087"/>
                </a:cubicBezTo>
                <a:cubicBezTo>
                  <a:pt x="5923501" y="1673752"/>
                  <a:pt x="5918600" y="1673085"/>
                  <a:pt x="5912935" y="1673085"/>
                </a:cubicBezTo>
                <a:close/>
                <a:moveTo>
                  <a:pt x="5811625" y="1673085"/>
                </a:moveTo>
                <a:cubicBezTo>
                  <a:pt x="5805700" y="1673085"/>
                  <a:pt x="5800068" y="1674387"/>
                  <a:pt x="5794729" y="1676992"/>
                </a:cubicBezTo>
                <a:cubicBezTo>
                  <a:pt x="5789390" y="1679596"/>
                  <a:pt x="5783986" y="1683340"/>
                  <a:pt x="5778516" y="1688224"/>
                </a:cubicBezTo>
                <a:lnTo>
                  <a:pt x="5778516" y="1676113"/>
                </a:lnTo>
                <a:lnTo>
                  <a:pt x="5760154" y="1676113"/>
                </a:lnTo>
                <a:lnTo>
                  <a:pt x="5760154" y="1785208"/>
                </a:lnTo>
                <a:lnTo>
                  <a:pt x="5778516" y="1785208"/>
                </a:lnTo>
                <a:lnTo>
                  <a:pt x="5778516" y="1703753"/>
                </a:lnTo>
                <a:cubicBezTo>
                  <a:pt x="5783139" y="1699846"/>
                  <a:pt x="5787876" y="1696672"/>
                  <a:pt x="5792726" y="1694230"/>
                </a:cubicBezTo>
                <a:cubicBezTo>
                  <a:pt x="5797578" y="1691788"/>
                  <a:pt x="5802282" y="1690567"/>
                  <a:pt x="5806840" y="1690567"/>
                </a:cubicBezTo>
                <a:cubicBezTo>
                  <a:pt x="5811463" y="1690567"/>
                  <a:pt x="5815110" y="1691235"/>
                  <a:pt x="5817778" y="1692570"/>
                </a:cubicBezTo>
                <a:cubicBezTo>
                  <a:pt x="5820448" y="1693905"/>
                  <a:pt x="5822532" y="1695939"/>
                  <a:pt x="5824029" y="1698674"/>
                </a:cubicBezTo>
                <a:cubicBezTo>
                  <a:pt x="5825397" y="1701279"/>
                  <a:pt x="5826324" y="1704746"/>
                  <a:pt x="5826813" y="1709076"/>
                </a:cubicBezTo>
                <a:cubicBezTo>
                  <a:pt x="5827301" y="1713406"/>
                  <a:pt x="5827545" y="1718078"/>
                  <a:pt x="5827545" y="1723091"/>
                </a:cubicBezTo>
                <a:lnTo>
                  <a:pt x="5827545" y="1785208"/>
                </a:lnTo>
                <a:lnTo>
                  <a:pt x="5845908" y="1785208"/>
                </a:lnTo>
                <a:lnTo>
                  <a:pt x="5845908" y="1714399"/>
                </a:lnTo>
                <a:cubicBezTo>
                  <a:pt x="5845908" y="1700986"/>
                  <a:pt x="5842879" y="1690747"/>
                  <a:pt x="5836824" y="1683682"/>
                </a:cubicBezTo>
                <a:cubicBezTo>
                  <a:pt x="5830768" y="1676617"/>
                  <a:pt x="5822370" y="1673085"/>
                  <a:pt x="5811625" y="1673085"/>
                </a:cubicBezTo>
                <a:close/>
                <a:moveTo>
                  <a:pt x="5389060" y="1673085"/>
                </a:moveTo>
                <a:cubicBezTo>
                  <a:pt x="5383070" y="1673085"/>
                  <a:pt x="5377276" y="1674355"/>
                  <a:pt x="5371675" y="1676894"/>
                </a:cubicBezTo>
                <a:cubicBezTo>
                  <a:pt x="5366077" y="1679433"/>
                  <a:pt x="5361226" y="1683047"/>
                  <a:pt x="5357123" y="1687735"/>
                </a:cubicBezTo>
                <a:cubicBezTo>
                  <a:pt x="5352826" y="1692618"/>
                  <a:pt x="5349407" y="1698560"/>
                  <a:pt x="5346868" y="1705560"/>
                </a:cubicBezTo>
                <a:cubicBezTo>
                  <a:pt x="5344328" y="1712559"/>
                  <a:pt x="5343059" y="1720584"/>
                  <a:pt x="5343059" y="1729635"/>
                </a:cubicBezTo>
                <a:cubicBezTo>
                  <a:pt x="5343059" y="1746955"/>
                  <a:pt x="5346737" y="1760238"/>
                  <a:pt x="5354095" y="1769484"/>
                </a:cubicBezTo>
                <a:cubicBezTo>
                  <a:pt x="5361454" y="1778729"/>
                  <a:pt x="5371350" y="1783353"/>
                  <a:pt x="5383786" y="1783353"/>
                </a:cubicBezTo>
                <a:cubicBezTo>
                  <a:pt x="5390949" y="1783353"/>
                  <a:pt x="5396906" y="1782327"/>
                  <a:pt x="5401660" y="1780276"/>
                </a:cubicBezTo>
                <a:cubicBezTo>
                  <a:pt x="5406413" y="1778225"/>
                  <a:pt x="5411264" y="1775051"/>
                  <a:pt x="5416212" y="1770753"/>
                </a:cubicBezTo>
                <a:lnTo>
                  <a:pt x="5416212" y="1780325"/>
                </a:lnTo>
                <a:cubicBezTo>
                  <a:pt x="5416212" y="1784817"/>
                  <a:pt x="5415790" y="1788822"/>
                  <a:pt x="5414943" y="1792338"/>
                </a:cubicBezTo>
                <a:cubicBezTo>
                  <a:pt x="5414096" y="1795854"/>
                  <a:pt x="5412631" y="1798947"/>
                  <a:pt x="5410547" y="1801617"/>
                </a:cubicBezTo>
                <a:cubicBezTo>
                  <a:pt x="5408334" y="1804286"/>
                  <a:pt x="5405257" y="1806370"/>
                  <a:pt x="5401318" y="1807867"/>
                </a:cubicBezTo>
                <a:cubicBezTo>
                  <a:pt x="5397379" y="1809365"/>
                  <a:pt x="5392576" y="1810114"/>
                  <a:pt x="5386912" y="1810114"/>
                </a:cubicBezTo>
                <a:cubicBezTo>
                  <a:pt x="5383526" y="1810114"/>
                  <a:pt x="5380400" y="1809853"/>
                  <a:pt x="5377536" y="1809332"/>
                </a:cubicBezTo>
                <a:cubicBezTo>
                  <a:pt x="5374671" y="1808811"/>
                  <a:pt x="5371545" y="1808128"/>
                  <a:pt x="5368160" y="1807281"/>
                </a:cubicBezTo>
                <a:cubicBezTo>
                  <a:pt x="5365099" y="1806500"/>
                  <a:pt x="5362364" y="1805670"/>
                  <a:pt x="5359955" y="1804791"/>
                </a:cubicBezTo>
                <a:cubicBezTo>
                  <a:pt x="5357547" y="1803912"/>
                  <a:pt x="5355723" y="1803212"/>
                  <a:pt x="5354486" y="1802691"/>
                </a:cubicBezTo>
                <a:lnTo>
                  <a:pt x="5353510" y="1802691"/>
                </a:lnTo>
                <a:lnTo>
                  <a:pt x="5353510" y="1821834"/>
                </a:lnTo>
                <a:cubicBezTo>
                  <a:pt x="5358327" y="1823266"/>
                  <a:pt x="5363520" y="1824406"/>
                  <a:pt x="5369087" y="1825252"/>
                </a:cubicBezTo>
                <a:cubicBezTo>
                  <a:pt x="5374654" y="1826099"/>
                  <a:pt x="5380107" y="1826522"/>
                  <a:pt x="5385447" y="1826522"/>
                </a:cubicBezTo>
                <a:cubicBezTo>
                  <a:pt x="5402051" y="1826522"/>
                  <a:pt x="5414390" y="1822192"/>
                  <a:pt x="5422464" y="1813532"/>
                </a:cubicBezTo>
                <a:cubicBezTo>
                  <a:pt x="5430538" y="1804872"/>
                  <a:pt x="5434575" y="1791296"/>
                  <a:pt x="5434575" y="1772804"/>
                </a:cubicBezTo>
                <a:lnTo>
                  <a:pt x="5434575" y="1676113"/>
                </a:lnTo>
                <a:lnTo>
                  <a:pt x="5417287" y="1676113"/>
                </a:lnTo>
                <a:lnTo>
                  <a:pt x="5416212" y="1680801"/>
                </a:lnTo>
                <a:cubicBezTo>
                  <a:pt x="5412045" y="1678326"/>
                  <a:pt x="5407894" y="1676422"/>
                  <a:pt x="5403760" y="1675087"/>
                </a:cubicBezTo>
                <a:cubicBezTo>
                  <a:pt x="5399625" y="1673752"/>
                  <a:pt x="5394725" y="1673085"/>
                  <a:pt x="5389060" y="1673085"/>
                </a:cubicBezTo>
                <a:close/>
                <a:moveTo>
                  <a:pt x="5287750" y="1673085"/>
                </a:moveTo>
                <a:cubicBezTo>
                  <a:pt x="5281825" y="1673085"/>
                  <a:pt x="5276193" y="1674387"/>
                  <a:pt x="5270854" y="1676992"/>
                </a:cubicBezTo>
                <a:cubicBezTo>
                  <a:pt x="5265514" y="1679596"/>
                  <a:pt x="5260111" y="1683340"/>
                  <a:pt x="5254641" y="1688224"/>
                </a:cubicBezTo>
                <a:lnTo>
                  <a:pt x="5254641" y="1676113"/>
                </a:lnTo>
                <a:lnTo>
                  <a:pt x="5236279" y="1676113"/>
                </a:lnTo>
                <a:lnTo>
                  <a:pt x="5236279" y="1785208"/>
                </a:lnTo>
                <a:lnTo>
                  <a:pt x="5254641" y="1785208"/>
                </a:lnTo>
                <a:lnTo>
                  <a:pt x="5254641" y="1703753"/>
                </a:lnTo>
                <a:cubicBezTo>
                  <a:pt x="5259264" y="1699846"/>
                  <a:pt x="5264001" y="1696672"/>
                  <a:pt x="5268851" y="1694230"/>
                </a:cubicBezTo>
                <a:cubicBezTo>
                  <a:pt x="5273703" y="1691788"/>
                  <a:pt x="5278407" y="1690567"/>
                  <a:pt x="5282965" y="1690567"/>
                </a:cubicBezTo>
                <a:cubicBezTo>
                  <a:pt x="5287588" y="1690567"/>
                  <a:pt x="5291235" y="1691235"/>
                  <a:pt x="5293903" y="1692570"/>
                </a:cubicBezTo>
                <a:cubicBezTo>
                  <a:pt x="5296573" y="1693905"/>
                  <a:pt x="5298657" y="1695939"/>
                  <a:pt x="5300154" y="1698674"/>
                </a:cubicBezTo>
                <a:cubicBezTo>
                  <a:pt x="5301522" y="1701279"/>
                  <a:pt x="5302449" y="1704746"/>
                  <a:pt x="5302938" y="1709076"/>
                </a:cubicBezTo>
                <a:cubicBezTo>
                  <a:pt x="5303426" y="1713406"/>
                  <a:pt x="5303670" y="1718078"/>
                  <a:pt x="5303670" y="1723091"/>
                </a:cubicBezTo>
                <a:lnTo>
                  <a:pt x="5303670" y="1785208"/>
                </a:lnTo>
                <a:lnTo>
                  <a:pt x="5322033" y="1785208"/>
                </a:lnTo>
                <a:lnTo>
                  <a:pt x="5322033" y="1714399"/>
                </a:lnTo>
                <a:cubicBezTo>
                  <a:pt x="5322033" y="1700986"/>
                  <a:pt x="5319004" y="1690747"/>
                  <a:pt x="5312949" y="1683682"/>
                </a:cubicBezTo>
                <a:cubicBezTo>
                  <a:pt x="5306893" y="1676617"/>
                  <a:pt x="5298494" y="1673085"/>
                  <a:pt x="5287750" y="1673085"/>
                </a:cubicBezTo>
                <a:close/>
                <a:moveTo>
                  <a:pt x="4973425" y="1673085"/>
                </a:moveTo>
                <a:cubicBezTo>
                  <a:pt x="4967500" y="1673085"/>
                  <a:pt x="4961868" y="1674387"/>
                  <a:pt x="4956529" y="1676992"/>
                </a:cubicBezTo>
                <a:cubicBezTo>
                  <a:pt x="4951190" y="1679596"/>
                  <a:pt x="4945786" y="1683340"/>
                  <a:pt x="4940316" y="1688224"/>
                </a:cubicBezTo>
                <a:lnTo>
                  <a:pt x="4940316" y="1676113"/>
                </a:lnTo>
                <a:lnTo>
                  <a:pt x="4921954" y="1676113"/>
                </a:lnTo>
                <a:lnTo>
                  <a:pt x="4921954" y="1785208"/>
                </a:lnTo>
                <a:lnTo>
                  <a:pt x="4940316" y="1785208"/>
                </a:lnTo>
                <a:lnTo>
                  <a:pt x="4940316" y="1703753"/>
                </a:lnTo>
                <a:cubicBezTo>
                  <a:pt x="4944939" y="1699846"/>
                  <a:pt x="4949676" y="1696672"/>
                  <a:pt x="4954527" y="1694230"/>
                </a:cubicBezTo>
                <a:cubicBezTo>
                  <a:pt x="4959378" y="1691788"/>
                  <a:pt x="4964082" y="1690567"/>
                  <a:pt x="4968640" y="1690567"/>
                </a:cubicBezTo>
                <a:cubicBezTo>
                  <a:pt x="4973263" y="1690567"/>
                  <a:pt x="4976910" y="1691235"/>
                  <a:pt x="4979578" y="1692570"/>
                </a:cubicBezTo>
                <a:cubicBezTo>
                  <a:pt x="4982248" y="1693905"/>
                  <a:pt x="4984332" y="1695939"/>
                  <a:pt x="4985829" y="1698674"/>
                </a:cubicBezTo>
                <a:cubicBezTo>
                  <a:pt x="4987197" y="1701279"/>
                  <a:pt x="4988124" y="1704746"/>
                  <a:pt x="4988613" y="1709076"/>
                </a:cubicBezTo>
                <a:cubicBezTo>
                  <a:pt x="4989101" y="1713406"/>
                  <a:pt x="4989345" y="1718078"/>
                  <a:pt x="4989345" y="1723091"/>
                </a:cubicBezTo>
                <a:lnTo>
                  <a:pt x="4989345" y="1785208"/>
                </a:lnTo>
                <a:lnTo>
                  <a:pt x="5007707" y="1785208"/>
                </a:lnTo>
                <a:lnTo>
                  <a:pt x="5007707" y="1714399"/>
                </a:lnTo>
                <a:cubicBezTo>
                  <a:pt x="5007707" y="1700986"/>
                  <a:pt x="5004680" y="1690747"/>
                  <a:pt x="4998624" y="1683682"/>
                </a:cubicBezTo>
                <a:cubicBezTo>
                  <a:pt x="4992569" y="1676617"/>
                  <a:pt x="4984169" y="1673085"/>
                  <a:pt x="4973425" y="1673085"/>
                </a:cubicBezTo>
                <a:close/>
                <a:moveTo>
                  <a:pt x="4860153" y="1673085"/>
                </a:moveTo>
                <a:cubicBezTo>
                  <a:pt x="4845113" y="1673085"/>
                  <a:pt x="4832936" y="1678343"/>
                  <a:pt x="4823626" y="1688858"/>
                </a:cubicBezTo>
                <a:cubicBezTo>
                  <a:pt x="4814314" y="1699374"/>
                  <a:pt x="4809659" y="1713520"/>
                  <a:pt x="4809659" y="1731295"/>
                </a:cubicBezTo>
                <a:cubicBezTo>
                  <a:pt x="4809659" y="1749331"/>
                  <a:pt x="4814461" y="1763249"/>
                  <a:pt x="4824065" y="1773049"/>
                </a:cubicBezTo>
                <a:cubicBezTo>
                  <a:pt x="4833669" y="1782848"/>
                  <a:pt x="4847164" y="1787748"/>
                  <a:pt x="4864548" y="1787748"/>
                </a:cubicBezTo>
                <a:cubicBezTo>
                  <a:pt x="4868976" y="1787748"/>
                  <a:pt x="4872639" y="1787487"/>
                  <a:pt x="4875537" y="1786966"/>
                </a:cubicBezTo>
                <a:cubicBezTo>
                  <a:pt x="4878434" y="1786445"/>
                  <a:pt x="4881673" y="1785696"/>
                  <a:pt x="4885254" y="1784720"/>
                </a:cubicBezTo>
                <a:cubicBezTo>
                  <a:pt x="4887793" y="1784004"/>
                  <a:pt x="4890658" y="1783011"/>
                  <a:pt x="4893849" y="1781741"/>
                </a:cubicBezTo>
                <a:cubicBezTo>
                  <a:pt x="4897039" y="1780471"/>
                  <a:pt x="4899709" y="1779413"/>
                  <a:pt x="4901858" y="1778567"/>
                </a:cubicBezTo>
                <a:lnTo>
                  <a:pt x="4901858" y="1758545"/>
                </a:lnTo>
                <a:lnTo>
                  <a:pt x="4900783" y="1758545"/>
                </a:lnTo>
                <a:cubicBezTo>
                  <a:pt x="4899286" y="1759782"/>
                  <a:pt x="4897397" y="1761101"/>
                  <a:pt x="4895119" y="1762500"/>
                </a:cubicBezTo>
                <a:cubicBezTo>
                  <a:pt x="4892840" y="1763900"/>
                  <a:pt x="4890040" y="1765349"/>
                  <a:pt x="4886720" y="1766847"/>
                </a:cubicBezTo>
                <a:cubicBezTo>
                  <a:pt x="4883594" y="1768279"/>
                  <a:pt x="4880094" y="1769451"/>
                  <a:pt x="4876220" y="1770363"/>
                </a:cubicBezTo>
                <a:cubicBezTo>
                  <a:pt x="4872346" y="1771274"/>
                  <a:pt x="4868391" y="1771730"/>
                  <a:pt x="4864354" y="1771730"/>
                </a:cubicBezTo>
                <a:cubicBezTo>
                  <a:pt x="4853089" y="1771730"/>
                  <a:pt x="4844266" y="1768377"/>
                  <a:pt x="4837885" y="1761670"/>
                </a:cubicBezTo>
                <a:cubicBezTo>
                  <a:pt x="4831504" y="1754964"/>
                  <a:pt x="4828313" y="1745262"/>
                  <a:pt x="4828313" y="1732565"/>
                </a:cubicBezTo>
                <a:lnTo>
                  <a:pt x="4903909" y="1732565"/>
                </a:lnTo>
                <a:lnTo>
                  <a:pt x="4903909" y="1722603"/>
                </a:lnTo>
                <a:cubicBezTo>
                  <a:pt x="4903909" y="1713878"/>
                  <a:pt x="4902868" y="1706504"/>
                  <a:pt x="4900783" y="1700481"/>
                </a:cubicBezTo>
                <a:cubicBezTo>
                  <a:pt x="4898700" y="1694458"/>
                  <a:pt x="4895705" y="1689363"/>
                  <a:pt x="4891798" y="1685196"/>
                </a:cubicBezTo>
                <a:cubicBezTo>
                  <a:pt x="4887892" y="1681029"/>
                  <a:pt x="4883333" y="1677968"/>
                  <a:pt x="4878124" y="1676015"/>
                </a:cubicBezTo>
                <a:cubicBezTo>
                  <a:pt x="4872915" y="1674062"/>
                  <a:pt x="4866925" y="1673085"/>
                  <a:pt x="4860153" y="1673085"/>
                </a:cubicBezTo>
                <a:close/>
                <a:moveTo>
                  <a:pt x="7170231" y="1653454"/>
                </a:moveTo>
                <a:cubicBezTo>
                  <a:pt x="7177003" y="1653454"/>
                  <a:pt x="7183107" y="1654707"/>
                  <a:pt x="7188544" y="1657214"/>
                </a:cubicBezTo>
                <a:cubicBezTo>
                  <a:pt x="7193981" y="1659721"/>
                  <a:pt x="7198620" y="1663481"/>
                  <a:pt x="7202461" y="1668495"/>
                </a:cubicBezTo>
                <a:cubicBezTo>
                  <a:pt x="7206238" y="1673378"/>
                  <a:pt x="7209168" y="1679531"/>
                  <a:pt x="7211252" y="1686954"/>
                </a:cubicBezTo>
                <a:cubicBezTo>
                  <a:pt x="7213335" y="1694377"/>
                  <a:pt x="7214377" y="1702906"/>
                  <a:pt x="7214377" y="1712543"/>
                </a:cubicBezTo>
                <a:cubicBezTo>
                  <a:pt x="7214377" y="1731621"/>
                  <a:pt x="7210389" y="1746222"/>
                  <a:pt x="7202413" y="1756347"/>
                </a:cubicBezTo>
                <a:cubicBezTo>
                  <a:pt x="7194436" y="1766472"/>
                  <a:pt x="7183709" y="1771535"/>
                  <a:pt x="7170231" y="1771535"/>
                </a:cubicBezTo>
                <a:cubicBezTo>
                  <a:pt x="7156753" y="1771535"/>
                  <a:pt x="7146009" y="1766472"/>
                  <a:pt x="7138000" y="1756347"/>
                </a:cubicBezTo>
                <a:cubicBezTo>
                  <a:pt x="7129991" y="1746222"/>
                  <a:pt x="7125987" y="1731621"/>
                  <a:pt x="7125987" y="1712543"/>
                </a:cubicBezTo>
                <a:cubicBezTo>
                  <a:pt x="7125987" y="1703102"/>
                  <a:pt x="7127013" y="1694637"/>
                  <a:pt x="7129064" y="1687149"/>
                </a:cubicBezTo>
                <a:cubicBezTo>
                  <a:pt x="7131115" y="1679661"/>
                  <a:pt x="7134061" y="1673443"/>
                  <a:pt x="7137903" y="1668495"/>
                </a:cubicBezTo>
                <a:cubicBezTo>
                  <a:pt x="7141940" y="1663351"/>
                  <a:pt x="7146579" y="1659558"/>
                  <a:pt x="7151820" y="1657116"/>
                </a:cubicBezTo>
                <a:cubicBezTo>
                  <a:pt x="7157062" y="1654674"/>
                  <a:pt x="7163199" y="1653454"/>
                  <a:pt x="7170231" y="1653454"/>
                </a:cubicBezTo>
                <a:close/>
                <a:moveTo>
                  <a:pt x="5212076" y="1647300"/>
                </a:moveTo>
                <a:lnTo>
                  <a:pt x="5212076" y="1648179"/>
                </a:lnTo>
                <a:cubicBezTo>
                  <a:pt x="5212857" y="1649677"/>
                  <a:pt x="5213606" y="1651907"/>
                  <a:pt x="5214323" y="1654870"/>
                </a:cubicBezTo>
                <a:cubicBezTo>
                  <a:pt x="5215039" y="1657832"/>
                  <a:pt x="5215397" y="1660486"/>
                  <a:pt x="5215397" y="1662830"/>
                </a:cubicBezTo>
                <a:cubicBezTo>
                  <a:pt x="5215397" y="1667453"/>
                  <a:pt x="5214193" y="1670822"/>
                  <a:pt x="5211784" y="1672938"/>
                </a:cubicBezTo>
                <a:cubicBezTo>
                  <a:pt x="5209374" y="1675055"/>
                  <a:pt x="5205239" y="1676113"/>
                  <a:pt x="5199379" y="1676113"/>
                </a:cubicBezTo>
                <a:lnTo>
                  <a:pt x="5179064" y="1676113"/>
                </a:lnTo>
                <a:lnTo>
                  <a:pt x="5179064" y="1757568"/>
                </a:lnTo>
                <a:cubicBezTo>
                  <a:pt x="5174832" y="1761280"/>
                  <a:pt x="5170176" y="1764405"/>
                  <a:pt x="5165098" y="1766944"/>
                </a:cubicBezTo>
                <a:cubicBezTo>
                  <a:pt x="5160019" y="1769484"/>
                  <a:pt x="5155233" y="1770753"/>
                  <a:pt x="5150740" y="1770753"/>
                </a:cubicBezTo>
                <a:cubicBezTo>
                  <a:pt x="5145923" y="1770753"/>
                  <a:pt x="5142227" y="1770102"/>
                  <a:pt x="5139655" y="1768800"/>
                </a:cubicBezTo>
                <a:cubicBezTo>
                  <a:pt x="5137083" y="1767498"/>
                  <a:pt x="5135048" y="1765447"/>
                  <a:pt x="5133550" y="1762647"/>
                </a:cubicBezTo>
                <a:cubicBezTo>
                  <a:pt x="5132053" y="1759782"/>
                  <a:pt x="5131093" y="1756445"/>
                  <a:pt x="5130669" y="1752636"/>
                </a:cubicBezTo>
                <a:cubicBezTo>
                  <a:pt x="5130247" y="1748827"/>
                  <a:pt x="5130035" y="1744025"/>
                  <a:pt x="5130035" y="1738230"/>
                </a:cubicBezTo>
                <a:lnTo>
                  <a:pt x="5130035" y="1676113"/>
                </a:lnTo>
                <a:lnTo>
                  <a:pt x="5111673" y="1676113"/>
                </a:lnTo>
                <a:lnTo>
                  <a:pt x="5111673" y="1746922"/>
                </a:lnTo>
                <a:cubicBezTo>
                  <a:pt x="5111673" y="1754280"/>
                  <a:pt x="5112535" y="1760531"/>
                  <a:pt x="5114261" y="1765674"/>
                </a:cubicBezTo>
                <a:cubicBezTo>
                  <a:pt x="5115986" y="1770818"/>
                  <a:pt x="5118412" y="1775083"/>
                  <a:pt x="5121537" y="1778469"/>
                </a:cubicBezTo>
                <a:cubicBezTo>
                  <a:pt x="5124663" y="1781855"/>
                  <a:pt x="5128325" y="1784329"/>
                  <a:pt x="5132525" y="1785892"/>
                </a:cubicBezTo>
                <a:cubicBezTo>
                  <a:pt x="5136725" y="1787455"/>
                  <a:pt x="5141202" y="1788236"/>
                  <a:pt x="5145954" y="1788236"/>
                </a:cubicBezTo>
                <a:cubicBezTo>
                  <a:pt x="5152205" y="1788236"/>
                  <a:pt x="5157870" y="1786950"/>
                  <a:pt x="5162949" y="1784378"/>
                </a:cubicBezTo>
                <a:cubicBezTo>
                  <a:pt x="5168027" y="1781806"/>
                  <a:pt x="5173400" y="1778046"/>
                  <a:pt x="5179064" y="1773097"/>
                </a:cubicBezTo>
                <a:lnTo>
                  <a:pt x="5179064" y="1785208"/>
                </a:lnTo>
                <a:lnTo>
                  <a:pt x="5197426" y="1785208"/>
                </a:lnTo>
                <a:lnTo>
                  <a:pt x="5197426" y="1689298"/>
                </a:lnTo>
                <a:lnTo>
                  <a:pt x="5197622" y="1689298"/>
                </a:lnTo>
                <a:cubicBezTo>
                  <a:pt x="5208039" y="1689298"/>
                  <a:pt x="5216048" y="1687149"/>
                  <a:pt x="5221647" y="1682852"/>
                </a:cubicBezTo>
                <a:cubicBezTo>
                  <a:pt x="5227248" y="1678554"/>
                  <a:pt x="5230047" y="1672141"/>
                  <a:pt x="5230047" y="1663611"/>
                </a:cubicBezTo>
                <a:cubicBezTo>
                  <a:pt x="5230047" y="1660355"/>
                  <a:pt x="5229868" y="1657588"/>
                  <a:pt x="5229510" y="1655309"/>
                </a:cubicBezTo>
                <a:cubicBezTo>
                  <a:pt x="5229152" y="1653030"/>
                  <a:pt x="5228549" y="1650361"/>
                  <a:pt x="5227704" y="1647300"/>
                </a:cubicBezTo>
                <a:close/>
                <a:moveTo>
                  <a:pt x="6361401" y="1644761"/>
                </a:moveTo>
                <a:lnTo>
                  <a:pt x="6361401" y="1676113"/>
                </a:lnTo>
                <a:lnTo>
                  <a:pt x="6348997" y="1676113"/>
                </a:lnTo>
                <a:lnTo>
                  <a:pt x="6348997" y="1691349"/>
                </a:lnTo>
                <a:lnTo>
                  <a:pt x="6361401" y="1691349"/>
                </a:lnTo>
                <a:lnTo>
                  <a:pt x="6361401" y="1751806"/>
                </a:lnTo>
                <a:cubicBezTo>
                  <a:pt x="6361401" y="1764112"/>
                  <a:pt x="6364201" y="1773114"/>
                  <a:pt x="6369801" y="1778811"/>
                </a:cubicBezTo>
                <a:cubicBezTo>
                  <a:pt x="6375400" y="1784508"/>
                  <a:pt x="6383214" y="1787357"/>
                  <a:pt x="6393241" y="1787357"/>
                </a:cubicBezTo>
                <a:cubicBezTo>
                  <a:pt x="6396236" y="1787357"/>
                  <a:pt x="6399508" y="1787080"/>
                  <a:pt x="6403057" y="1786527"/>
                </a:cubicBezTo>
                <a:cubicBezTo>
                  <a:pt x="6406605" y="1785973"/>
                  <a:pt x="6410105" y="1785208"/>
                  <a:pt x="6413556" y="1784232"/>
                </a:cubicBezTo>
                <a:lnTo>
                  <a:pt x="6413556" y="1767726"/>
                </a:lnTo>
                <a:lnTo>
                  <a:pt x="6412482" y="1767726"/>
                </a:lnTo>
                <a:cubicBezTo>
                  <a:pt x="6411245" y="1768312"/>
                  <a:pt x="6409226" y="1769044"/>
                  <a:pt x="6406426" y="1769923"/>
                </a:cubicBezTo>
                <a:cubicBezTo>
                  <a:pt x="6403626" y="1770802"/>
                  <a:pt x="6400729" y="1771242"/>
                  <a:pt x="6397734" y="1771242"/>
                </a:cubicBezTo>
                <a:cubicBezTo>
                  <a:pt x="6393501" y="1771242"/>
                  <a:pt x="6390148" y="1770672"/>
                  <a:pt x="6387674" y="1769533"/>
                </a:cubicBezTo>
                <a:cubicBezTo>
                  <a:pt x="6385200" y="1768393"/>
                  <a:pt x="6383409" y="1766684"/>
                  <a:pt x="6382302" y="1764405"/>
                </a:cubicBezTo>
                <a:cubicBezTo>
                  <a:pt x="6381000" y="1761800"/>
                  <a:pt x="6380251" y="1759001"/>
                  <a:pt x="6380056" y="1756005"/>
                </a:cubicBezTo>
                <a:cubicBezTo>
                  <a:pt x="6379860" y="1753010"/>
                  <a:pt x="6379763" y="1748745"/>
                  <a:pt x="6379763" y="1743211"/>
                </a:cubicBezTo>
                <a:lnTo>
                  <a:pt x="6379763" y="1691349"/>
                </a:lnTo>
                <a:lnTo>
                  <a:pt x="6413556" y="1691349"/>
                </a:lnTo>
                <a:lnTo>
                  <a:pt x="6413556" y="1676113"/>
                </a:lnTo>
                <a:lnTo>
                  <a:pt x="6379763" y="1676113"/>
                </a:lnTo>
                <a:lnTo>
                  <a:pt x="6379763" y="1644761"/>
                </a:lnTo>
                <a:close/>
                <a:moveTo>
                  <a:pt x="7445540" y="1639780"/>
                </a:moveTo>
                <a:lnTo>
                  <a:pt x="7448470" y="1745164"/>
                </a:lnTo>
                <a:lnTo>
                  <a:pt x="7464683" y="1745164"/>
                </a:lnTo>
                <a:lnTo>
                  <a:pt x="7467417" y="1639780"/>
                </a:lnTo>
                <a:close/>
                <a:moveTo>
                  <a:pt x="7244836" y="1639780"/>
                </a:moveTo>
                <a:lnTo>
                  <a:pt x="7282047" y="1785208"/>
                </a:lnTo>
                <a:lnTo>
                  <a:pt x="7303339" y="1785208"/>
                </a:lnTo>
                <a:lnTo>
                  <a:pt x="7332249" y="1664490"/>
                </a:lnTo>
                <a:lnTo>
                  <a:pt x="7361842" y="1785208"/>
                </a:lnTo>
                <a:lnTo>
                  <a:pt x="7383623" y="1785208"/>
                </a:lnTo>
                <a:lnTo>
                  <a:pt x="7420151" y="1639780"/>
                </a:lnTo>
                <a:lnTo>
                  <a:pt x="7401203" y="1639780"/>
                </a:lnTo>
                <a:lnTo>
                  <a:pt x="7372098" y="1761865"/>
                </a:lnTo>
                <a:lnTo>
                  <a:pt x="7342699" y="1639780"/>
                </a:lnTo>
                <a:lnTo>
                  <a:pt x="7323068" y="1639780"/>
                </a:lnTo>
                <a:lnTo>
                  <a:pt x="7293963" y="1760693"/>
                </a:lnTo>
                <a:lnTo>
                  <a:pt x="7264662" y="1639780"/>
                </a:lnTo>
                <a:close/>
                <a:moveTo>
                  <a:pt x="6920986" y="1639780"/>
                </a:moveTo>
                <a:lnTo>
                  <a:pt x="6958197" y="1785208"/>
                </a:lnTo>
                <a:lnTo>
                  <a:pt x="6979489" y="1785208"/>
                </a:lnTo>
                <a:lnTo>
                  <a:pt x="7008399" y="1664490"/>
                </a:lnTo>
                <a:lnTo>
                  <a:pt x="7037992" y="1785208"/>
                </a:lnTo>
                <a:lnTo>
                  <a:pt x="7059772" y="1785208"/>
                </a:lnTo>
                <a:lnTo>
                  <a:pt x="7096301" y="1639780"/>
                </a:lnTo>
                <a:lnTo>
                  <a:pt x="7077353" y="1639780"/>
                </a:lnTo>
                <a:lnTo>
                  <a:pt x="7048248" y="1761865"/>
                </a:lnTo>
                <a:lnTo>
                  <a:pt x="7018849" y="1639780"/>
                </a:lnTo>
                <a:lnTo>
                  <a:pt x="6999218" y="1639780"/>
                </a:lnTo>
                <a:lnTo>
                  <a:pt x="6970113" y="1760693"/>
                </a:lnTo>
                <a:lnTo>
                  <a:pt x="6940812" y="1639780"/>
                </a:lnTo>
                <a:close/>
                <a:moveTo>
                  <a:pt x="6123569" y="1639780"/>
                </a:moveTo>
                <a:lnTo>
                  <a:pt x="6123569" y="1785208"/>
                </a:lnTo>
                <a:lnTo>
                  <a:pt x="6141638" y="1785208"/>
                </a:lnTo>
                <a:lnTo>
                  <a:pt x="6141638" y="1659802"/>
                </a:lnTo>
                <a:lnTo>
                  <a:pt x="6205904" y="1785208"/>
                </a:lnTo>
                <a:lnTo>
                  <a:pt x="6227586" y="1785208"/>
                </a:lnTo>
                <a:lnTo>
                  <a:pt x="6227586" y="1639780"/>
                </a:lnTo>
                <a:lnTo>
                  <a:pt x="6209517" y="1639780"/>
                </a:lnTo>
                <a:lnTo>
                  <a:pt x="6209517" y="1754931"/>
                </a:lnTo>
                <a:lnTo>
                  <a:pt x="6151014" y="1639780"/>
                </a:lnTo>
                <a:close/>
                <a:moveTo>
                  <a:pt x="4689499" y="1639780"/>
                </a:moveTo>
                <a:lnTo>
                  <a:pt x="4689499" y="1656970"/>
                </a:lnTo>
                <a:lnTo>
                  <a:pt x="4738333" y="1656970"/>
                </a:lnTo>
                <a:lnTo>
                  <a:pt x="4738333" y="1785208"/>
                </a:lnTo>
                <a:lnTo>
                  <a:pt x="4757672" y="1785208"/>
                </a:lnTo>
                <a:lnTo>
                  <a:pt x="4757672" y="1656970"/>
                </a:lnTo>
                <a:lnTo>
                  <a:pt x="4806505" y="1656970"/>
                </a:lnTo>
                <a:lnTo>
                  <a:pt x="4806505" y="1639780"/>
                </a:lnTo>
                <a:close/>
                <a:moveTo>
                  <a:pt x="7170133" y="1636752"/>
                </a:moveTo>
                <a:cubicBezTo>
                  <a:pt x="7160366" y="1636752"/>
                  <a:pt x="7151527" y="1638429"/>
                  <a:pt x="7143616" y="1641782"/>
                </a:cubicBezTo>
                <a:cubicBezTo>
                  <a:pt x="7135705" y="1645135"/>
                  <a:pt x="7128950" y="1650035"/>
                  <a:pt x="7123350" y="1656481"/>
                </a:cubicBezTo>
                <a:cubicBezTo>
                  <a:pt x="7117750" y="1663123"/>
                  <a:pt x="7113437" y="1671066"/>
                  <a:pt x="7110409" y="1680312"/>
                </a:cubicBezTo>
                <a:cubicBezTo>
                  <a:pt x="7107381" y="1689558"/>
                  <a:pt x="7105867" y="1700302"/>
                  <a:pt x="7105867" y="1712543"/>
                </a:cubicBezTo>
                <a:cubicBezTo>
                  <a:pt x="7105867" y="1724459"/>
                  <a:pt x="7107365" y="1735137"/>
                  <a:pt x="7110360" y="1744578"/>
                </a:cubicBezTo>
                <a:cubicBezTo>
                  <a:pt x="7113355" y="1754020"/>
                  <a:pt x="7117653" y="1761963"/>
                  <a:pt x="7123252" y="1768409"/>
                </a:cubicBezTo>
                <a:cubicBezTo>
                  <a:pt x="7128917" y="1774986"/>
                  <a:pt x="7135689" y="1779934"/>
                  <a:pt x="7143567" y="1783255"/>
                </a:cubicBezTo>
                <a:cubicBezTo>
                  <a:pt x="7151446" y="1786576"/>
                  <a:pt x="7160301" y="1788236"/>
                  <a:pt x="7170133" y="1788236"/>
                </a:cubicBezTo>
                <a:cubicBezTo>
                  <a:pt x="7179640" y="1788236"/>
                  <a:pt x="7188348" y="1786625"/>
                  <a:pt x="7196260" y="1783401"/>
                </a:cubicBezTo>
                <a:cubicBezTo>
                  <a:pt x="7204171" y="1780178"/>
                  <a:pt x="7211089" y="1775181"/>
                  <a:pt x="7217014" y="1768409"/>
                </a:cubicBezTo>
                <a:cubicBezTo>
                  <a:pt x="7222679" y="1761963"/>
                  <a:pt x="7227009" y="1753987"/>
                  <a:pt x="7230004" y="1744481"/>
                </a:cubicBezTo>
                <a:cubicBezTo>
                  <a:pt x="7232999" y="1734974"/>
                  <a:pt x="7234497" y="1724328"/>
                  <a:pt x="7234497" y="1712543"/>
                </a:cubicBezTo>
                <a:cubicBezTo>
                  <a:pt x="7234497" y="1700432"/>
                  <a:pt x="7232967" y="1689656"/>
                  <a:pt x="7229906" y="1680215"/>
                </a:cubicBezTo>
                <a:cubicBezTo>
                  <a:pt x="7226846" y="1670773"/>
                  <a:pt x="7222549" y="1662862"/>
                  <a:pt x="7217014" y="1656481"/>
                </a:cubicBezTo>
                <a:cubicBezTo>
                  <a:pt x="7211545" y="1650231"/>
                  <a:pt x="7204838" y="1645380"/>
                  <a:pt x="7196894" y="1641929"/>
                </a:cubicBezTo>
                <a:cubicBezTo>
                  <a:pt x="7188951" y="1638478"/>
                  <a:pt x="7180030" y="1636752"/>
                  <a:pt x="7170133" y="1636752"/>
                </a:cubicBezTo>
                <a:close/>
                <a:moveTo>
                  <a:pt x="5597187" y="1633236"/>
                </a:moveTo>
                <a:lnTo>
                  <a:pt x="5597187" y="1680508"/>
                </a:lnTo>
                <a:cubicBezTo>
                  <a:pt x="5592694" y="1677968"/>
                  <a:pt x="5588430" y="1676096"/>
                  <a:pt x="5584393" y="1674892"/>
                </a:cubicBezTo>
                <a:cubicBezTo>
                  <a:pt x="5580356" y="1673687"/>
                  <a:pt x="5575603" y="1673085"/>
                  <a:pt x="5570133" y="1673085"/>
                </a:cubicBezTo>
                <a:cubicBezTo>
                  <a:pt x="5563948" y="1673085"/>
                  <a:pt x="5558038" y="1674436"/>
                  <a:pt x="5552406" y="1677138"/>
                </a:cubicBezTo>
                <a:cubicBezTo>
                  <a:pt x="5546775" y="1679840"/>
                  <a:pt x="5541972" y="1683568"/>
                  <a:pt x="5538001" y="1688321"/>
                </a:cubicBezTo>
                <a:cubicBezTo>
                  <a:pt x="5533638" y="1693530"/>
                  <a:pt x="5530219" y="1699634"/>
                  <a:pt x="5527746" y="1706634"/>
                </a:cubicBezTo>
                <a:cubicBezTo>
                  <a:pt x="5525271" y="1713633"/>
                  <a:pt x="5524034" y="1721919"/>
                  <a:pt x="5524034" y="1731491"/>
                </a:cubicBezTo>
                <a:cubicBezTo>
                  <a:pt x="5524034" y="1740671"/>
                  <a:pt x="5525010" y="1748794"/>
                  <a:pt x="5526964" y="1755859"/>
                </a:cubicBezTo>
                <a:cubicBezTo>
                  <a:pt x="5528917" y="1762924"/>
                  <a:pt x="5531685" y="1768865"/>
                  <a:pt x="5535265" y="1773683"/>
                </a:cubicBezTo>
                <a:cubicBezTo>
                  <a:pt x="5538782" y="1778437"/>
                  <a:pt x="5543063" y="1782050"/>
                  <a:pt x="5548109" y="1784525"/>
                </a:cubicBezTo>
                <a:cubicBezTo>
                  <a:pt x="5553155" y="1786999"/>
                  <a:pt x="5558642" y="1788236"/>
                  <a:pt x="5564566" y="1788236"/>
                </a:cubicBezTo>
                <a:cubicBezTo>
                  <a:pt x="5568277" y="1788236"/>
                  <a:pt x="5571533" y="1787894"/>
                  <a:pt x="5574334" y="1787211"/>
                </a:cubicBezTo>
                <a:cubicBezTo>
                  <a:pt x="5577133" y="1786527"/>
                  <a:pt x="5579835" y="1785566"/>
                  <a:pt x="5582439" y="1784329"/>
                </a:cubicBezTo>
                <a:cubicBezTo>
                  <a:pt x="5585239" y="1783027"/>
                  <a:pt x="5587681" y="1781595"/>
                  <a:pt x="5589764" y="1780032"/>
                </a:cubicBezTo>
                <a:cubicBezTo>
                  <a:pt x="5591848" y="1778469"/>
                  <a:pt x="5594322" y="1776483"/>
                  <a:pt x="5597187" y="1774074"/>
                </a:cubicBezTo>
                <a:lnTo>
                  <a:pt x="5597187" y="1785208"/>
                </a:lnTo>
                <a:lnTo>
                  <a:pt x="5615549" y="1785208"/>
                </a:lnTo>
                <a:lnTo>
                  <a:pt x="5615549" y="1633236"/>
                </a:lnTo>
                <a:close/>
                <a:moveTo>
                  <a:pt x="6655983" y="1632260"/>
                </a:moveTo>
                <a:cubicBezTo>
                  <a:pt x="6644198" y="1632260"/>
                  <a:pt x="6635147" y="1635678"/>
                  <a:pt x="6628831" y="1642515"/>
                </a:cubicBezTo>
                <a:cubicBezTo>
                  <a:pt x="6622515" y="1649352"/>
                  <a:pt x="6619357" y="1659346"/>
                  <a:pt x="6619357" y="1672499"/>
                </a:cubicBezTo>
                <a:lnTo>
                  <a:pt x="6619357" y="1676113"/>
                </a:lnTo>
                <a:lnTo>
                  <a:pt x="6606954" y="1676113"/>
                </a:lnTo>
                <a:lnTo>
                  <a:pt x="6606954" y="1691349"/>
                </a:lnTo>
                <a:lnTo>
                  <a:pt x="6619357" y="1691349"/>
                </a:lnTo>
                <a:lnTo>
                  <a:pt x="6619357" y="1785208"/>
                </a:lnTo>
                <a:lnTo>
                  <a:pt x="6637719" y="1785208"/>
                </a:lnTo>
                <a:lnTo>
                  <a:pt x="6637719" y="1691349"/>
                </a:lnTo>
                <a:lnTo>
                  <a:pt x="6667508" y="1691349"/>
                </a:lnTo>
                <a:lnTo>
                  <a:pt x="6667508" y="1676113"/>
                </a:lnTo>
                <a:lnTo>
                  <a:pt x="6637133" y="1676113"/>
                </a:lnTo>
                <a:lnTo>
                  <a:pt x="6637133" y="1672401"/>
                </a:lnTo>
                <a:cubicBezTo>
                  <a:pt x="6637133" y="1663286"/>
                  <a:pt x="6638777" y="1656986"/>
                  <a:pt x="6642065" y="1653502"/>
                </a:cubicBezTo>
                <a:cubicBezTo>
                  <a:pt x="6645353" y="1650019"/>
                  <a:pt x="6650872" y="1648277"/>
                  <a:pt x="6658620" y="1648277"/>
                </a:cubicBezTo>
                <a:cubicBezTo>
                  <a:pt x="6661029" y="1648277"/>
                  <a:pt x="6663764" y="1648554"/>
                  <a:pt x="6666824" y="1649107"/>
                </a:cubicBezTo>
                <a:cubicBezTo>
                  <a:pt x="6669885" y="1649661"/>
                  <a:pt x="6672229" y="1650231"/>
                  <a:pt x="6673856" y="1650817"/>
                </a:cubicBezTo>
                <a:lnTo>
                  <a:pt x="6674833" y="1650817"/>
                </a:lnTo>
                <a:lnTo>
                  <a:pt x="6674833" y="1634018"/>
                </a:lnTo>
                <a:cubicBezTo>
                  <a:pt x="6672163" y="1633562"/>
                  <a:pt x="6669201" y="1633155"/>
                  <a:pt x="6665945" y="1632797"/>
                </a:cubicBezTo>
                <a:cubicBezTo>
                  <a:pt x="6662690" y="1632439"/>
                  <a:pt x="6659369" y="1632260"/>
                  <a:pt x="6655983" y="1632260"/>
                </a:cubicBezTo>
                <a:close/>
                <a:moveTo>
                  <a:pt x="5160214" y="1621516"/>
                </a:moveTo>
                <a:lnTo>
                  <a:pt x="5142732" y="1658044"/>
                </a:lnTo>
                <a:lnTo>
                  <a:pt x="5157284" y="1658044"/>
                </a:lnTo>
                <a:lnTo>
                  <a:pt x="5183947" y="1621516"/>
                </a:lnTo>
                <a:close/>
                <a:moveTo>
                  <a:pt x="4848824" y="1621516"/>
                </a:moveTo>
                <a:lnTo>
                  <a:pt x="4826555" y="1658532"/>
                </a:lnTo>
                <a:lnTo>
                  <a:pt x="4841694" y="1658532"/>
                </a:lnTo>
                <a:lnTo>
                  <a:pt x="4859665" y="1633529"/>
                </a:lnTo>
                <a:lnTo>
                  <a:pt x="4877734" y="1658532"/>
                </a:lnTo>
                <a:lnTo>
                  <a:pt x="4893263" y="1658532"/>
                </a:lnTo>
                <a:lnTo>
                  <a:pt x="4870994" y="1621516"/>
                </a:lnTo>
                <a:close/>
                <a:moveTo>
                  <a:pt x="6725151" y="1470097"/>
                </a:moveTo>
                <a:lnTo>
                  <a:pt x="6725151" y="1489143"/>
                </a:lnTo>
                <a:lnTo>
                  <a:pt x="6746052" y="1489143"/>
                </a:lnTo>
                <a:lnTo>
                  <a:pt x="6746052" y="1470097"/>
                </a:lnTo>
                <a:close/>
                <a:moveTo>
                  <a:pt x="6008730" y="1423998"/>
                </a:moveTo>
                <a:lnTo>
                  <a:pt x="6008730" y="1451833"/>
                </a:lnTo>
                <a:lnTo>
                  <a:pt x="6032072" y="1451833"/>
                </a:lnTo>
                <a:lnTo>
                  <a:pt x="6032072" y="1423998"/>
                </a:lnTo>
                <a:close/>
                <a:moveTo>
                  <a:pt x="5782999" y="1394697"/>
                </a:moveTo>
                <a:lnTo>
                  <a:pt x="5782999" y="1424974"/>
                </a:lnTo>
                <a:cubicBezTo>
                  <a:pt x="5778898" y="1428621"/>
                  <a:pt x="5774502" y="1431697"/>
                  <a:pt x="5769814" y="1434204"/>
                </a:cubicBezTo>
                <a:cubicBezTo>
                  <a:pt x="5765126" y="1436711"/>
                  <a:pt x="5759885" y="1437964"/>
                  <a:pt x="5754089" y="1437964"/>
                </a:cubicBezTo>
                <a:cubicBezTo>
                  <a:pt x="5747318" y="1437964"/>
                  <a:pt x="5742174" y="1436369"/>
                  <a:pt x="5738658" y="1433179"/>
                </a:cubicBezTo>
                <a:cubicBezTo>
                  <a:pt x="5735142" y="1429988"/>
                  <a:pt x="5733384" y="1425268"/>
                  <a:pt x="5733384" y="1419017"/>
                </a:cubicBezTo>
                <a:cubicBezTo>
                  <a:pt x="5733384" y="1413482"/>
                  <a:pt x="5734980" y="1409168"/>
                  <a:pt x="5738169" y="1406076"/>
                </a:cubicBezTo>
                <a:cubicBezTo>
                  <a:pt x="5741360" y="1402983"/>
                  <a:pt x="5745397" y="1400688"/>
                  <a:pt x="5750280" y="1399190"/>
                </a:cubicBezTo>
                <a:cubicBezTo>
                  <a:pt x="5754382" y="1397953"/>
                  <a:pt x="5759771" y="1396992"/>
                  <a:pt x="5766445" y="1396309"/>
                </a:cubicBezTo>
                <a:cubicBezTo>
                  <a:pt x="5773118" y="1395625"/>
                  <a:pt x="5778637" y="1395088"/>
                  <a:pt x="5782999" y="1394697"/>
                </a:cubicBezTo>
                <a:close/>
                <a:moveTo>
                  <a:pt x="5259124" y="1394697"/>
                </a:moveTo>
                <a:lnTo>
                  <a:pt x="5259124" y="1424974"/>
                </a:lnTo>
                <a:cubicBezTo>
                  <a:pt x="5255023" y="1428621"/>
                  <a:pt x="5250627" y="1431697"/>
                  <a:pt x="5245939" y="1434204"/>
                </a:cubicBezTo>
                <a:cubicBezTo>
                  <a:pt x="5241251" y="1436711"/>
                  <a:pt x="5236010" y="1437964"/>
                  <a:pt x="5230214" y="1437964"/>
                </a:cubicBezTo>
                <a:cubicBezTo>
                  <a:pt x="5223443" y="1437964"/>
                  <a:pt x="5218299" y="1436369"/>
                  <a:pt x="5214783" y="1433179"/>
                </a:cubicBezTo>
                <a:cubicBezTo>
                  <a:pt x="5211267" y="1429988"/>
                  <a:pt x="5209509" y="1425268"/>
                  <a:pt x="5209509" y="1419017"/>
                </a:cubicBezTo>
                <a:cubicBezTo>
                  <a:pt x="5209509" y="1413482"/>
                  <a:pt x="5211105" y="1409168"/>
                  <a:pt x="5214294" y="1406076"/>
                </a:cubicBezTo>
                <a:cubicBezTo>
                  <a:pt x="5217485" y="1402983"/>
                  <a:pt x="5221522" y="1400688"/>
                  <a:pt x="5226405" y="1399190"/>
                </a:cubicBezTo>
                <a:cubicBezTo>
                  <a:pt x="5230507" y="1397953"/>
                  <a:pt x="5235896" y="1396992"/>
                  <a:pt x="5242569" y="1396309"/>
                </a:cubicBezTo>
                <a:cubicBezTo>
                  <a:pt x="5249243" y="1395625"/>
                  <a:pt x="5254762" y="1395088"/>
                  <a:pt x="5259124" y="1394697"/>
                </a:cubicBezTo>
                <a:close/>
                <a:moveTo>
                  <a:pt x="5540726" y="1357193"/>
                </a:moveTo>
                <a:cubicBezTo>
                  <a:pt x="5549646" y="1357193"/>
                  <a:pt x="5556092" y="1360627"/>
                  <a:pt x="5560064" y="1367497"/>
                </a:cubicBezTo>
                <a:cubicBezTo>
                  <a:pt x="5564036" y="1374366"/>
                  <a:pt x="5566022" y="1384019"/>
                  <a:pt x="5566022" y="1396455"/>
                </a:cubicBezTo>
                <a:cubicBezTo>
                  <a:pt x="5566022" y="1409868"/>
                  <a:pt x="5563385" y="1420059"/>
                  <a:pt x="5558111" y="1427026"/>
                </a:cubicBezTo>
                <a:cubicBezTo>
                  <a:pt x="5552836" y="1433993"/>
                  <a:pt x="5545446" y="1437476"/>
                  <a:pt x="5535941" y="1437476"/>
                </a:cubicBezTo>
                <a:cubicBezTo>
                  <a:pt x="5531512" y="1437476"/>
                  <a:pt x="5527589" y="1437053"/>
                  <a:pt x="5524172" y="1436206"/>
                </a:cubicBezTo>
                <a:cubicBezTo>
                  <a:pt x="5520752" y="1435360"/>
                  <a:pt x="5516634" y="1433765"/>
                  <a:pt x="5511816" y="1431420"/>
                </a:cubicBezTo>
                <a:lnTo>
                  <a:pt x="5511816" y="1369596"/>
                </a:lnTo>
                <a:cubicBezTo>
                  <a:pt x="5516178" y="1365950"/>
                  <a:pt x="5520785" y="1362971"/>
                  <a:pt x="5525636" y="1360660"/>
                </a:cubicBezTo>
                <a:cubicBezTo>
                  <a:pt x="5530487" y="1358348"/>
                  <a:pt x="5535517" y="1357193"/>
                  <a:pt x="5540726" y="1357193"/>
                </a:cubicBezTo>
                <a:close/>
                <a:moveTo>
                  <a:pt x="6620911" y="1356509"/>
                </a:moveTo>
                <a:cubicBezTo>
                  <a:pt x="6625143" y="1356509"/>
                  <a:pt x="6629066" y="1356932"/>
                  <a:pt x="6632680" y="1357779"/>
                </a:cubicBezTo>
                <a:cubicBezTo>
                  <a:pt x="6636294" y="1358625"/>
                  <a:pt x="6640379" y="1360155"/>
                  <a:pt x="6644937" y="1362369"/>
                </a:cubicBezTo>
                <a:lnTo>
                  <a:pt x="6644937" y="1425268"/>
                </a:lnTo>
                <a:cubicBezTo>
                  <a:pt x="6640640" y="1428979"/>
                  <a:pt x="6636049" y="1431925"/>
                  <a:pt x="6631166" y="1434107"/>
                </a:cubicBezTo>
                <a:cubicBezTo>
                  <a:pt x="6626283" y="1436288"/>
                  <a:pt x="6621432" y="1437378"/>
                  <a:pt x="6616613" y="1437378"/>
                </a:cubicBezTo>
                <a:cubicBezTo>
                  <a:pt x="6607563" y="1437378"/>
                  <a:pt x="6600986" y="1433976"/>
                  <a:pt x="6596884" y="1427172"/>
                </a:cubicBezTo>
                <a:cubicBezTo>
                  <a:pt x="6592782" y="1420368"/>
                  <a:pt x="6590731" y="1410552"/>
                  <a:pt x="6590731" y="1397725"/>
                </a:cubicBezTo>
                <a:cubicBezTo>
                  <a:pt x="6590731" y="1384377"/>
                  <a:pt x="6593401" y="1374171"/>
                  <a:pt x="6598740" y="1367106"/>
                </a:cubicBezTo>
                <a:cubicBezTo>
                  <a:pt x="6604079" y="1360041"/>
                  <a:pt x="6611470" y="1356509"/>
                  <a:pt x="6620911" y="1356509"/>
                </a:cubicBezTo>
                <a:close/>
                <a:moveTo>
                  <a:pt x="4868311" y="1356509"/>
                </a:moveTo>
                <a:cubicBezTo>
                  <a:pt x="4872543" y="1356509"/>
                  <a:pt x="4876467" y="1356932"/>
                  <a:pt x="4880080" y="1357779"/>
                </a:cubicBezTo>
                <a:cubicBezTo>
                  <a:pt x="4883694" y="1358625"/>
                  <a:pt x="4887779" y="1360155"/>
                  <a:pt x="4892337" y="1362369"/>
                </a:cubicBezTo>
                <a:lnTo>
                  <a:pt x="4892337" y="1425268"/>
                </a:lnTo>
                <a:cubicBezTo>
                  <a:pt x="4888040" y="1428979"/>
                  <a:pt x="4883449" y="1431925"/>
                  <a:pt x="4878566" y="1434107"/>
                </a:cubicBezTo>
                <a:cubicBezTo>
                  <a:pt x="4873683" y="1436288"/>
                  <a:pt x="4868832" y="1437378"/>
                  <a:pt x="4864013" y="1437378"/>
                </a:cubicBezTo>
                <a:cubicBezTo>
                  <a:pt x="4854963" y="1437378"/>
                  <a:pt x="4848387" y="1433976"/>
                  <a:pt x="4844285" y="1427172"/>
                </a:cubicBezTo>
                <a:cubicBezTo>
                  <a:pt x="4840182" y="1420368"/>
                  <a:pt x="4838131" y="1410552"/>
                  <a:pt x="4838131" y="1397725"/>
                </a:cubicBezTo>
                <a:cubicBezTo>
                  <a:pt x="4838131" y="1384377"/>
                  <a:pt x="4840801" y="1374171"/>
                  <a:pt x="4846140" y="1367106"/>
                </a:cubicBezTo>
                <a:cubicBezTo>
                  <a:pt x="4851479" y="1360041"/>
                  <a:pt x="4858870" y="1356509"/>
                  <a:pt x="4868311" y="1356509"/>
                </a:cubicBezTo>
                <a:close/>
                <a:moveTo>
                  <a:pt x="6963615" y="1356216"/>
                </a:moveTo>
                <a:cubicBezTo>
                  <a:pt x="6967457" y="1356216"/>
                  <a:pt x="6971315" y="1356688"/>
                  <a:pt x="6975189" y="1357632"/>
                </a:cubicBezTo>
                <a:cubicBezTo>
                  <a:pt x="6979063" y="1358576"/>
                  <a:pt x="6983279" y="1360155"/>
                  <a:pt x="6987837" y="1362369"/>
                </a:cubicBezTo>
                <a:lnTo>
                  <a:pt x="6987837" y="1422240"/>
                </a:lnTo>
                <a:cubicBezTo>
                  <a:pt x="6983800" y="1425626"/>
                  <a:pt x="6979259" y="1428263"/>
                  <a:pt x="6974212" y="1430151"/>
                </a:cubicBezTo>
                <a:cubicBezTo>
                  <a:pt x="6969166" y="1432039"/>
                  <a:pt x="6964267" y="1432983"/>
                  <a:pt x="6959513" y="1432983"/>
                </a:cubicBezTo>
                <a:cubicBezTo>
                  <a:pt x="6950398" y="1432983"/>
                  <a:pt x="6943805" y="1429825"/>
                  <a:pt x="6939736" y="1423509"/>
                </a:cubicBezTo>
                <a:cubicBezTo>
                  <a:pt x="6935666" y="1417194"/>
                  <a:pt x="6933631" y="1407980"/>
                  <a:pt x="6933631" y="1395869"/>
                </a:cubicBezTo>
                <a:cubicBezTo>
                  <a:pt x="6933631" y="1383107"/>
                  <a:pt x="6936301" y="1373308"/>
                  <a:pt x="6941640" y="1366471"/>
                </a:cubicBezTo>
                <a:cubicBezTo>
                  <a:pt x="6946979" y="1359634"/>
                  <a:pt x="6954304" y="1356216"/>
                  <a:pt x="6963615" y="1356216"/>
                </a:cubicBezTo>
                <a:close/>
                <a:moveTo>
                  <a:pt x="6439740" y="1356216"/>
                </a:moveTo>
                <a:cubicBezTo>
                  <a:pt x="6443582" y="1356216"/>
                  <a:pt x="6447440" y="1356688"/>
                  <a:pt x="6451314" y="1357632"/>
                </a:cubicBezTo>
                <a:cubicBezTo>
                  <a:pt x="6455188" y="1358576"/>
                  <a:pt x="6459404" y="1360155"/>
                  <a:pt x="6463962" y="1362369"/>
                </a:cubicBezTo>
                <a:lnTo>
                  <a:pt x="6463962" y="1422240"/>
                </a:lnTo>
                <a:cubicBezTo>
                  <a:pt x="6459925" y="1425626"/>
                  <a:pt x="6455384" y="1428263"/>
                  <a:pt x="6450337" y="1430151"/>
                </a:cubicBezTo>
                <a:cubicBezTo>
                  <a:pt x="6445291" y="1432039"/>
                  <a:pt x="6440392" y="1432983"/>
                  <a:pt x="6435638" y="1432983"/>
                </a:cubicBezTo>
                <a:cubicBezTo>
                  <a:pt x="6426523" y="1432983"/>
                  <a:pt x="6419930" y="1429825"/>
                  <a:pt x="6415861" y="1423509"/>
                </a:cubicBezTo>
                <a:cubicBezTo>
                  <a:pt x="6411791" y="1417194"/>
                  <a:pt x="6409756" y="1407980"/>
                  <a:pt x="6409756" y="1395869"/>
                </a:cubicBezTo>
                <a:cubicBezTo>
                  <a:pt x="6409756" y="1383107"/>
                  <a:pt x="6412426" y="1373308"/>
                  <a:pt x="6417765" y="1366471"/>
                </a:cubicBezTo>
                <a:cubicBezTo>
                  <a:pt x="6423104" y="1359634"/>
                  <a:pt x="6430429" y="1356216"/>
                  <a:pt x="6439740" y="1356216"/>
                </a:cubicBezTo>
                <a:close/>
                <a:moveTo>
                  <a:pt x="4982904" y="1354849"/>
                </a:moveTo>
                <a:cubicBezTo>
                  <a:pt x="4987853" y="1354849"/>
                  <a:pt x="4992004" y="1355565"/>
                  <a:pt x="4995357" y="1356997"/>
                </a:cubicBezTo>
                <a:cubicBezTo>
                  <a:pt x="4998711" y="1358430"/>
                  <a:pt x="5001461" y="1360513"/>
                  <a:pt x="5003610" y="1363248"/>
                </a:cubicBezTo>
                <a:cubicBezTo>
                  <a:pt x="5005563" y="1365722"/>
                  <a:pt x="5007060" y="1368750"/>
                  <a:pt x="5008102" y="1372331"/>
                </a:cubicBezTo>
                <a:cubicBezTo>
                  <a:pt x="5009144" y="1375912"/>
                  <a:pt x="5009730" y="1380177"/>
                  <a:pt x="5009861" y="1385126"/>
                </a:cubicBezTo>
                <a:lnTo>
                  <a:pt x="4952138" y="1385126"/>
                </a:lnTo>
                <a:cubicBezTo>
                  <a:pt x="4952529" y="1380503"/>
                  <a:pt x="4953441" y="1376449"/>
                  <a:pt x="4954874" y="1372966"/>
                </a:cubicBezTo>
                <a:cubicBezTo>
                  <a:pt x="4956305" y="1369483"/>
                  <a:pt x="4958389" y="1366308"/>
                  <a:pt x="4961124" y="1363443"/>
                </a:cubicBezTo>
                <a:cubicBezTo>
                  <a:pt x="4963924" y="1360644"/>
                  <a:pt x="4967033" y="1358511"/>
                  <a:pt x="4970452" y="1357046"/>
                </a:cubicBezTo>
                <a:cubicBezTo>
                  <a:pt x="4973870" y="1355581"/>
                  <a:pt x="4978020" y="1354849"/>
                  <a:pt x="4982904" y="1354849"/>
                </a:cubicBezTo>
                <a:close/>
                <a:moveTo>
                  <a:pt x="7683423" y="1342738"/>
                </a:moveTo>
                <a:lnTo>
                  <a:pt x="7683423" y="1413547"/>
                </a:lnTo>
                <a:cubicBezTo>
                  <a:pt x="7683423" y="1420905"/>
                  <a:pt x="7684286" y="1427156"/>
                  <a:pt x="7686011" y="1432299"/>
                </a:cubicBezTo>
                <a:cubicBezTo>
                  <a:pt x="7687737" y="1437443"/>
                  <a:pt x="7690162" y="1441708"/>
                  <a:pt x="7693287" y="1445094"/>
                </a:cubicBezTo>
                <a:cubicBezTo>
                  <a:pt x="7696413" y="1448480"/>
                  <a:pt x="7700075" y="1450954"/>
                  <a:pt x="7704275" y="1452517"/>
                </a:cubicBezTo>
                <a:cubicBezTo>
                  <a:pt x="7708475" y="1454080"/>
                  <a:pt x="7712951" y="1454861"/>
                  <a:pt x="7717704" y="1454861"/>
                </a:cubicBezTo>
                <a:cubicBezTo>
                  <a:pt x="7723955" y="1454861"/>
                  <a:pt x="7729620" y="1453575"/>
                  <a:pt x="7734699" y="1451003"/>
                </a:cubicBezTo>
                <a:cubicBezTo>
                  <a:pt x="7739778" y="1448431"/>
                  <a:pt x="7745149" y="1444671"/>
                  <a:pt x="7750814" y="1439722"/>
                </a:cubicBezTo>
                <a:lnTo>
                  <a:pt x="7750814" y="1451833"/>
                </a:lnTo>
                <a:lnTo>
                  <a:pt x="7769175" y="1451833"/>
                </a:lnTo>
                <a:lnTo>
                  <a:pt x="7769175" y="1342738"/>
                </a:lnTo>
                <a:lnTo>
                  <a:pt x="7750814" y="1342738"/>
                </a:lnTo>
                <a:lnTo>
                  <a:pt x="7750814" y="1424193"/>
                </a:lnTo>
                <a:cubicBezTo>
                  <a:pt x="7746582" y="1427905"/>
                  <a:pt x="7741926" y="1431030"/>
                  <a:pt x="7736847" y="1433569"/>
                </a:cubicBezTo>
                <a:cubicBezTo>
                  <a:pt x="7731769" y="1436109"/>
                  <a:pt x="7726983" y="1437378"/>
                  <a:pt x="7722490" y="1437378"/>
                </a:cubicBezTo>
                <a:cubicBezTo>
                  <a:pt x="7717672" y="1437378"/>
                  <a:pt x="7713977" y="1436727"/>
                  <a:pt x="7711405" y="1435425"/>
                </a:cubicBezTo>
                <a:cubicBezTo>
                  <a:pt x="7708833" y="1434123"/>
                  <a:pt x="7706798" y="1432072"/>
                  <a:pt x="7705301" y="1429272"/>
                </a:cubicBezTo>
                <a:cubicBezTo>
                  <a:pt x="7703803" y="1426407"/>
                  <a:pt x="7702843" y="1423070"/>
                  <a:pt x="7702419" y="1419261"/>
                </a:cubicBezTo>
                <a:cubicBezTo>
                  <a:pt x="7701996" y="1415452"/>
                  <a:pt x="7701784" y="1410650"/>
                  <a:pt x="7701784" y="1404855"/>
                </a:cubicBezTo>
                <a:lnTo>
                  <a:pt x="7701784" y="1342738"/>
                </a:lnTo>
                <a:close/>
                <a:moveTo>
                  <a:pt x="7351220" y="1342738"/>
                </a:moveTo>
                <a:lnTo>
                  <a:pt x="7351220" y="1451833"/>
                </a:lnTo>
                <a:lnTo>
                  <a:pt x="7369582" y="1451833"/>
                </a:lnTo>
                <a:lnTo>
                  <a:pt x="7369582" y="1342738"/>
                </a:lnTo>
                <a:close/>
                <a:moveTo>
                  <a:pt x="6692823" y="1342738"/>
                </a:moveTo>
                <a:lnTo>
                  <a:pt x="6692823" y="1413547"/>
                </a:lnTo>
                <a:cubicBezTo>
                  <a:pt x="6692823" y="1420905"/>
                  <a:pt x="6693685" y="1427156"/>
                  <a:pt x="6695411" y="1432299"/>
                </a:cubicBezTo>
                <a:cubicBezTo>
                  <a:pt x="6697136" y="1437443"/>
                  <a:pt x="6699562" y="1441708"/>
                  <a:pt x="6702687" y="1445094"/>
                </a:cubicBezTo>
                <a:cubicBezTo>
                  <a:pt x="6705813" y="1448480"/>
                  <a:pt x="6709475" y="1450954"/>
                  <a:pt x="6713675" y="1452517"/>
                </a:cubicBezTo>
                <a:cubicBezTo>
                  <a:pt x="6717875" y="1454080"/>
                  <a:pt x="6722351" y="1454861"/>
                  <a:pt x="6727104" y="1454861"/>
                </a:cubicBezTo>
                <a:cubicBezTo>
                  <a:pt x="6733355" y="1454861"/>
                  <a:pt x="6739020" y="1453575"/>
                  <a:pt x="6744099" y="1451003"/>
                </a:cubicBezTo>
                <a:cubicBezTo>
                  <a:pt x="6749177" y="1448431"/>
                  <a:pt x="6754549" y="1444671"/>
                  <a:pt x="6760214" y="1439722"/>
                </a:cubicBezTo>
                <a:lnTo>
                  <a:pt x="6760214" y="1451833"/>
                </a:lnTo>
                <a:lnTo>
                  <a:pt x="6778576" y="1451833"/>
                </a:lnTo>
                <a:lnTo>
                  <a:pt x="6778576" y="1342738"/>
                </a:lnTo>
                <a:lnTo>
                  <a:pt x="6760214" y="1342738"/>
                </a:lnTo>
                <a:lnTo>
                  <a:pt x="6760214" y="1424193"/>
                </a:lnTo>
                <a:cubicBezTo>
                  <a:pt x="6755982" y="1427905"/>
                  <a:pt x="6751326" y="1431030"/>
                  <a:pt x="6746247" y="1433569"/>
                </a:cubicBezTo>
                <a:cubicBezTo>
                  <a:pt x="6741169" y="1436109"/>
                  <a:pt x="6736383" y="1437378"/>
                  <a:pt x="6731890" y="1437378"/>
                </a:cubicBezTo>
                <a:cubicBezTo>
                  <a:pt x="6727072" y="1437378"/>
                  <a:pt x="6723377" y="1436727"/>
                  <a:pt x="6720805" y="1435425"/>
                </a:cubicBezTo>
                <a:cubicBezTo>
                  <a:pt x="6718233" y="1434123"/>
                  <a:pt x="6716198" y="1432072"/>
                  <a:pt x="6714700" y="1429272"/>
                </a:cubicBezTo>
                <a:cubicBezTo>
                  <a:pt x="6713203" y="1426407"/>
                  <a:pt x="6712242" y="1423070"/>
                  <a:pt x="6711819" y="1419261"/>
                </a:cubicBezTo>
                <a:cubicBezTo>
                  <a:pt x="6711396" y="1415452"/>
                  <a:pt x="6711184" y="1410650"/>
                  <a:pt x="6711184" y="1404855"/>
                </a:cubicBezTo>
                <a:lnTo>
                  <a:pt x="6711184" y="1342738"/>
                </a:lnTo>
                <a:close/>
                <a:moveTo>
                  <a:pt x="6008730" y="1342738"/>
                </a:moveTo>
                <a:lnTo>
                  <a:pt x="6008730" y="1370573"/>
                </a:lnTo>
                <a:lnTo>
                  <a:pt x="6032072" y="1370573"/>
                </a:lnTo>
                <a:lnTo>
                  <a:pt x="6032072" y="1342738"/>
                </a:lnTo>
                <a:close/>
                <a:moveTo>
                  <a:pt x="4644948" y="1342738"/>
                </a:moveTo>
                <a:lnTo>
                  <a:pt x="4644948" y="1413547"/>
                </a:lnTo>
                <a:cubicBezTo>
                  <a:pt x="4644948" y="1420905"/>
                  <a:pt x="4645810" y="1427156"/>
                  <a:pt x="4647537" y="1432299"/>
                </a:cubicBezTo>
                <a:cubicBezTo>
                  <a:pt x="4649262" y="1437443"/>
                  <a:pt x="4651687" y="1441708"/>
                  <a:pt x="4654812" y="1445094"/>
                </a:cubicBezTo>
                <a:cubicBezTo>
                  <a:pt x="4657938" y="1448480"/>
                  <a:pt x="4661601" y="1450954"/>
                  <a:pt x="4665800" y="1452517"/>
                </a:cubicBezTo>
                <a:cubicBezTo>
                  <a:pt x="4670000" y="1454080"/>
                  <a:pt x="4674476" y="1454861"/>
                  <a:pt x="4679229" y="1454861"/>
                </a:cubicBezTo>
                <a:cubicBezTo>
                  <a:pt x="4685480" y="1454861"/>
                  <a:pt x="4691145" y="1453575"/>
                  <a:pt x="4696224" y="1451003"/>
                </a:cubicBezTo>
                <a:cubicBezTo>
                  <a:pt x="4701302" y="1448431"/>
                  <a:pt x="4706674" y="1444671"/>
                  <a:pt x="4712339" y="1439722"/>
                </a:cubicBezTo>
                <a:lnTo>
                  <a:pt x="4712339" y="1451833"/>
                </a:lnTo>
                <a:lnTo>
                  <a:pt x="4730701" y="1451833"/>
                </a:lnTo>
                <a:lnTo>
                  <a:pt x="4730701" y="1342738"/>
                </a:lnTo>
                <a:lnTo>
                  <a:pt x="4712339" y="1342738"/>
                </a:lnTo>
                <a:lnTo>
                  <a:pt x="4712339" y="1424193"/>
                </a:lnTo>
                <a:cubicBezTo>
                  <a:pt x="4708107" y="1427905"/>
                  <a:pt x="4703451" y="1431030"/>
                  <a:pt x="4698372" y="1433569"/>
                </a:cubicBezTo>
                <a:cubicBezTo>
                  <a:pt x="4693294" y="1436109"/>
                  <a:pt x="4688509" y="1437378"/>
                  <a:pt x="4684016" y="1437378"/>
                </a:cubicBezTo>
                <a:cubicBezTo>
                  <a:pt x="4679197" y="1437378"/>
                  <a:pt x="4675502" y="1436727"/>
                  <a:pt x="4672930" y="1435425"/>
                </a:cubicBezTo>
                <a:cubicBezTo>
                  <a:pt x="4670358" y="1434123"/>
                  <a:pt x="4668324" y="1432072"/>
                  <a:pt x="4666825" y="1429272"/>
                </a:cubicBezTo>
                <a:cubicBezTo>
                  <a:pt x="4665328" y="1426407"/>
                  <a:pt x="4664368" y="1423070"/>
                  <a:pt x="4663944" y="1419261"/>
                </a:cubicBezTo>
                <a:cubicBezTo>
                  <a:pt x="4663521" y="1415452"/>
                  <a:pt x="4663309" y="1410650"/>
                  <a:pt x="4663309" y="1404855"/>
                </a:cubicBezTo>
                <a:lnTo>
                  <a:pt x="4663309" y="1342738"/>
                </a:lnTo>
                <a:close/>
                <a:moveTo>
                  <a:pt x="7518019" y="1340198"/>
                </a:moveTo>
                <a:cubicBezTo>
                  <a:pt x="7510661" y="1340198"/>
                  <a:pt x="7503776" y="1341484"/>
                  <a:pt x="7497362" y="1344056"/>
                </a:cubicBezTo>
                <a:cubicBezTo>
                  <a:pt x="7490949" y="1346628"/>
                  <a:pt x="7485593" y="1350291"/>
                  <a:pt x="7481296" y="1355044"/>
                </a:cubicBezTo>
                <a:cubicBezTo>
                  <a:pt x="7476998" y="1359797"/>
                  <a:pt x="7473564" y="1365657"/>
                  <a:pt x="7470992" y="1372624"/>
                </a:cubicBezTo>
                <a:cubicBezTo>
                  <a:pt x="7468420" y="1379591"/>
                  <a:pt x="7467134" y="1387860"/>
                  <a:pt x="7467134" y="1397432"/>
                </a:cubicBezTo>
                <a:cubicBezTo>
                  <a:pt x="7467134" y="1407069"/>
                  <a:pt x="7468371" y="1415452"/>
                  <a:pt x="7470845" y="1422582"/>
                </a:cubicBezTo>
                <a:cubicBezTo>
                  <a:pt x="7473319" y="1429711"/>
                  <a:pt x="7476803" y="1435620"/>
                  <a:pt x="7481296" y="1440308"/>
                </a:cubicBezTo>
                <a:cubicBezTo>
                  <a:pt x="7485788" y="1444997"/>
                  <a:pt x="7491160" y="1448496"/>
                  <a:pt x="7497411" y="1450808"/>
                </a:cubicBezTo>
                <a:cubicBezTo>
                  <a:pt x="7503662" y="1453119"/>
                  <a:pt x="7510531" y="1454275"/>
                  <a:pt x="7518019" y="1454275"/>
                </a:cubicBezTo>
                <a:cubicBezTo>
                  <a:pt x="7521926" y="1454275"/>
                  <a:pt x="7525116" y="1454031"/>
                  <a:pt x="7527590" y="1453543"/>
                </a:cubicBezTo>
                <a:cubicBezTo>
                  <a:pt x="7530065" y="1453054"/>
                  <a:pt x="7532865" y="1452354"/>
                  <a:pt x="7535990" y="1451443"/>
                </a:cubicBezTo>
                <a:cubicBezTo>
                  <a:pt x="7538204" y="1450857"/>
                  <a:pt x="7540678" y="1449961"/>
                  <a:pt x="7543413" y="1448757"/>
                </a:cubicBezTo>
                <a:cubicBezTo>
                  <a:pt x="7546147" y="1447552"/>
                  <a:pt x="7548426" y="1446527"/>
                  <a:pt x="7550250" y="1445680"/>
                </a:cubicBezTo>
                <a:lnTo>
                  <a:pt x="7550250" y="1425072"/>
                </a:lnTo>
                <a:lnTo>
                  <a:pt x="7549175" y="1425072"/>
                </a:lnTo>
                <a:cubicBezTo>
                  <a:pt x="7545008" y="1428979"/>
                  <a:pt x="7540222" y="1432169"/>
                  <a:pt x="7534818" y="1434644"/>
                </a:cubicBezTo>
                <a:cubicBezTo>
                  <a:pt x="7529414" y="1437118"/>
                  <a:pt x="7523716" y="1438355"/>
                  <a:pt x="7517726" y="1438355"/>
                </a:cubicBezTo>
                <a:cubicBezTo>
                  <a:pt x="7507829" y="1438355"/>
                  <a:pt x="7500097" y="1434758"/>
                  <a:pt x="7494530" y="1427563"/>
                </a:cubicBezTo>
                <a:cubicBezTo>
                  <a:pt x="7488963" y="1420368"/>
                  <a:pt x="7486179" y="1410324"/>
                  <a:pt x="7486179" y="1397432"/>
                </a:cubicBezTo>
                <a:cubicBezTo>
                  <a:pt x="7486179" y="1384279"/>
                  <a:pt x="7489060" y="1374106"/>
                  <a:pt x="7494823" y="1366911"/>
                </a:cubicBezTo>
                <a:cubicBezTo>
                  <a:pt x="7500585" y="1359716"/>
                  <a:pt x="7508220" y="1356118"/>
                  <a:pt x="7517726" y="1356118"/>
                </a:cubicBezTo>
                <a:cubicBezTo>
                  <a:pt x="7520916" y="1356118"/>
                  <a:pt x="7524237" y="1356607"/>
                  <a:pt x="7527688" y="1357583"/>
                </a:cubicBezTo>
                <a:cubicBezTo>
                  <a:pt x="7531139" y="1358560"/>
                  <a:pt x="7534134" y="1359699"/>
                  <a:pt x="7536674" y="1361002"/>
                </a:cubicBezTo>
                <a:cubicBezTo>
                  <a:pt x="7539604" y="1362499"/>
                  <a:pt x="7542094" y="1363964"/>
                  <a:pt x="7544145" y="1365397"/>
                </a:cubicBezTo>
                <a:cubicBezTo>
                  <a:pt x="7546196" y="1366829"/>
                  <a:pt x="7547873" y="1368099"/>
                  <a:pt x="7549175" y="1369206"/>
                </a:cubicBezTo>
                <a:lnTo>
                  <a:pt x="7550250" y="1369206"/>
                </a:lnTo>
                <a:lnTo>
                  <a:pt x="7550250" y="1348598"/>
                </a:lnTo>
                <a:cubicBezTo>
                  <a:pt x="7545887" y="1346384"/>
                  <a:pt x="7540922" y="1344431"/>
                  <a:pt x="7535355" y="1342738"/>
                </a:cubicBezTo>
                <a:cubicBezTo>
                  <a:pt x="7529788" y="1341045"/>
                  <a:pt x="7524009" y="1340198"/>
                  <a:pt x="7518019" y="1340198"/>
                </a:cubicBezTo>
                <a:close/>
                <a:moveTo>
                  <a:pt x="5756629" y="1340100"/>
                </a:moveTo>
                <a:cubicBezTo>
                  <a:pt x="5750443" y="1340100"/>
                  <a:pt x="5744193" y="1340687"/>
                  <a:pt x="5737876" y="1341859"/>
                </a:cubicBezTo>
                <a:cubicBezTo>
                  <a:pt x="5731560" y="1343031"/>
                  <a:pt x="5726710" y="1344105"/>
                  <a:pt x="5723324" y="1345082"/>
                </a:cubicBezTo>
                <a:lnTo>
                  <a:pt x="5723324" y="1363736"/>
                </a:lnTo>
                <a:lnTo>
                  <a:pt x="5724398" y="1363736"/>
                </a:lnTo>
                <a:cubicBezTo>
                  <a:pt x="5730129" y="1361327"/>
                  <a:pt x="5735858" y="1359488"/>
                  <a:pt x="5741588" y="1358218"/>
                </a:cubicBezTo>
                <a:cubicBezTo>
                  <a:pt x="5747318" y="1356948"/>
                  <a:pt x="5752299" y="1356314"/>
                  <a:pt x="5756532" y="1356314"/>
                </a:cubicBezTo>
                <a:cubicBezTo>
                  <a:pt x="5760113" y="1356314"/>
                  <a:pt x="5763596" y="1356558"/>
                  <a:pt x="5766982" y="1357046"/>
                </a:cubicBezTo>
                <a:cubicBezTo>
                  <a:pt x="5770368" y="1357534"/>
                  <a:pt x="5773232" y="1358527"/>
                  <a:pt x="5775576" y="1360025"/>
                </a:cubicBezTo>
                <a:cubicBezTo>
                  <a:pt x="5777920" y="1361457"/>
                  <a:pt x="5779744" y="1363492"/>
                  <a:pt x="5781046" y="1366129"/>
                </a:cubicBezTo>
                <a:cubicBezTo>
                  <a:pt x="5782348" y="1368766"/>
                  <a:pt x="5782999" y="1372233"/>
                  <a:pt x="5782999" y="1376531"/>
                </a:cubicBezTo>
                <a:lnTo>
                  <a:pt x="5782999" y="1380047"/>
                </a:lnTo>
                <a:cubicBezTo>
                  <a:pt x="5773363" y="1380568"/>
                  <a:pt x="5764378" y="1381366"/>
                  <a:pt x="5756043" y="1382440"/>
                </a:cubicBezTo>
                <a:cubicBezTo>
                  <a:pt x="5747708" y="1383514"/>
                  <a:pt x="5740481" y="1385451"/>
                  <a:pt x="5734360" y="1388251"/>
                </a:cubicBezTo>
                <a:cubicBezTo>
                  <a:pt x="5727458" y="1391376"/>
                  <a:pt x="5722413" y="1395593"/>
                  <a:pt x="5719222" y="1400899"/>
                </a:cubicBezTo>
                <a:cubicBezTo>
                  <a:pt x="5716031" y="1406206"/>
                  <a:pt x="5714437" y="1412636"/>
                  <a:pt x="5714437" y="1420189"/>
                </a:cubicBezTo>
                <a:cubicBezTo>
                  <a:pt x="5714437" y="1425072"/>
                  <a:pt x="5715315" y="1429711"/>
                  <a:pt x="5717073" y="1434107"/>
                </a:cubicBezTo>
                <a:cubicBezTo>
                  <a:pt x="5718832" y="1438501"/>
                  <a:pt x="5721175" y="1442197"/>
                  <a:pt x="5724105" y="1445192"/>
                </a:cubicBezTo>
                <a:cubicBezTo>
                  <a:pt x="5727165" y="1448252"/>
                  <a:pt x="5730715" y="1450629"/>
                  <a:pt x="5734752" y="1452322"/>
                </a:cubicBezTo>
                <a:cubicBezTo>
                  <a:pt x="5738789" y="1454015"/>
                  <a:pt x="5743054" y="1454861"/>
                  <a:pt x="5747546" y="1454861"/>
                </a:cubicBezTo>
                <a:cubicBezTo>
                  <a:pt x="5753015" y="1454861"/>
                  <a:pt x="5757264" y="1454405"/>
                  <a:pt x="5760291" y="1453494"/>
                </a:cubicBezTo>
                <a:cubicBezTo>
                  <a:pt x="5763319" y="1452582"/>
                  <a:pt x="5766461" y="1451280"/>
                  <a:pt x="5769716" y="1449587"/>
                </a:cubicBezTo>
                <a:cubicBezTo>
                  <a:pt x="5772060" y="1448415"/>
                  <a:pt x="5774486" y="1446836"/>
                  <a:pt x="5776993" y="1444850"/>
                </a:cubicBezTo>
                <a:cubicBezTo>
                  <a:pt x="5779499" y="1442864"/>
                  <a:pt x="5781502" y="1441318"/>
                  <a:pt x="5782999" y="1440211"/>
                </a:cubicBezTo>
                <a:lnTo>
                  <a:pt x="5782999" y="1451833"/>
                </a:lnTo>
                <a:lnTo>
                  <a:pt x="5801264" y="1451833"/>
                </a:lnTo>
                <a:lnTo>
                  <a:pt x="5801264" y="1377214"/>
                </a:lnTo>
                <a:cubicBezTo>
                  <a:pt x="5801264" y="1370378"/>
                  <a:pt x="5800286" y="1364583"/>
                  <a:pt x="5798333" y="1359830"/>
                </a:cubicBezTo>
                <a:cubicBezTo>
                  <a:pt x="5796380" y="1355076"/>
                  <a:pt x="5793418" y="1351202"/>
                  <a:pt x="5789445" y="1348207"/>
                </a:cubicBezTo>
                <a:cubicBezTo>
                  <a:pt x="5785344" y="1345147"/>
                  <a:pt x="5780720" y="1343031"/>
                  <a:pt x="5775576" y="1341859"/>
                </a:cubicBezTo>
                <a:cubicBezTo>
                  <a:pt x="5770432" y="1340687"/>
                  <a:pt x="5764117" y="1340100"/>
                  <a:pt x="5756629" y="1340100"/>
                </a:cubicBezTo>
                <a:close/>
                <a:moveTo>
                  <a:pt x="5232754" y="1340100"/>
                </a:moveTo>
                <a:cubicBezTo>
                  <a:pt x="5226569" y="1340100"/>
                  <a:pt x="5220318" y="1340687"/>
                  <a:pt x="5214002" y="1341859"/>
                </a:cubicBezTo>
                <a:cubicBezTo>
                  <a:pt x="5207685" y="1343031"/>
                  <a:pt x="5202835" y="1344105"/>
                  <a:pt x="5199449" y="1345082"/>
                </a:cubicBezTo>
                <a:lnTo>
                  <a:pt x="5199449" y="1363736"/>
                </a:lnTo>
                <a:lnTo>
                  <a:pt x="5200523" y="1363736"/>
                </a:lnTo>
                <a:cubicBezTo>
                  <a:pt x="5206254" y="1361327"/>
                  <a:pt x="5211983" y="1359488"/>
                  <a:pt x="5217713" y="1358218"/>
                </a:cubicBezTo>
                <a:cubicBezTo>
                  <a:pt x="5223443" y="1356948"/>
                  <a:pt x="5228424" y="1356314"/>
                  <a:pt x="5232657" y="1356314"/>
                </a:cubicBezTo>
                <a:cubicBezTo>
                  <a:pt x="5236238" y="1356314"/>
                  <a:pt x="5239721" y="1356558"/>
                  <a:pt x="5243107" y="1357046"/>
                </a:cubicBezTo>
                <a:cubicBezTo>
                  <a:pt x="5246493" y="1357534"/>
                  <a:pt x="5249357" y="1358527"/>
                  <a:pt x="5251701" y="1360025"/>
                </a:cubicBezTo>
                <a:cubicBezTo>
                  <a:pt x="5254045" y="1361457"/>
                  <a:pt x="5255869" y="1363492"/>
                  <a:pt x="5257171" y="1366129"/>
                </a:cubicBezTo>
                <a:cubicBezTo>
                  <a:pt x="5258473" y="1368766"/>
                  <a:pt x="5259124" y="1372233"/>
                  <a:pt x="5259124" y="1376531"/>
                </a:cubicBezTo>
                <a:lnTo>
                  <a:pt x="5259124" y="1380047"/>
                </a:lnTo>
                <a:cubicBezTo>
                  <a:pt x="5249488" y="1380568"/>
                  <a:pt x="5240503" y="1381366"/>
                  <a:pt x="5232168" y="1382440"/>
                </a:cubicBezTo>
                <a:cubicBezTo>
                  <a:pt x="5223833" y="1383514"/>
                  <a:pt x="5216606" y="1385451"/>
                  <a:pt x="5210485" y="1388251"/>
                </a:cubicBezTo>
                <a:cubicBezTo>
                  <a:pt x="5203583" y="1391376"/>
                  <a:pt x="5198538" y="1395593"/>
                  <a:pt x="5195347" y="1400899"/>
                </a:cubicBezTo>
                <a:cubicBezTo>
                  <a:pt x="5192156" y="1406206"/>
                  <a:pt x="5190562" y="1412636"/>
                  <a:pt x="5190562" y="1420189"/>
                </a:cubicBezTo>
                <a:cubicBezTo>
                  <a:pt x="5190562" y="1425072"/>
                  <a:pt x="5191440" y="1429711"/>
                  <a:pt x="5193198" y="1434107"/>
                </a:cubicBezTo>
                <a:cubicBezTo>
                  <a:pt x="5194957" y="1438501"/>
                  <a:pt x="5197300" y="1442197"/>
                  <a:pt x="5200230" y="1445192"/>
                </a:cubicBezTo>
                <a:cubicBezTo>
                  <a:pt x="5203290" y="1448252"/>
                  <a:pt x="5206840" y="1450629"/>
                  <a:pt x="5210877" y="1452322"/>
                </a:cubicBezTo>
                <a:cubicBezTo>
                  <a:pt x="5214914" y="1454015"/>
                  <a:pt x="5219179" y="1454861"/>
                  <a:pt x="5223671" y="1454861"/>
                </a:cubicBezTo>
                <a:cubicBezTo>
                  <a:pt x="5229140" y="1454861"/>
                  <a:pt x="5233389" y="1454405"/>
                  <a:pt x="5236416" y="1453494"/>
                </a:cubicBezTo>
                <a:cubicBezTo>
                  <a:pt x="5239444" y="1452582"/>
                  <a:pt x="5242586" y="1451280"/>
                  <a:pt x="5245841" y="1449587"/>
                </a:cubicBezTo>
                <a:cubicBezTo>
                  <a:pt x="5248185" y="1448415"/>
                  <a:pt x="5250611" y="1446836"/>
                  <a:pt x="5253118" y="1444850"/>
                </a:cubicBezTo>
                <a:cubicBezTo>
                  <a:pt x="5255625" y="1442864"/>
                  <a:pt x="5257627" y="1441318"/>
                  <a:pt x="5259124" y="1440211"/>
                </a:cubicBezTo>
                <a:lnTo>
                  <a:pt x="5259124" y="1451833"/>
                </a:lnTo>
                <a:lnTo>
                  <a:pt x="5277389" y="1451833"/>
                </a:lnTo>
                <a:lnTo>
                  <a:pt x="5277389" y="1377214"/>
                </a:lnTo>
                <a:cubicBezTo>
                  <a:pt x="5277389" y="1370378"/>
                  <a:pt x="5276411" y="1364583"/>
                  <a:pt x="5274458" y="1359830"/>
                </a:cubicBezTo>
                <a:cubicBezTo>
                  <a:pt x="5272505" y="1355076"/>
                  <a:pt x="5269543" y="1351202"/>
                  <a:pt x="5265570" y="1348207"/>
                </a:cubicBezTo>
                <a:cubicBezTo>
                  <a:pt x="5261469" y="1345147"/>
                  <a:pt x="5256845" y="1343031"/>
                  <a:pt x="5251701" y="1341859"/>
                </a:cubicBezTo>
                <a:cubicBezTo>
                  <a:pt x="5246557" y="1340687"/>
                  <a:pt x="5240242" y="1340100"/>
                  <a:pt x="5232754" y="1340100"/>
                </a:cubicBezTo>
                <a:close/>
                <a:moveTo>
                  <a:pt x="5146931" y="1340100"/>
                </a:moveTo>
                <a:cubicBezTo>
                  <a:pt x="5134625" y="1340100"/>
                  <a:pt x="5124760" y="1343193"/>
                  <a:pt x="5117337" y="1349379"/>
                </a:cubicBezTo>
                <a:cubicBezTo>
                  <a:pt x="5109915" y="1355565"/>
                  <a:pt x="5106203" y="1363574"/>
                  <a:pt x="5106203" y="1373405"/>
                </a:cubicBezTo>
                <a:cubicBezTo>
                  <a:pt x="5106203" y="1380568"/>
                  <a:pt x="5108092" y="1386672"/>
                  <a:pt x="5111868" y="1391718"/>
                </a:cubicBezTo>
                <a:cubicBezTo>
                  <a:pt x="5115645" y="1396765"/>
                  <a:pt x="5121700" y="1400492"/>
                  <a:pt x="5130035" y="1402901"/>
                </a:cubicBezTo>
                <a:cubicBezTo>
                  <a:pt x="5133225" y="1403813"/>
                  <a:pt x="5136709" y="1404659"/>
                  <a:pt x="5140485" y="1405441"/>
                </a:cubicBezTo>
                <a:cubicBezTo>
                  <a:pt x="5144261" y="1406222"/>
                  <a:pt x="5147322" y="1406906"/>
                  <a:pt x="5149666" y="1407492"/>
                </a:cubicBezTo>
                <a:cubicBezTo>
                  <a:pt x="5155721" y="1408989"/>
                  <a:pt x="5159937" y="1410845"/>
                  <a:pt x="5162315" y="1413059"/>
                </a:cubicBezTo>
                <a:cubicBezTo>
                  <a:pt x="5164690" y="1415273"/>
                  <a:pt x="5165879" y="1418561"/>
                  <a:pt x="5165879" y="1422923"/>
                </a:cubicBezTo>
                <a:cubicBezTo>
                  <a:pt x="5165879" y="1426309"/>
                  <a:pt x="5165374" y="1428849"/>
                  <a:pt x="5164365" y="1430542"/>
                </a:cubicBezTo>
                <a:cubicBezTo>
                  <a:pt x="5163356" y="1432234"/>
                  <a:pt x="5161711" y="1433830"/>
                  <a:pt x="5159433" y="1435327"/>
                </a:cubicBezTo>
                <a:cubicBezTo>
                  <a:pt x="5157806" y="1436369"/>
                  <a:pt x="5155330" y="1437232"/>
                  <a:pt x="5152010" y="1437916"/>
                </a:cubicBezTo>
                <a:cubicBezTo>
                  <a:pt x="5148689" y="1438599"/>
                  <a:pt x="5145564" y="1438941"/>
                  <a:pt x="5142634" y="1438941"/>
                </a:cubicBezTo>
                <a:cubicBezTo>
                  <a:pt x="5138597" y="1438941"/>
                  <a:pt x="5134706" y="1438388"/>
                  <a:pt x="5130962" y="1437281"/>
                </a:cubicBezTo>
                <a:cubicBezTo>
                  <a:pt x="5127218" y="1436174"/>
                  <a:pt x="5123784" y="1434904"/>
                  <a:pt x="5120658" y="1433472"/>
                </a:cubicBezTo>
                <a:cubicBezTo>
                  <a:pt x="5117142" y="1431844"/>
                  <a:pt x="5114327" y="1430281"/>
                  <a:pt x="5112210" y="1428784"/>
                </a:cubicBezTo>
                <a:cubicBezTo>
                  <a:pt x="5110094" y="1427286"/>
                  <a:pt x="5108255" y="1425919"/>
                  <a:pt x="5106692" y="1424681"/>
                </a:cubicBezTo>
                <a:lnTo>
                  <a:pt x="5105715" y="1424681"/>
                </a:lnTo>
                <a:lnTo>
                  <a:pt x="5105715" y="1445290"/>
                </a:lnTo>
                <a:cubicBezTo>
                  <a:pt x="5109882" y="1447503"/>
                  <a:pt x="5115140" y="1449587"/>
                  <a:pt x="5121489" y="1451540"/>
                </a:cubicBezTo>
                <a:cubicBezTo>
                  <a:pt x="5127838" y="1453494"/>
                  <a:pt x="5134658" y="1454470"/>
                  <a:pt x="5141950" y="1454470"/>
                </a:cubicBezTo>
                <a:cubicBezTo>
                  <a:pt x="5149373" y="1454470"/>
                  <a:pt x="5155542" y="1453624"/>
                  <a:pt x="5160459" y="1451931"/>
                </a:cubicBezTo>
                <a:cubicBezTo>
                  <a:pt x="5165374" y="1450238"/>
                  <a:pt x="5169785" y="1447764"/>
                  <a:pt x="5173692" y="1444508"/>
                </a:cubicBezTo>
                <a:cubicBezTo>
                  <a:pt x="5177273" y="1441513"/>
                  <a:pt x="5179992" y="1437916"/>
                  <a:pt x="5181847" y="1433716"/>
                </a:cubicBezTo>
                <a:cubicBezTo>
                  <a:pt x="5183703" y="1429516"/>
                  <a:pt x="5184631" y="1425072"/>
                  <a:pt x="5184631" y="1420384"/>
                </a:cubicBezTo>
                <a:cubicBezTo>
                  <a:pt x="5184631" y="1412310"/>
                  <a:pt x="5182597" y="1405929"/>
                  <a:pt x="5178527" y="1401241"/>
                </a:cubicBezTo>
                <a:cubicBezTo>
                  <a:pt x="5174457" y="1396553"/>
                  <a:pt x="5168386" y="1393200"/>
                  <a:pt x="5160312" y="1391181"/>
                </a:cubicBezTo>
                <a:cubicBezTo>
                  <a:pt x="5156600" y="1390269"/>
                  <a:pt x="5153068" y="1389472"/>
                  <a:pt x="5149715" y="1388788"/>
                </a:cubicBezTo>
                <a:cubicBezTo>
                  <a:pt x="5146361" y="1388105"/>
                  <a:pt x="5143317" y="1387405"/>
                  <a:pt x="5140583" y="1386688"/>
                </a:cubicBezTo>
                <a:cubicBezTo>
                  <a:pt x="5135114" y="1385256"/>
                  <a:pt x="5131141" y="1383417"/>
                  <a:pt x="5128668" y="1381170"/>
                </a:cubicBezTo>
                <a:cubicBezTo>
                  <a:pt x="5126193" y="1378924"/>
                  <a:pt x="5124956" y="1375522"/>
                  <a:pt x="5124956" y="1370964"/>
                </a:cubicBezTo>
                <a:cubicBezTo>
                  <a:pt x="5124956" y="1365820"/>
                  <a:pt x="5127040" y="1361978"/>
                  <a:pt x="5131206" y="1359439"/>
                </a:cubicBezTo>
                <a:cubicBezTo>
                  <a:pt x="5135374" y="1356900"/>
                  <a:pt x="5140485" y="1355630"/>
                  <a:pt x="5146541" y="1355630"/>
                </a:cubicBezTo>
                <a:cubicBezTo>
                  <a:pt x="5152401" y="1355630"/>
                  <a:pt x="5158212" y="1356704"/>
                  <a:pt x="5163974" y="1358853"/>
                </a:cubicBezTo>
                <a:cubicBezTo>
                  <a:pt x="5169737" y="1361002"/>
                  <a:pt x="5174962" y="1363932"/>
                  <a:pt x="5179650" y="1367643"/>
                </a:cubicBezTo>
                <a:lnTo>
                  <a:pt x="5180627" y="1367643"/>
                </a:lnTo>
                <a:lnTo>
                  <a:pt x="5180627" y="1348012"/>
                </a:lnTo>
                <a:cubicBezTo>
                  <a:pt x="5176459" y="1345733"/>
                  <a:pt x="5171316" y="1343845"/>
                  <a:pt x="5165196" y="1342347"/>
                </a:cubicBezTo>
                <a:cubicBezTo>
                  <a:pt x="5159075" y="1340849"/>
                  <a:pt x="5152987" y="1340100"/>
                  <a:pt x="5146931" y="1340100"/>
                </a:cubicBezTo>
                <a:close/>
                <a:moveTo>
                  <a:pt x="6960685" y="1339710"/>
                </a:moveTo>
                <a:cubicBezTo>
                  <a:pt x="6954695" y="1339710"/>
                  <a:pt x="6948900" y="1340980"/>
                  <a:pt x="6943300" y="1343519"/>
                </a:cubicBezTo>
                <a:cubicBezTo>
                  <a:pt x="6937701" y="1346058"/>
                  <a:pt x="6932850" y="1349672"/>
                  <a:pt x="6928748" y="1354360"/>
                </a:cubicBezTo>
                <a:cubicBezTo>
                  <a:pt x="6924450" y="1359243"/>
                  <a:pt x="6921032" y="1365185"/>
                  <a:pt x="6918493" y="1372185"/>
                </a:cubicBezTo>
                <a:cubicBezTo>
                  <a:pt x="6915953" y="1379184"/>
                  <a:pt x="6914684" y="1387209"/>
                  <a:pt x="6914684" y="1396260"/>
                </a:cubicBezTo>
                <a:cubicBezTo>
                  <a:pt x="6914684" y="1413580"/>
                  <a:pt x="6918362" y="1426863"/>
                  <a:pt x="6925720" y="1436109"/>
                </a:cubicBezTo>
                <a:cubicBezTo>
                  <a:pt x="6933078" y="1445355"/>
                  <a:pt x="6942975" y="1449978"/>
                  <a:pt x="6955411" y="1449978"/>
                </a:cubicBezTo>
                <a:cubicBezTo>
                  <a:pt x="6962574" y="1449978"/>
                  <a:pt x="6968531" y="1448952"/>
                  <a:pt x="6973285" y="1446901"/>
                </a:cubicBezTo>
                <a:cubicBezTo>
                  <a:pt x="6978038" y="1444850"/>
                  <a:pt x="6982889" y="1441676"/>
                  <a:pt x="6987837" y="1437378"/>
                </a:cubicBezTo>
                <a:lnTo>
                  <a:pt x="6987837" y="1446950"/>
                </a:lnTo>
                <a:cubicBezTo>
                  <a:pt x="6987837" y="1451443"/>
                  <a:pt x="6987414" y="1455447"/>
                  <a:pt x="6986568" y="1458963"/>
                </a:cubicBezTo>
                <a:cubicBezTo>
                  <a:pt x="6985721" y="1462479"/>
                  <a:pt x="6984256" y="1465572"/>
                  <a:pt x="6982172" y="1468241"/>
                </a:cubicBezTo>
                <a:cubicBezTo>
                  <a:pt x="6979959" y="1470911"/>
                  <a:pt x="6976882" y="1472995"/>
                  <a:pt x="6972943" y="1474492"/>
                </a:cubicBezTo>
                <a:cubicBezTo>
                  <a:pt x="6969004" y="1475990"/>
                  <a:pt x="6964201" y="1476739"/>
                  <a:pt x="6958537" y="1476739"/>
                </a:cubicBezTo>
                <a:cubicBezTo>
                  <a:pt x="6955151" y="1476739"/>
                  <a:pt x="6952025" y="1476478"/>
                  <a:pt x="6949161" y="1475957"/>
                </a:cubicBezTo>
                <a:cubicBezTo>
                  <a:pt x="6946296" y="1475436"/>
                  <a:pt x="6943170" y="1474753"/>
                  <a:pt x="6939784" y="1473906"/>
                </a:cubicBezTo>
                <a:cubicBezTo>
                  <a:pt x="6936724" y="1473125"/>
                  <a:pt x="6933989" y="1472295"/>
                  <a:pt x="6931580" y="1471416"/>
                </a:cubicBezTo>
                <a:cubicBezTo>
                  <a:pt x="6929171" y="1470537"/>
                  <a:pt x="6927348" y="1469837"/>
                  <a:pt x="6926111" y="1469316"/>
                </a:cubicBezTo>
                <a:lnTo>
                  <a:pt x="6925134" y="1469316"/>
                </a:lnTo>
                <a:lnTo>
                  <a:pt x="6925134" y="1488459"/>
                </a:lnTo>
                <a:cubicBezTo>
                  <a:pt x="6929952" y="1489891"/>
                  <a:pt x="6935145" y="1491031"/>
                  <a:pt x="6940712" y="1491877"/>
                </a:cubicBezTo>
                <a:cubicBezTo>
                  <a:pt x="6946279" y="1492724"/>
                  <a:pt x="6951732" y="1493147"/>
                  <a:pt x="6957072" y="1493147"/>
                </a:cubicBezTo>
                <a:cubicBezTo>
                  <a:pt x="6973675" y="1493147"/>
                  <a:pt x="6986014" y="1488817"/>
                  <a:pt x="6994088" y="1480157"/>
                </a:cubicBezTo>
                <a:cubicBezTo>
                  <a:pt x="7002162" y="1471497"/>
                  <a:pt x="7006199" y="1457921"/>
                  <a:pt x="7006199" y="1439429"/>
                </a:cubicBezTo>
                <a:lnTo>
                  <a:pt x="7006199" y="1342738"/>
                </a:lnTo>
                <a:lnTo>
                  <a:pt x="6988912" y="1342738"/>
                </a:lnTo>
                <a:lnTo>
                  <a:pt x="6987837" y="1347426"/>
                </a:lnTo>
                <a:cubicBezTo>
                  <a:pt x="6983670" y="1344951"/>
                  <a:pt x="6979519" y="1343047"/>
                  <a:pt x="6975385" y="1341712"/>
                </a:cubicBezTo>
                <a:cubicBezTo>
                  <a:pt x="6971250" y="1340377"/>
                  <a:pt x="6966350" y="1339710"/>
                  <a:pt x="6960685" y="1339710"/>
                </a:cubicBezTo>
                <a:close/>
                <a:moveTo>
                  <a:pt x="6859375" y="1339710"/>
                </a:moveTo>
                <a:cubicBezTo>
                  <a:pt x="6853450" y="1339710"/>
                  <a:pt x="6847818" y="1341012"/>
                  <a:pt x="6842479" y="1343617"/>
                </a:cubicBezTo>
                <a:cubicBezTo>
                  <a:pt x="6837139" y="1346221"/>
                  <a:pt x="6831735" y="1349965"/>
                  <a:pt x="6826266" y="1354849"/>
                </a:cubicBezTo>
                <a:lnTo>
                  <a:pt x="6826266" y="1342738"/>
                </a:lnTo>
                <a:lnTo>
                  <a:pt x="6807904" y="1342738"/>
                </a:lnTo>
                <a:lnTo>
                  <a:pt x="6807904" y="1451833"/>
                </a:lnTo>
                <a:lnTo>
                  <a:pt x="6826266" y="1451833"/>
                </a:lnTo>
                <a:lnTo>
                  <a:pt x="6826266" y="1370378"/>
                </a:lnTo>
                <a:cubicBezTo>
                  <a:pt x="6830889" y="1366471"/>
                  <a:pt x="6835626" y="1363297"/>
                  <a:pt x="6840476" y="1360855"/>
                </a:cubicBezTo>
                <a:cubicBezTo>
                  <a:pt x="6845327" y="1358413"/>
                  <a:pt x="6850032" y="1357193"/>
                  <a:pt x="6854590" y="1357193"/>
                </a:cubicBezTo>
                <a:cubicBezTo>
                  <a:pt x="6859213" y="1357193"/>
                  <a:pt x="6862859" y="1357860"/>
                  <a:pt x="6865528" y="1359195"/>
                </a:cubicBezTo>
                <a:cubicBezTo>
                  <a:pt x="6868198" y="1360530"/>
                  <a:pt x="6870282" y="1362564"/>
                  <a:pt x="6871779" y="1365299"/>
                </a:cubicBezTo>
                <a:cubicBezTo>
                  <a:pt x="6873147" y="1367904"/>
                  <a:pt x="6874074" y="1371371"/>
                  <a:pt x="6874563" y="1375701"/>
                </a:cubicBezTo>
                <a:cubicBezTo>
                  <a:pt x="6875051" y="1380031"/>
                  <a:pt x="6875295" y="1384703"/>
                  <a:pt x="6875295" y="1389716"/>
                </a:cubicBezTo>
                <a:lnTo>
                  <a:pt x="6875295" y="1451833"/>
                </a:lnTo>
                <a:lnTo>
                  <a:pt x="6893657" y="1451833"/>
                </a:lnTo>
                <a:lnTo>
                  <a:pt x="6893657" y="1381024"/>
                </a:lnTo>
                <a:cubicBezTo>
                  <a:pt x="6893657" y="1367611"/>
                  <a:pt x="6890629" y="1357372"/>
                  <a:pt x="6884574" y="1350307"/>
                </a:cubicBezTo>
                <a:cubicBezTo>
                  <a:pt x="6878518" y="1343242"/>
                  <a:pt x="6870119" y="1339710"/>
                  <a:pt x="6859375" y="1339710"/>
                </a:cubicBezTo>
                <a:close/>
                <a:moveTo>
                  <a:pt x="6436810" y="1339710"/>
                </a:moveTo>
                <a:cubicBezTo>
                  <a:pt x="6430820" y="1339710"/>
                  <a:pt x="6425025" y="1340980"/>
                  <a:pt x="6419425" y="1343519"/>
                </a:cubicBezTo>
                <a:cubicBezTo>
                  <a:pt x="6413826" y="1346058"/>
                  <a:pt x="6408975" y="1349672"/>
                  <a:pt x="6404873" y="1354360"/>
                </a:cubicBezTo>
                <a:cubicBezTo>
                  <a:pt x="6400575" y="1359243"/>
                  <a:pt x="6397157" y="1365185"/>
                  <a:pt x="6394618" y="1372185"/>
                </a:cubicBezTo>
                <a:cubicBezTo>
                  <a:pt x="6392078" y="1379184"/>
                  <a:pt x="6390809" y="1387209"/>
                  <a:pt x="6390809" y="1396260"/>
                </a:cubicBezTo>
                <a:cubicBezTo>
                  <a:pt x="6390809" y="1413580"/>
                  <a:pt x="6394487" y="1426863"/>
                  <a:pt x="6401845" y="1436109"/>
                </a:cubicBezTo>
                <a:cubicBezTo>
                  <a:pt x="6409203" y="1445355"/>
                  <a:pt x="6419100" y="1449978"/>
                  <a:pt x="6431536" y="1449978"/>
                </a:cubicBezTo>
                <a:cubicBezTo>
                  <a:pt x="6438699" y="1449978"/>
                  <a:pt x="6444656" y="1448952"/>
                  <a:pt x="6449410" y="1446901"/>
                </a:cubicBezTo>
                <a:cubicBezTo>
                  <a:pt x="6454163" y="1444850"/>
                  <a:pt x="6459014" y="1441676"/>
                  <a:pt x="6463962" y="1437378"/>
                </a:cubicBezTo>
                <a:lnTo>
                  <a:pt x="6463962" y="1446950"/>
                </a:lnTo>
                <a:cubicBezTo>
                  <a:pt x="6463962" y="1451443"/>
                  <a:pt x="6463539" y="1455447"/>
                  <a:pt x="6462693" y="1458963"/>
                </a:cubicBezTo>
                <a:cubicBezTo>
                  <a:pt x="6461846" y="1462479"/>
                  <a:pt x="6460381" y="1465572"/>
                  <a:pt x="6458297" y="1468241"/>
                </a:cubicBezTo>
                <a:cubicBezTo>
                  <a:pt x="6456084" y="1470911"/>
                  <a:pt x="6453007" y="1472995"/>
                  <a:pt x="6449068" y="1474492"/>
                </a:cubicBezTo>
                <a:cubicBezTo>
                  <a:pt x="6445129" y="1475990"/>
                  <a:pt x="6440326" y="1476739"/>
                  <a:pt x="6434662" y="1476739"/>
                </a:cubicBezTo>
                <a:cubicBezTo>
                  <a:pt x="6431276" y="1476739"/>
                  <a:pt x="6428150" y="1476478"/>
                  <a:pt x="6425286" y="1475957"/>
                </a:cubicBezTo>
                <a:cubicBezTo>
                  <a:pt x="6422421" y="1475436"/>
                  <a:pt x="6419295" y="1474753"/>
                  <a:pt x="6415909" y="1473906"/>
                </a:cubicBezTo>
                <a:cubicBezTo>
                  <a:pt x="6412849" y="1473125"/>
                  <a:pt x="6410114" y="1472295"/>
                  <a:pt x="6407705" y="1471416"/>
                </a:cubicBezTo>
                <a:cubicBezTo>
                  <a:pt x="6405296" y="1470537"/>
                  <a:pt x="6403473" y="1469837"/>
                  <a:pt x="6402236" y="1469316"/>
                </a:cubicBezTo>
                <a:lnTo>
                  <a:pt x="6401259" y="1469316"/>
                </a:lnTo>
                <a:lnTo>
                  <a:pt x="6401259" y="1488459"/>
                </a:lnTo>
                <a:cubicBezTo>
                  <a:pt x="6406077" y="1489891"/>
                  <a:pt x="6411270" y="1491031"/>
                  <a:pt x="6416837" y="1491877"/>
                </a:cubicBezTo>
                <a:cubicBezTo>
                  <a:pt x="6422404" y="1492724"/>
                  <a:pt x="6427857" y="1493147"/>
                  <a:pt x="6433197" y="1493147"/>
                </a:cubicBezTo>
                <a:cubicBezTo>
                  <a:pt x="6449800" y="1493147"/>
                  <a:pt x="6462139" y="1488817"/>
                  <a:pt x="6470213" y="1480157"/>
                </a:cubicBezTo>
                <a:cubicBezTo>
                  <a:pt x="6478287" y="1471497"/>
                  <a:pt x="6482324" y="1457921"/>
                  <a:pt x="6482324" y="1439429"/>
                </a:cubicBezTo>
                <a:lnTo>
                  <a:pt x="6482324" y="1342738"/>
                </a:lnTo>
                <a:lnTo>
                  <a:pt x="6465037" y="1342738"/>
                </a:lnTo>
                <a:lnTo>
                  <a:pt x="6463962" y="1347426"/>
                </a:lnTo>
                <a:cubicBezTo>
                  <a:pt x="6459795" y="1344951"/>
                  <a:pt x="6455644" y="1343047"/>
                  <a:pt x="6451510" y="1341712"/>
                </a:cubicBezTo>
                <a:cubicBezTo>
                  <a:pt x="6447375" y="1340377"/>
                  <a:pt x="6442475" y="1339710"/>
                  <a:pt x="6436810" y="1339710"/>
                </a:cubicBezTo>
                <a:close/>
                <a:moveTo>
                  <a:pt x="6335500" y="1339710"/>
                </a:moveTo>
                <a:cubicBezTo>
                  <a:pt x="6329575" y="1339710"/>
                  <a:pt x="6323943" y="1341012"/>
                  <a:pt x="6318604" y="1343617"/>
                </a:cubicBezTo>
                <a:cubicBezTo>
                  <a:pt x="6313264" y="1346221"/>
                  <a:pt x="6307860" y="1349965"/>
                  <a:pt x="6302391" y="1354849"/>
                </a:cubicBezTo>
                <a:lnTo>
                  <a:pt x="6302391" y="1342738"/>
                </a:lnTo>
                <a:lnTo>
                  <a:pt x="6284029" y="1342738"/>
                </a:lnTo>
                <a:lnTo>
                  <a:pt x="6284029" y="1451833"/>
                </a:lnTo>
                <a:lnTo>
                  <a:pt x="6302391" y="1451833"/>
                </a:lnTo>
                <a:lnTo>
                  <a:pt x="6302391" y="1370378"/>
                </a:lnTo>
                <a:cubicBezTo>
                  <a:pt x="6307014" y="1366471"/>
                  <a:pt x="6311751" y="1363297"/>
                  <a:pt x="6316601" y="1360855"/>
                </a:cubicBezTo>
                <a:cubicBezTo>
                  <a:pt x="6321452" y="1358413"/>
                  <a:pt x="6326157" y="1357193"/>
                  <a:pt x="6330715" y="1357193"/>
                </a:cubicBezTo>
                <a:cubicBezTo>
                  <a:pt x="6335338" y="1357193"/>
                  <a:pt x="6338984" y="1357860"/>
                  <a:pt x="6341653" y="1359195"/>
                </a:cubicBezTo>
                <a:cubicBezTo>
                  <a:pt x="6344323" y="1360530"/>
                  <a:pt x="6346407" y="1362564"/>
                  <a:pt x="6347904" y="1365299"/>
                </a:cubicBezTo>
                <a:cubicBezTo>
                  <a:pt x="6349272" y="1367904"/>
                  <a:pt x="6350199" y="1371371"/>
                  <a:pt x="6350688" y="1375701"/>
                </a:cubicBezTo>
                <a:cubicBezTo>
                  <a:pt x="6351176" y="1380031"/>
                  <a:pt x="6351420" y="1384703"/>
                  <a:pt x="6351420" y="1389716"/>
                </a:cubicBezTo>
                <a:lnTo>
                  <a:pt x="6351420" y="1451833"/>
                </a:lnTo>
                <a:lnTo>
                  <a:pt x="6369782" y="1451833"/>
                </a:lnTo>
                <a:lnTo>
                  <a:pt x="6369782" y="1381024"/>
                </a:lnTo>
                <a:cubicBezTo>
                  <a:pt x="6369782" y="1367611"/>
                  <a:pt x="6366754" y="1357372"/>
                  <a:pt x="6360699" y="1350307"/>
                </a:cubicBezTo>
                <a:cubicBezTo>
                  <a:pt x="6354643" y="1343242"/>
                  <a:pt x="6346244" y="1339710"/>
                  <a:pt x="6335500" y="1339710"/>
                </a:cubicBezTo>
                <a:close/>
                <a:moveTo>
                  <a:pt x="5875078" y="1339710"/>
                </a:moveTo>
                <a:cubicBezTo>
                  <a:pt x="5869413" y="1339710"/>
                  <a:pt x="5864220" y="1341028"/>
                  <a:pt x="5859500" y="1343666"/>
                </a:cubicBezTo>
                <a:cubicBezTo>
                  <a:pt x="5854779" y="1346302"/>
                  <a:pt x="5850009" y="1350030"/>
                  <a:pt x="5845191" y="1354849"/>
                </a:cubicBezTo>
                <a:lnTo>
                  <a:pt x="5845191" y="1342738"/>
                </a:lnTo>
                <a:lnTo>
                  <a:pt x="5826829" y="1342738"/>
                </a:lnTo>
                <a:lnTo>
                  <a:pt x="5826829" y="1451833"/>
                </a:lnTo>
                <a:lnTo>
                  <a:pt x="5845191" y="1451833"/>
                </a:lnTo>
                <a:lnTo>
                  <a:pt x="5845191" y="1370378"/>
                </a:lnTo>
                <a:cubicBezTo>
                  <a:pt x="5849293" y="1366536"/>
                  <a:pt x="5853526" y="1363378"/>
                  <a:pt x="5857888" y="1360904"/>
                </a:cubicBezTo>
                <a:cubicBezTo>
                  <a:pt x="5862250" y="1358430"/>
                  <a:pt x="5866418" y="1357193"/>
                  <a:pt x="5870389" y="1357193"/>
                </a:cubicBezTo>
                <a:cubicBezTo>
                  <a:pt x="5874492" y="1357193"/>
                  <a:pt x="5877747" y="1357811"/>
                  <a:pt x="5880157" y="1359048"/>
                </a:cubicBezTo>
                <a:cubicBezTo>
                  <a:pt x="5882566" y="1360285"/>
                  <a:pt x="5884422" y="1362206"/>
                  <a:pt x="5885723" y="1364811"/>
                </a:cubicBezTo>
                <a:cubicBezTo>
                  <a:pt x="5886961" y="1367220"/>
                  <a:pt x="5887775" y="1370557"/>
                  <a:pt x="5888165" y="1374822"/>
                </a:cubicBezTo>
                <a:cubicBezTo>
                  <a:pt x="5888556" y="1379086"/>
                  <a:pt x="5888751" y="1383726"/>
                  <a:pt x="5888751" y="1388740"/>
                </a:cubicBezTo>
                <a:lnTo>
                  <a:pt x="5888751" y="1451833"/>
                </a:lnTo>
                <a:lnTo>
                  <a:pt x="5907113" y="1451833"/>
                </a:lnTo>
                <a:lnTo>
                  <a:pt x="5907113" y="1380047"/>
                </a:lnTo>
                <a:cubicBezTo>
                  <a:pt x="5907113" y="1377963"/>
                  <a:pt x="5907064" y="1376157"/>
                  <a:pt x="5906966" y="1374626"/>
                </a:cubicBezTo>
                <a:cubicBezTo>
                  <a:pt x="5906868" y="1373096"/>
                  <a:pt x="5906788" y="1371778"/>
                  <a:pt x="5906722" y="1370671"/>
                </a:cubicBezTo>
                <a:cubicBezTo>
                  <a:pt x="5911345" y="1366308"/>
                  <a:pt x="5915821" y="1362971"/>
                  <a:pt x="5920152" y="1360660"/>
                </a:cubicBezTo>
                <a:cubicBezTo>
                  <a:pt x="5924481" y="1358348"/>
                  <a:pt x="5928534" y="1357193"/>
                  <a:pt x="5932311" y="1357193"/>
                </a:cubicBezTo>
                <a:cubicBezTo>
                  <a:pt x="5936414" y="1357193"/>
                  <a:pt x="5939669" y="1357811"/>
                  <a:pt x="5942079" y="1359048"/>
                </a:cubicBezTo>
                <a:cubicBezTo>
                  <a:pt x="5944488" y="1360285"/>
                  <a:pt x="5946343" y="1362206"/>
                  <a:pt x="5947645" y="1364811"/>
                </a:cubicBezTo>
                <a:cubicBezTo>
                  <a:pt x="5948883" y="1367220"/>
                  <a:pt x="5949696" y="1370557"/>
                  <a:pt x="5950087" y="1374822"/>
                </a:cubicBezTo>
                <a:cubicBezTo>
                  <a:pt x="5950478" y="1379086"/>
                  <a:pt x="5950673" y="1383726"/>
                  <a:pt x="5950673" y="1388740"/>
                </a:cubicBezTo>
                <a:lnTo>
                  <a:pt x="5950673" y="1451833"/>
                </a:lnTo>
                <a:lnTo>
                  <a:pt x="5969034" y="1451833"/>
                </a:lnTo>
                <a:lnTo>
                  <a:pt x="5969034" y="1380047"/>
                </a:lnTo>
                <a:cubicBezTo>
                  <a:pt x="5969034" y="1372559"/>
                  <a:pt x="5968237" y="1366341"/>
                  <a:pt x="5966642" y="1361392"/>
                </a:cubicBezTo>
                <a:cubicBezTo>
                  <a:pt x="5965046" y="1356444"/>
                  <a:pt x="5962784" y="1352309"/>
                  <a:pt x="5959853" y="1348988"/>
                </a:cubicBezTo>
                <a:cubicBezTo>
                  <a:pt x="5956989" y="1345733"/>
                  <a:pt x="5953635" y="1343373"/>
                  <a:pt x="5949794" y="1341907"/>
                </a:cubicBezTo>
                <a:cubicBezTo>
                  <a:pt x="5945952" y="1340442"/>
                  <a:pt x="5941687" y="1339710"/>
                  <a:pt x="5937000" y="1339710"/>
                </a:cubicBezTo>
                <a:cubicBezTo>
                  <a:pt x="5930813" y="1339710"/>
                  <a:pt x="5925084" y="1341305"/>
                  <a:pt x="5919810" y="1344496"/>
                </a:cubicBezTo>
                <a:cubicBezTo>
                  <a:pt x="5914535" y="1347686"/>
                  <a:pt x="5909131" y="1352374"/>
                  <a:pt x="5903596" y="1358560"/>
                </a:cubicBezTo>
                <a:cubicBezTo>
                  <a:pt x="5900992" y="1351853"/>
                  <a:pt x="5897200" y="1347035"/>
                  <a:pt x="5892218" y="1344105"/>
                </a:cubicBezTo>
                <a:cubicBezTo>
                  <a:pt x="5887237" y="1341175"/>
                  <a:pt x="5881524" y="1339710"/>
                  <a:pt x="5875078" y="1339710"/>
                </a:cubicBezTo>
                <a:close/>
                <a:moveTo>
                  <a:pt x="5545218" y="1339710"/>
                </a:moveTo>
                <a:cubicBezTo>
                  <a:pt x="5538642" y="1339710"/>
                  <a:pt x="5532570" y="1341093"/>
                  <a:pt x="5527003" y="1343861"/>
                </a:cubicBezTo>
                <a:cubicBezTo>
                  <a:pt x="5521436" y="1346628"/>
                  <a:pt x="5516374" y="1350063"/>
                  <a:pt x="5511816" y="1354165"/>
                </a:cubicBezTo>
                <a:lnTo>
                  <a:pt x="5511816" y="1342738"/>
                </a:lnTo>
                <a:lnTo>
                  <a:pt x="5493454" y="1342738"/>
                </a:lnTo>
                <a:lnTo>
                  <a:pt x="5493454" y="1492073"/>
                </a:lnTo>
                <a:lnTo>
                  <a:pt x="5511816" y="1492073"/>
                </a:lnTo>
                <a:lnTo>
                  <a:pt x="5511816" y="1446364"/>
                </a:lnTo>
                <a:cubicBezTo>
                  <a:pt x="5516178" y="1448968"/>
                  <a:pt x="5520443" y="1450889"/>
                  <a:pt x="5524610" y="1452126"/>
                </a:cubicBezTo>
                <a:cubicBezTo>
                  <a:pt x="5528777" y="1453363"/>
                  <a:pt x="5533563" y="1453982"/>
                  <a:pt x="5538968" y="1453982"/>
                </a:cubicBezTo>
                <a:cubicBezTo>
                  <a:pt x="5552250" y="1453982"/>
                  <a:pt x="5563238" y="1448594"/>
                  <a:pt x="5571931" y="1437818"/>
                </a:cubicBezTo>
                <a:cubicBezTo>
                  <a:pt x="5580623" y="1427042"/>
                  <a:pt x="5584969" y="1412571"/>
                  <a:pt x="5584969" y="1394404"/>
                </a:cubicBezTo>
                <a:cubicBezTo>
                  <a:pt x="5584969" y="1377736"/>
                  <a:pt x="5581470" y="1364453"/>
                  <a:pt x="5574470" y="1354556"/>
                </a:cubicBezTo>
                <a:cubicBezTo>
                  <a:pt x="5567470" y="1344658"/>
                  <a:pt x="5557720" y="1339710"/>
                  <a:pt x="5545218" y="1339710"/>
                </a:cubicBezTo>
                <a:close/>
                <a:moveTo>
                  <a:pt x="5354426" y="1339710"/>
                </a:moveTo>
                <a:cubicBezTo>
                  <a:pt x="5348500" y="1339710"/>
                  <a:pt x="5342868" y="1341012"/>
                  <a:pt x="5337529" y="1343617"/>
                </a:cubicBezTo>
                <a:cubicBezTo>
                  <a:pt x="5332189" y="1346221"/>
                  <a:pt x="5326785" y="1349965"/>
                  <a:pt x="5321316" y="1354849"/>
                </a:cubicBezTo>
                <a:lnTo>
                  <a:pt x="5321316" y="1342738"/>
                </a:lnTo>
                <a:lnTo>
                  <a:pt x="5302954" y="1342738"/>
                </a:lnTo>
                <a:lnTo>
                  <a:pt x="5302954" y="1451833"/>
                </a:lnTo>
                <a:lnTo>
                  <a:pt x="5321316" y="1451833"/>
                </a:lnTo>
                <a:lnTo>
                  <a:pt x="5321316" y="1370378"/>
                </a:lnTo>
                <a:cubicBezTo>
                  <a:pt x="5325939" y="1366471"/>
                  <a:pt x="5330676" y="1363297"/>
                  <a:pt x="5335527" y="1360855"/>
                </a:cubicBezTo>
                <a:cubicBezTo>
                  <a:pt x="5340378" y="1358413"/>
                  <a:pt x="5345082" y="1357193"/>
                  <a:pt x="5349640" y="1357193"/>
                </a:cubicBezTo>
                <a:cubicBezTo>
                  <a:pt x="5354263" y="1357193"/>
                  <a:pt x="5357910" y="1357860"/>
                  <a:pt x="5360578" y="1359195"/>
                </a:cubicBezTo>
                <a:cubicBezTo>
                  <a:pt x="5363248" y="1360530"/>
                  <a:pt x="5365332" y="1362564"/>
                  <a:pt x="5366829" y="1365299"/>
                </a:cubicBezTo>
                <a:cubicBezTo>
                  <a:pt x="5368197" y="1367904"/>
                  <a:pt x="5369124" y="1371371"/>
                  <a:pt x="5369613" y="1375701"/>
                </a:cubicBezTo>
                <a:cubicBezTo>
                  <a:pt x="5370101" y="1380031"/>
                  <a:pt x="5370346" y="1384703"/>
                  <a:pt x="5370346" y="1389716"/>
                </a:cubicBezTo>
                <a:lnTo>
                  <a:pt x="5370346" y="1451833"/>
                </a:lnTo>
                <a:lnTo>
                  <a:pt x="5388707" y="1451833"/>
                </a:lnTo>
                <a:lnTo>
                  <a:pt x="5388707" y="1381024"/>
                </a:lnTo>
                <a:cubicBezTo>
                  <a:pt x="5388707" y="1367611"/>
                  <a:pt x="5385680" y="1357372"/>
                  <a:pt x="5379624" y="1350307"/>
                </a:cubicBezTo>
                <a:cubicBezTo>
                  <a:pt x="5373569" y="1343242"/>
                  <a:pt x="5365169" y="1339710"/>
                  <a:pt x="5354426" y="1339710"/>
                </a:cubicBezTo>
                <a:close/>
                <a:moveTo>
                  <a:pt x="4983978" y="1339710"/>
                </a:moveTo>
                <a:cubicBezTo>
                  <a:pt x="4968938" y="1339710"/>
                  <a:pt x="4956761" y="1344968"/>
                  <a:pt x="4947450" y="1355483"/>
                </a:cubicBezTo>
                <a:cubicBezTo>
                  <a:pt x="4938139" y="1365999"/>
                  <a:pt x="4933484" y="1380145"/>
                  <a:pt x="4933484" y="1397920"/>
                </a:cubicBezTo>
                <a:cubicBezTo>
                  <a:pt x="4933484" y="1415956"/>
                  <a:pt x="4938286" y="1429874"/>
                  <a:pt x="4947890" y="1439674"/>
                </a:cubicBezTo>
                <a:cubicBezTo>
                  <a:pt x="4957494" y="1449473"/>
                  <a:pt x="4970988" y="1454373"/>
                  <a:pt x="4988373" y="1454373"/>
                </a:cubicBezTo>
                <a:cubicBezTo>
                  <a:pt x="4992801" y="1454373"/>
                  <a:pt x="4996463" y="1454112"/>
                  <a:pt x="4999362" y="1453591"/>
                </a:cubicBezTo>
                <a:cubicBezTo>
                  <a:pt x="5002259" y="1453070"/>
                  <a:pt x="5005498" y="1452322"/>
                  <a:pt x="5009079" y="1451345"/>
                </a:cubicBezTo>
                <a:cubicBezTo>
                  <a:pt x="5011619" y="1450629"/>
                  <a:pt x="5014483" y="1449636"/>
                  <a:pt x="5017674" y="1448366"/>
                </a:cubicBezTo>
                <a:cubicBezTo>
                  <a:pt x="5020864" y="1447096"/>
                  <a:pt x="5023534" y="1446038"/>
                  <a:pt x="5025683" y="1445192"/>
                </a:cubicBezTo>
                <a:lnTo>
                  <a:pt x="5025683" y="1425170"/>
                </a:lnTo>
                <a:lnTo>
                  <a:pt x="5024608" y="1425170"/>
                </a:lnTo>
                <a:cubicBezTo>
                  <a:pt x="5023111" y="1426407"/>
                  <a:pt x="5021222" y="1427725"/>
                  <a:pt x="5018943" y="1429125"/>
                </a:cubicBezTo>
                <a:cubicBezTo>
                  <a:pt x="5016665" y="1430525"/>
                  <a:pt x="5013865" y="1431974"/>
                  <a:pt x="5010545" y="1433472"/>
                </a:cubicBezTo>
                <a:cubicBezTo>
                  <a:pt x="5007419" y="1434904"/>
                  <a:pt x="5003919" y="1436076"/>
                  <a:pt x="5000045" y="1436988"/>
                </a:cubicBezTo>
                <a:cubicBezTo>
                  <a:pt x="4996171" y="1437899"/>
                  <a:pt x="4992216" y="1438355"/>
                  <a:pt x="4988179" y="1438355"/>
                </a:cubicBezTo>
                <a:cubicBezTo>
                  <a:pt x="4976914" y="1438355"/>
                  <a:pt x="4968091" y="1435002"/>
                  <a:pt x="4961710" y="1428295"/>
                </a:cubicBezTo>
                <a:cubicBezTo>
                  <a:pt x="4955329" y="1421589"/>
                  <a:pt x="4952138" y="1411887"/>
                  <a:pt x="4952138" y="1399190"/>
                </a:cubicBezTo>
                <a:lnTo>
                  <a:pt x="5027734" y="1399190"/>
                </a:lnTo>
                <a:lnTo>
                  <a:pt x="5027734" y="1389228"/>
                </a:lnTo>
                <a:cubicBezTo>
                  <a:pt x="5027734" y="1380503"/>
                  <a:pt x="5026693" y="1373129"/>
                  <a:pt x="5024608" y="1367106"/>
                </a:cubicBezTo>
                <a:cubicBezTo>
                  <a:pt x="5022525" y="1361083"/>
                  <a:pt x="5019529" y="1355988"/>
                  <a:pt x="5015623" y="1351821"/>
                </a:cubicBezTo>
                <a:cubicBezTo>
                  <a:pt x="5011717" y="1347654"/>
                  <a:pt x="5007158" y="1344593"/>
                  <a:pt x="5001949" y="1342640"/>
                </a:cubicBezTo>
                <a:cubicBezTo>
                  <a:pt x="4996740" y="1340687"/>
                  <a:pt x="4990750" y="1339710"/>
                  <a:pt x="4983978" y="1339710"/>
                </a:cubicBezTo>
                <a:close/>
                <a:moveTo>
                  <a:pt x="7349950" y="1305428"/>
                </a:moveTo>
                <a:lnTo>
                  <a:pt x="7349950" y="1324474"/>
                </a:lnTo>
                <a:lnTo>
                  <a:pt x="7370851" y="1324474"/>
                </a:lnTo>
                <a:lnTo>
                  <a:pt x="7370851" y="1305428"/>
                </a:lnTo>
                <a:close/>
                <a:moveTo>
                  <a:pt x="7165687" y="1303768"/>
                </a:moveTo>
                <a:cubicBezTo>
                  <a:pt x="7155399" y="1303768"/>
                  <a:pt x="7145925" y="1305493"/>
                  <a:pt x="7137265" y="1308944"/>
                </a:cubicBezTo>
                <a:cubicBezTo>
                  <a:pt x="7128606" y="1312395"/>
                  <a:pt x="7121313" y="1317311"/>
                  <a:pt x="7115388" y="1323692"/>
                </a:cubicBezTo>
                <a:cubicBezTo>
                  <a:pt x="7109267" y="1330269"/>
                  <a:pt x="7104563" y="1338196"/>
                  <a:pt x="7101275" y="1347475"/>
                </a:cubicBezTo>
                <a:cubicBezTo>
                  <a:pt x="7097986" y="1356753"/>
                  <a:pt x="7096342" y="1367252"/>
                  <a:pt x="7096342" y="1378973"/>
                </a:cubicBezTo>
                <a:cubicBezTo>
                  <a:pt x="7096342" y="1391344"/>
                  <a:pt x="7097970" y="1402283"/>
                  <a:pt x="7101226" y="1411789"/>
                </a:cubicBezTo>
                <a:cubicBezTo>
                  <a:pt x="7104481" y="1421296"/>
                  <a:pt x="7109169" y="1429272"/>
                  <a:pt x="7115290" y="1435718"/>
                </a:cubicBezTo>
                <a:cubicBezTo>
                  <a:pt x="7121411" y="1442099"/>
                  <a:pt x="7128736" y="1446852"/>
                  <a:pt x="7137265" y="1449978"/>
                </a:cubicBezTo>
                <a:cubicBezTo>
                  <a:pt x="7145795" y="1453103"/>
                  <a:pt x="7155204" y="1454666"/>
                  <a:pt x="7165492" y="1454666"/>
                </a:cubicBezTo>
                <a:cubicBezTo>
                  <a:pt x="7170961" y="1454666"/>
                  <a:pt x="7175617" y="1454307"/>
                  <a:pt x="7179458" y="1453591"/>
                </a:cubicBezTo>
                <a:cubicBezTo>
                  <a:pt x="7183300" y="1452875"/>
                  <a:pt x="7187597" y="1451801"/>
                  <a:pt x="7192350" y="1450368"/>
                </a:cubicBezTo>
                <a:cubicBezTo>
                  <a:pt x="7195932" y="1449391"/>
                  <a:pt x="7199790" y="1448057"/>
                  <a:pt x="7203924" y="1446364"/>
                </a:cubicBezTo>
                <a:cubicBezTo>
                  <a:pt x="7208059" y="1444671"/>
                  <a:pt x="7211363" y="1443271"/>
                  <a:pt x="7213838" y="1442164"/>
                </a:cubicBezTo>
                <a:lnTo>
                  <a:pt x="7213838" y="1378680"/>
                </a:lnTo>
                <a:lnTo>
                  <a:pt x="7161097" y="1378680"/>
                </a:lnTo>
                <a:lnTo>
                  <a:pt x="7161097" y="1395674"/>
                </a:lnTo>
                <a:lnTo>
                  <a:pt x="7194695" y="1395674"/>
                </a:lnTo>
                <a:lnTo>
                  <a:pt x="7194695" y="1433276"/>
                </a:lnTo>
                <a:cubicBezTo>
                  <a:pt x="7190983" y="1434839"/>
                  <a:pt x="7186425" y="1436011"/>
                  <a:pt x="7181021" y="1436792"/>
                </a:cubicBezTo>
                <a:cubicBezTo>
                  <a:pt x="7175617" y="1437574"/>
                  <a:pt x="7170180" y="1437964"/>
                  <a:pt x="7164710" y="1437964"/>
                </a:cubicBezTo>
                <a:cubicBezTo>
                  <a:pt x="7157353" y="1437964"/>
                  <a:pt x="7150727" y="1436646"/>
                  <a:pt x="7144835" y="1434009"/>
                </a:cubicBezTo>
                <a:cubicBezTo>
                  <a:pt x="7138942" y="1431372"/>
                  <a:pt x="7133912" y="1427546"/>
                  <a:pt x="7129745" y="1422533"/>
                </a:cubicBezTo>
                <a:cubicBezTo>
                  <a:pt x="7125448" y="1417454"/>
                  <a:pt x="7122159" y="1411268"/>
                  <a:pt x="7119880" y="1403976"/>
                </a:cubicBezTo>
                <a:cubicBezTo>
                  <a:pt x="7117602" y="1396683"/>
                  <a:pt x="7116462" y="1388153"/>
                  <a:pt x="7116462" y="1378387"/>
                </a:cubicBezTo>
                <a:cubicBezTo>
                  <a:pt x="7116462" y="1360871"/>
                  <a:pt x="7120776" y="1346840"/>
                  <a:pt x="7129403" y="1336292"/>
                </a:cubicBezTo>
                <a:cubicBezTo>
                  <a:pt x="7138031" y="1325743"/>
                  <a:pt x="7149344" y="1320469"/>
                  <a:pt x="7163343" y="1320469"/>
                </a:cubicBezTo>
                <a:cubicBezTo>
                  <a:pt x="7169203" y="1320469"/>
                  <a:pt x="7174672" y="1321120"/>
                  <a:pt x="7179751" y="1322423"/>
                </a:cubicBezTo>
                <a:cubicBezTo>
                  <a:pt x="7184830" y="1323725"/>
                  <a:pt x="7189323" y="1325353"/>
                  <a:pt x="7193229" y="1327306"/>
                </a:cubicBezTo>
                <a:cubicBezTo>
                  <a:pt x="7197918" y="1329520"/>
                  <a:pt x="7201548" y="1331587"/>
                  <a:pt x="7204120" y="1333508"/>
                </a:cubicBezTo>
                <a:cubicBezTo>
                  <a:pt x="7206691" y="1335429"/>
                  <a:pt x="7209182" y="1337464"/>
                  <a:pt x="7211591" y="1339612"/>
                </a:cubicBezTo>
                <a:lnTo>
                  <a:pt x="7213252" y="1339612"/>
                </a:lnTo>
                <a:lnTo>
                  <a:pt x="7213252" y="1316270"/>
                </a:lnTo>
                <a:cubicBezTo>
                  <a:pt x="7210777" y="1315032"/>
                  <a:pt x="7207538" y="1313551"/>
                  <a:pt x="7203534" y="1311826"/>
                </a:cubicBezTo>
                <a:cubicBezTo>
                  <a:pt x="7199529" y="1310100"/>
                  <a:pt x="7195899" y="1308749"/>
                  <a:pt x="7192643" y="1307772"/>
                </a:cubicBezTo>
                <a:cubicBezTo>
                  <a:pt x="7188541" y="1306535"/>
                  <a:pt x="7184244" y="1305559"/>
                  <a:pt x="7179751" y="1304842"/>
                </a:cubicBezTo>
                <a:cubicBezTo>
                  <a:pt x="7175258" y="1304126"/>
                  <a:pt x="7170570" y="1303768"/>
                  <a:pt x="7165687" y="1303768"/>
                </a:cubicBezTo>
                <a:close/>
                <a:moveTo>
                  <a:pt x="4466205" y="1303768"/>
                </a:moveTo>
                <a:cubicBezTo>
                  <a:pt x="4456374" y="1303768"/>
                  <a:pt x="4447486" y="1305477"/>
                  <a:pt x="4439542" y="1308896"/>
                </a:cubicBezTo>
                <a:cubicBezTo>
                  <a:pt x="4431599" y="1312314"/>
                  <a:pt x="4424729" y="1317279"/>
                  <a:pt x="4418934" y="1323790"/>
                </a:cubicBezTo>
                <a:cubicBezTo>
                  <a:pt x="4413009" y="1330497"/>
                  <a:pt x="4408500" y="1338375"/>
                  <a:pt x="4405407" y="1347426"/>
                </a:cubicBezTo>
                <a:cubicBezTo>
                  <a:pt x="4402314" y="1356476"/>
                  <a:pt x="4400767" y="1367090"/>
                  <a:pt x="4400767" y="1379266"/>
                </a:cubicBezTo>
                <a:cubicBezTo>
                  <a:pt x="4400767" y="1391507"/>
                  <a:pt x="4402363" y="1402348"/>
                  <a:pt x="4405553" y="1411789"/>
                </a:cubicBezTo>
                <a:cubicBezTo>
                  <a:pt x="4408744" y="1421231"/>
                  <a:pt x="4413237" y="1429109"/>
                  <a:pt x="4419032" y="1435425"/>
                </a:cubicBezTo>
                <a:cubicBezTo>
                  <a:pt x="4424826" y="1441741"/>
                  <a:pt x="4431712" y="1446494"/>
                  <a:pt x="4439688" y="1449685"/>
                </a:cubicBezTo>
                <a:cubicBezTo>
                  <a:pt x="4447664" y="1452875"/>
                  <a:pt x="4456406" y="1454470"/>
                  <a:pt x="4465912" y="1454470"/>
                </a:cubicBezTo>
                <a:cubicBezTo>
                  <a:pt x="4471707" y="1454470"/>
                  <a:pt x="4476412" y="1454112"/>
                  <a:pt x="4480025" y="1453396"/>
                </a:cubicBezTo>
                <a:cubicBezTo>
                  <a:pt x="4483639" y="1452680"/>
                  <a:pt x="4487562" y="1451638"/>
                  <a:pt x="4491795" y="1450270"/>
                </a:cubicBezTo>
                <a:cubicBezTo>
                  <a:pt x="4495832" y="1448968"/>
                  <a:pt x="4499266" y="1447634"/>
                  <a:pt x="4502098" y="1446266"/>
                </a:cubicBezTo>
                <a:cubicBezTo>
                  <a:pt x="4504931" y="1444899"/>
                  <a:pt x="4507943" y="1443466"/>
                  <a:pt x="4511133" y="1441969"/>
                </a:cubicBezTo>
                <a:lnTo>
                  <a:pt x="4511133" y="1418919"/>
                </a:lnTo>
                <a:lnTo>
                  <a:pt x="4509668" y="1418919"/>
                </a:lnTo>
                <a:cubicBezTo>
                  <a:pt x="4508171" y="1420417"/>
                  <a:pt x="4506119" y="1422224"/>
                  <a:pt x="4503515" y="1424340"/>
                </a:cubicBezTo>
                <a:cubicBezTo>
                  <a:pt x="4500910" y="1426456"/>
                  <a:pt x="4497817" y="1428523"/>
                  <a:pt x="4494236" y="1430542"/>
                </a:cubicBezTo>
                <a:cubicBezTo>
                  <a:pt x="4490525" y="1432625"/>
                  <a:pt x="4486292" y="1434351"/>
                  <a:pt x="4481539" y="1435718"/>
                </a:cubicBezTo>
                <a:cubicBezTo>
                  <a:pt x="4476787" y="1437085"/>
                  <a:pt x="4471610" y="1437769"/>
                  <a:pt x="4466010" y="1437769"/>
                </a:cubicBezTo>
                <a:cubicBezTo>
                  <a:pt x="4459889" y="1437769"/>
                  <a:pt x="4454094" y="1436548"/>
                  <a:pt x="4448625" y="1434107"/>
                </a:cubicBezTo>
                <a:cubicBezTo>
                  <a:pt x="4443155" y="1431665"/>
                  <a:pt x="4438402" y="1428035"/>
                  <a:pt x="4434365" y="1423216"/>
                </a:cubicBezTo>
                <a:cubicBezTo>
                  <a:pt x="4430199" y="1418268"/>
                  <a:pt x="4426910" y="1412196"/>
                  <a:pt x="4424501" y="1405001"/>
                </a:cubicBezTo>
                <a:cubicBezTo>
                  <a:pt x="4422092" y="1397806"/>
                  <a:pt x="4420887" y="1389228"/>
                  <a:pt x="4420887" y="1379266"/>
                </a:cubicBezTo>
                <a:cubicBezTo>
                  <a:pt x="4420887" y="1369889"/>
                  <a:pt x="4422026" y="1361457"/>
                  <a:pt x="4424305" y="1353970"/>
                </a:cubicBezTo>
                <a:cubicBezTo>
                  <a:pt x="4426584" y="1346482"/>
                  <a:pt x="4429775" y="1340263"/>
                  <a:pt x="4433878" y="1335315"/>
                </a:cubicBezTo>
                <a:cubicBezTo>
                  <a:pt x="4438045" y="1330366"/>
                  <a:pt x="4442895" y="1326622"/>
                  <a:pt x="4448430" y="1324083"/>
                </a:cubicBezTo>
                <a:cubicBezTo>
                  <a:pt x="4453965" y="1321544"/>
                  <a:pt x="4459825" y="1320274"/>
                  <a:pt x="4466010" y="1320274"/>
                </a:cubicBezTo>
                <a:cubicBezTo>
                  <a:pt x="4471740" y="1320274"/>
                  <a:pt x="4476787" y="1320925"/>
                  <a:pt x="4481148" y="1322227"/>
                </a:cubicBezTo>
                <a:cubicBezTo>
                  <a:pt x="4485511" y="1323530"/>
                  <a:pt x="4489548" y="1325190"/>
                  <a:pt x="4493259" y="1327208"/>
                </a:cubicBezTo>
                <a:cubicBezTo>
                  <a:pt x="4497101" y="1329357"/>
                  <a:pt x="4500357" y="1331538"/>
                  <a:pt x="4503026" y="1333752"/>
                </a:cubicBezTo>
                <a:cubicBezTo>
                  <a:pt x="4505696" y="1335966"/>
                  <a:pt x="4507877" y="1337854"/>
                  <a:pt x="4509570" y="1339417"/>
                </a:cubicBezTo>
                <a:lnTo>
                  <a:pt x="4511133" y="1339417"/>
                </a:lnTo>
                <a:lnTo>
                  <a:pt x="4511133" y="1316074"/>
                </a:lnTo>
                <a:cubicBezTo>
                  <a:pt x="4507943" y="1314316"/>
                  <a:pt x="4504703" y="1312705"/>
                  <a:pt x="4501415" y="1311240"/>
                </a:cubicBezTo>
                <a:cubicBezTo>
                  <a:pt x="4498126" y="1309775"/>
                  <a:pt x="4494920" y="1308554"/>
                  <a:pt x="4491795" y="1307577"/>
                </a:cubicBezTo>
                <a:cubicBezTo>
                  <a:pt x="4488148" y="1306470"/>
                  <a:pt x="4484192" y="1305559"/>
                  <a:pt x="4479928" y="1304842"/>
                </a:cubicBezTo>
                <a:cubicBezTo>
                  <a:pt x="4475663" y="1304126"/>
                  <a:pt x="4471089" y="1303768"/>
                  <a:pt x="4466205" y="1303768"/>
                </a:cubicBezTo>
                <a:close/>
                <a:moveTo>
                  <a:pt x="7569904" y="1299861"/>
                </a:moveTo>
                <a:lnTo>
                  <a:pt x="7569904" y="1451833"/>
                </a:lnTo>
                <a:lnTo>
                  <a:pt x="7588266" y="1451833"/>
                </a:lnTo>
                <a:lnTo>
                  <a:pt x="7588266" y="1370378"/>
                </a:lnTo>
                <a:cubicBezTo>
                  <a:pt x="7592889" y="1366471"/>
                  <a:pt x="7597626" y="1363297"/>
                  <a:pt x="7602477" y="1360855"/>
                </a:cubicBezTo>
                <a:cubicBezTo>
                  <a:pt x="7607327" y="1358413"/>
                  <a:pt x="7612032" y="1357193"/>
                  <a:pt x="7616590" y="1357193"/>
                </a:cubicBezTo>
                <a:cubicBezTo>
                  <a:pt x="7621213" y="1357193"/>
                  <a:pt x="7624859" y="1357860"/>
                  <a:pt x="7627529" y="1359195"/>
                </a:cubicBezTo>
                <a:cubicBezTo>
                  <a:pt x="7630198" y="1360530"/>
                  <a:pt x="7632282" y="1362564"/>
                  <a:pt x="7633779" y="1365299"/>
                </a:cubicBezTo>
                <a:cubicBezTo>
                  <a:pt x="7635147" y="1367904"/>
                  <a:pt x="7636075" y="1371371"/>
                  <a:pt x="7636563" y="1375701"/>
                </a:cubicBezTo>
                <a:cubicBezTo>
                  <a:pt x="7637051" y="1380031"/>
                  <a:pt x="7637295" y="1384703"/>
                  <a:pt x="7637295" y="1389716"/>
                </a:cubicBezTo>
                <a:lnTo>
                  <a:pt x="7637295" y="1451833"/>
                </a:lnTo>
                <a:lnTo>
                  <a:pt x="7655657" y="1451833"/>
                </a:lnTo>
                <a:lnTo>
                  <a:pt x="7655657" y="1381024"/>
                </a:lnTo>
                <a:cubicBezTo>
                  <a:pt x="7655657" y="1367611"/>
                  <a:pt x="7652629" y="1357372"/>
                  <a:pt x="7646574" y="1350307"/>
                </a:cubicBezTo>
                <a:cubicBezTo>
                  <a:pt x="7640518" y="1343242"/>
                  <a:pt x="7632119" y="1339710"/>
                  <a:pt x="7621375" y="1339710"/>
                </a:cubicBezTo>
                <a:cubicBezTo>
                  <a:pt x="7615450" y="1339710"/>
                  <a:pt x="7609818" y="1341012"/>
                  <a:pt x="7604479" y="1343617"/>
                </a:cubicBezTo>
                <a:cubicBezTo>
                  <a:pt x="7599140" y="1346221"/>
                  <a:pt x="7593735" y="1349965"/>
                  <a:pt x="7588266" y="1354849"/>
                </a:cubicBezTo>
                <a:lnTo>
                  <a:pt x="7588266" y="1299861"/>
                </a:lnTo>
                <a:close/>
                <a:moveTo>
                  <a:pt x="7236529" y="1299861"/>
                </a:moveTo>
                <a:lnTo>
                  <a:pt x="7236529" y="1451833"/>
                </a:lnTo>
                <a:lnTo>
                  <a:pt x="7254891" y="1451833"/>
                </a:lnTo>
                <a:lnTo>
                  <a:pt x="7254891" y="1370378"/>
                </a:lnTo>
                <a:cubicBezTo>
                  <a:pt x="7259514" y="1366471"/>
                  <a:pt x="7264251" y="1363297"/>
                  <a:pt x="7269102" y="1360855"/>
                </a:cubicBezTo>
                <a:cubicBezTo>
                  <a:pt x="7273952" y="1358413"/>
                  <a:pt x="7278657" y="1357193"/>
                  <a:pt x="7283215" y="1357193"/>
                </a:cubicBezTo>
                <a:cubicBezTo>
                  <a:pt x="7287838" y="1357193"/>
                  <a:pt x="7291484" y="1357860"/>
                  <a:pt x="7294154" y="1359195"/>
                </a:cubicBezTo>
                <a:cubicBezTo>
                  <a:pt x="7296823" y="1360530"/>
                  <a:pt x="7298907" y="1362564"/>
                  <a:pt x="7300404" y="1365299"/>
                </a:cubicBezTo>
                <a:cubicBezTo>
                  <a:pt x="7301772" y="1367904"/>
                  <a:pt x="7302700" y="1371371"/>
                  <a:pt x="7303188" y="1375701"/>
                </a:cubicBezTo>
                <a:cubicBezTo>
                  <a:pt x="7303676" y="1380031"/>
                  <a:pt x="7303920" y="1384703"/>
                  <a:pt x="7303920" y="1389716"/>
                </a:cubicBezTo>
                <a:lnTo>
                  <a:pt x="7303920" y="1451833"/>
                </a:lnTo>
                <a:lnTo>
                  <a:pt x="7322282" y="1451833"/>
                </a:lnTo>
                <a:lnTo>
                  <a:pt x="7322282" y="1381024"/>
                </a:lnTo>
                <a:cubicBezTo>
                  <a:pt x="7322282" y="1367611"/>
                  <a:pt x="7319254" y="1357372"/>
                  <a:pt x="7313199" y="1350307"/>
                </a:cubicBezTo>
                <a:cubicBezTo>
                  <a:pt x="7307143" y="1343242"/>
                  <a:pt x="7298744" y="1339710"/>
                  <a:pt x="7288000" y="1339710"/>
                </a:cubicBezTo>
                <a:cubicBezTo>
                  <a:pt x="7282075" y="1339710"/>
                  <a:pt x="7276443" y="1341012"/>
                  <a:pt x="7271104" y="1343617"/>
                </a:cubicBezTo>
                <a:cubicBezTo>
                  <a:pt x="7265765" y="1346221"/>
                  <a:pt x="7260360" y="1349965"/>
                  <a:pt x="7254891" y="1354849"/>
                </a:cubicBezTo>
                <a:lnTo>
                  <a:pt x="7254891" y="1299861"/>
                </a:lnTo>
                <a:close/>
                <a:moveTo>
                  <a:pt x="6644937" y="1299861"/>
                </a:moveTo>
                <a:lnTo>
                  <a:pt x="6644937" y="1347133"/>
                </a:lnTo>
                <a:cubicBezTo>
                  <a:pt x="6640444" y="1344593"/>
                  <a:pt x="6636180" y="1342721"/>
                  <a:pt x="6632143" y="1341517"/>
                </a:cubicBezTo>
                <a:cubicBezTo>
                  <a:pt x="6628106" y="1340312"/>
                  <a:pt x="6623353" y="1339710"/>
                  <a:pt x="6617883" y="1339710"/>
                </a:cubicBezTo>
                <a:cubicBezTo>
                  <a:pt x="6611697" y="1339710"/>
                  <a:pt x="6605788" y="1341061"/>
                  <a:pt x="6600156" y="1343763"/>
                </a:cubicBezTo>
                <a:cubicBezTo>
                  <a:pt x="6594524" y="1346465"/>
                  <a:pt x="6589722" y="1350193"/>
                  <a:pt x="6585750" y="1354946"/>
                </a:cubicBezTo>
                <a:cubicBezTo>
                  <a:pt x="6581388" y="1360155"/>
                  <a:pt x="6577969" y="1366259"/>
                  <a:pt x="6575495" y="1373259"/>
                </a:cubicBezTo>
                <a:cubicBezTo>
                  <a:pt x="6573021" y="1380258"/>
                  <a:pt x="6571784" y="1388544"/>
                  <a:pt x="6571784" y="1398116"/>
                </a:cubicBezTo>
                <a:cubicBezTo>
                  <a:pt x="6571784" y="1407297"/>
                  <a:pt x="6572760" y="1415419"/>
                  <a:pt x="6574714" y="1422484"/>
                </a:cubicBezTo>
                <a:cubicBezTo>
                  <a:pt x="6576667" y="1429549"/>
                  <a:pt x="6579434" y="1435490"/>
                  <a:pt x="6583015" y="1440308"/>
                </a:cubicBezTo>
                <a:cubicBezTo>
                  <a:pt x="6586532" y="1445062"/>
                  <a:pt x="6590813" y="1448675"/>
                  <a:pt x="6595859" y="1451150"/>
                </a:cubicBezTo>
                <a:cubicBezTo>
                  <a:pt x="6600905" y="1453624"/>
                  <a:pt x="6606391" y="1454861"/>
                  <a:pt x="6612316" y="1454861"/>
                </a:cubicBezTo>
                <a:cubicBezTo>
                  <a:pt x="6616027" y="1454861"/>
                  <a:pt x="6619283" y="1454519"/>
                  <a:pt x="6622083" y="1453836"/>
                </a:cubicBezTo>
                <a:cubicBezTo>
                  <a:pt x="6624883" y="1453152"/>
                  <a:pt x="6627585" y="1452191"/>
                  <a:pt x="6630189" y="1450954"/>
                </a:cubicBezTo>
                <a:cubicBezTo>
                  <a:pt x="6632989" y="1449652"/>
                  <a:pt x="6635431" y="1448219"/>
                  <a:pt x="6637514" y="1446657"/>
                </a:cubicBezTo>
                <a:cubicBezTo>
                  <a:pt x="6639598" y="1445094"/>
                  <a:pt x="6642072" y="1443108"/>
                  <a:pt x="6644937" y="1440699"/>
                </a:cubicBezTo>
                <a:lnTo>
                  <a:pt x="6644937" y="1451833"/>
                </a:lnTo>
                <a:lnTo>
                  <a:pt x="6663299" y="1451833"/>
                </a:lnTo>
                <a:lnTo>
                  <a:pt x="6663299" y="1299861"/>
                </a:lnTo>
                <a:close/>
                <a:moveTo>
                  <a:pt x="5607754" y="1299861"/>
                </a:moveTo>
                <a:lnTo>
                  <a:pt x="5607754" y="1451833"/>
                </a:lnTo>
                <a:lnTo>
                  <a:pt x="5626116" y="1451833"/>
                </a:lnTo>
                <a:lnTo>
                  <a:pt x="5626116" y="1370378"/>
                </a:lnTo>
                <a:cubicBezTo>
                  <a:pt x="5630739" y="1366471"/>
                  <a:pt x="5635476" y="1363297"/>
                  <a:pt x="5640326" y="1360855"/>
                </a:cubicBezTo>
                <a:cubicBezTo>
                  <a:pt x="5645177" y="1358413"/>
                  <a:pt x="5649882" y="1357193"/>
                  <a:pt x="5654440" y="1357193"/>
                </a:cubicBezTo>
                <a:cubicBezTo>
                  <a:pt x="5659063" y="1357193"/>
                  <a:pt x="5662709" y="1357860"/>
                  <a:pt x="5665378" y="1359195"/>
                </a:cubicBezTo>
                <a:cubicBezTo>
                  <a:pt x="5668048" y="1360530"/>
                  <a:pt x="5670132" y="1362564"/>
                  <a:pt x="5671629" y="1365299"/>
                </a:cubicBezTo>
                <a:cubicBezTo>
                  <a:pt x="5672997" y="1367904"/>
                  <a:pt x="5673924" y="1371371"/>
                  <a:pt x="5674414" y="1375701"/>
                </a:cubicBezTo>
                <a:cubicBezTo>
                  <a:pt x="5674901" y="1380031"/>
                  <a:pt x="5675145" y="1384703"/>
                  <a:pt x="5675145" y="1389716"/>
                </a:cubicBezTo>
                <a:lnTo>
                  <a:pt x="5675145" y="1451833"/>
                </a:lnTo>
                <a:lnTo>
                  <a:pt x="5693507" y="1451833"/>
                </a:lnTo>
                <a:lnTo>
                  <a:pt x="5693507" y="1381024"/>
                </a:lnTo>
                <a:cubicBezTo>
                  <a:pt x="5693507" y="1367611"/>
                  <a:pt x="5690479" y="1357372"/>
                  <a:pt x="5684424" y="1350307"/>
                </a:cubicBezTo>
                <a:cubicBezTo>
                  <a:pt x="5678368" y="1343242"/>
                  <a:pt x="5669969" y="1339710"/>
                  <a:pt x="5659225" y="1339710"/>
                </a:cubicBezTo>
                <a:cubicBezTo>
                  <a:pt x="5653300" y="1339710"/>
                  <a:pt x="5647669" y="1341012"/>
                  <a:pt x="5642329" y="1343617"/>
                </a:cubicBezTo>
                <a:cubicBezTo>
                  <a:pt x="5636989" y="1346221"/>
                  <a:pt x="5631585" y="1349965"/>
                  <a:pt x="5626116" y="1354849"/>
                </a:cubicBezTo>
                <a:lnTo>
                  <a:pt x="5626116" y="1299861"/>
                </a:lnTo>
                <a:close/>
                <a:moveTo>
                  <a:pt x="4892337" y="1299861"/>
                </a:moveTo>
                <a:lnTo>
                  <a:pt x="4892337" y="1314902"/>
                </a:lnTo>
                <a:lnTo>
                  <a:pt x="4862939" y="1314902"/>
                </a:lnTo>
                <a:lnTo>
                  <a:pt x="4862939" y="1327990"/>
                </a:lnTo>
                <a:lnTo>
                  <a:pt x="4892337" y="1327990"/>
                </a:lnTo>
                <a:lnTo>
                  <a:pt x="4892337" y="1347133"/>
                </a:lnTo>
                <a:cubicBezTo>
                  <a:pt x="4887845" y="1344593"/>
                  <a:pt x="4883580" y="1342721"/>
                  <a:pt x="4879543" y="1341517"/>
                </a:cubicBezTo>
                <a:cubicBezTo>
                  <a:pt x="4875506" y="1340312"/>
                  <a:pt x="4870753" y="1339710"/>
                  <a:pt x="4865284" y="1339710"/>
                </a:cubicBezTo>
                <a:cubicBezTo>
                  <a:pt x="4859097" y="1339710"/>
                  <a:pt x="4853189" y="1341061"/>
                  <a:pt x="4847556" y="1343763"/>
                </a:cubicBezTo>
                <a:cubicBezTo>
                  <a:pt x="4841924" y="1346465"/>
                  <a:pt x="4837123" y="1350193"/>
                  <a:pt x="4833150" y="1354946"/>
                </a:cubicBezTo>
                <a:cubicBezTo>
                  <a:pt x="4828788" y="1360155"/>
                  <a:pt x="4825369" y="1366259"/>
                  <a:pt x="4822895" y="1373259"/>
                </a:cubicBezTo>
                <a:cubicBezTo>
                  <a:pt x="4820421" y="1380258"/>
                  <a:pt x="4819184" y="1388544"/>
                  <a:pt x="4819184" y="1398116"/>
                </a:cubicBezTo>
                <a:cubicBezTo>
                  <a:pt x="4819184" y="1407297"/>
                  <a:pt x="4820160" y="1415419"/>
                  <a:pt x="4822114" y="1422484"/>
                </a:cubicBezTo>
                <a:cubicBezTo>
                  <a:pt x="4824067" y="1429549"/>
                  <a:pt x="4826834" y="1435490"/>
                  <a:pt x="4830416" y="1440308"/>
                </a:cubicBezTo>
                <a:cubicBezTo>
                  <a:pt x="4833932" y="1445062"/>
                  <a:pt x="4838213" y="1448675"/>
                  <a:pt x="4843259" y="1451150"/>
                </a:cubicBezTo>
                <a:cubicBezTo>
                  <a:pt x="4848306" y="1453624"/>
                  <a:pt x="4853791" y="1454861"/>
                  <a:pt x="4859717" y="1454861"/>
                </a:cubicBezTo>
                <a:cubicBezTo>
                  <a:pt x="4863428" y="1454861"/>
                  <a:pt x="4866683" y="1454519"/>
                  <a:pt x="4869483" y="1453836"/>
                </a:cubicBezTo>
                <a:cubicBezTo>
                  <a:pt x="4872283" y="1453152"/>
                  <a:pt x="4874985" y="1452191"/>
                  <a:pt x="4877590" y="1450954"/>
                </a:cubicBezTo>
                <a:cubicBezTo>
                  <a:pt x="4880389" y="1449652"/>
                  <a:pt x="4882831" y="1448219"/>
                  <a:pt x="4884915" y="1446657"/>
                </a:cubicBezTo>
                <a:cubicBezTo>
                  <a:pt x="4886998" y="1445094"/>
                  <a:pt x="4889473" y="1443108"/>
                  <a:pt x="4892337" y="1440699"/>
                </a:cubicBezTo>
                <a:lnTo>
                  <a:pt x="4892337" y="1451833"/>
                </a:lnTo>
                <a:lnTo>
                  <a:pt x="4910699" y="1451833"/>
                </a:lnTo>
                <a:lnTo>
                  <a:pt x="4910699" y="1327990"/>
                </a:lnTo>
                <a:lnTo>
                  <a:pt x="4926912" y="1327990"/>
                </a:lnTo>
                <a:lnTo>
                  <a:pt x="4926912" y="1314902"/>
                </a:lnTo>
                <a:lnTo>
                  <a:pt x="4910699" y="1314902"/>
                </a:lnTo>
                <a:lnTo>
                  <a:pt x="4910699" y="1299861"/>
                </a:lnTo>
                <a:close/>
                <a:moveTo>
                  <a:pt x="4531430" y="1299861"/>
                </a:moveTo>
                <a:lnTo>
                  <a:pt x="4531430" y="1451833"/>
                </a:lnTo>
                <a:lnTo>
                  <a:pt x="4549791" y="1451833"/>
                </a:lnTo>
                <a:lnTo>
                  <a:pt x="4549791" y="1370378"/>
                </a:lnTo>
                <a:cubicBezTo>
                  <a:pt x="4554414" y="1366471"/>
                  <a:pt x="4559151" y="1363297"/>
                  <a:pt x="4564002" y="1360855"/>
                </a:cubicBezTo>
                <a:cubicBezTo>
                  <a:pt x="4568852" y="1358413"/>
                  <a:pt x="4573557" y="1357193"/>
                  <a:pt x="4578115" y="1357193"/>
                </a:cubicBezTo>
                <a:cubicBezTo>
                  <a:pt x="4582738" y="1357193"/>
                  <a:pt x="4586384" y="1357860"/>
                  <a:pt x="4589053" y="1359195"/>
                </a:cubicBezTo>
                <a:cubicBezTo>
                  <a:pt x="4591723" y="1360530"/>
                  <a:pt x="4593807" y="1362564"/>
                  <a:pt x="4595304" y="1365299"/>
                </a:cubicBezTo>
                <a:cubicBezTo>
                  <a:pt x="4596672" y="1367904"/>
                  <a:pt x="4597599" y="1371371"/>
                  <a:pt x="4598088" y="1375701"/>
                </a:cubicBezTo>
                <a:cubicBezTo>
                  <a:pt x="4598577" y="1380031"/>
                  <a:pt x="4598820" y="1384703"/>
                  <a:pt x="4598820" y="1389716"/>
                </a:cubicBezTo>
                <a:lnTo>
                  <a:pt x="4598820" y="1451833"/>
                </a:lnTo>
                <a:lnTo>
                  <a:pt x="4617182" y="1451833"/>
                </a:lnTo>
                <a:lnTo>
                  <a:pt x="4617182" y="1381024"/>
                </a:lnTo>
                <a:cubicBezTo>
                  <a:pt x="4617182" y="1367611"/>
                  <a:pt x="4614154" y="1357372"/>
                  <a:pt x="4608099" y="1350307"/>
                </a:cubicBezTo>
                <a:cubicBezTo>
                  <a:pt x="4602043" y="1343242"/>
                  <a:pt x="4593644" y="1339710"/>
                  <a:pt x="4582900" y="1339710"/>
                </a:cubicBezTo>
                <a:cubicBezTo>
                  <a:pt x="4576975" y="1339710"/>
                  <a:pt x="4571343" y="1341012"/>
                  <a:pt x="4566004" y="1343617"/>
                </a:cubicBezTo>
                <a:cubicBezTo>
                  <a:pt x="4560665" y="1346221"/>
                  <a:pt x="4555260" y="1349965"/>
                  <a:pt x="4549791" y="1354849"/>
                </a:cubicBezTo>
                <a:lnTo>
                  <a:pt x="4549791" y="1299861"/>
                </a:lnTo>
                <a:close/>
                <a:moveTo>
                  <a:pt x="7731964" y="1288141"/>
                </a:moveTo>
                <a:lnTo>
                  <a:pt x="7714481" y="1324669"/>
                </a:lnTo>
                <a:lnTo>
                  <a:pt x="7729034" y="1324669"/>
                </a:lnTo>
                <a:lnTo>
                  <a:pt x="7755697" y="1288141"/>
                </a:lnTo>
                <a:close/>
                <a:moveTo>
                  <a:pt x="5749890" y="1288141"/>
                </a:moveTo>
                <a:lnTo>
                  <a:pt x="5727621" y="1325157"/>
                </a:lnTo>
                <a:lnTo>
                  <a:pt x="5742760" y="1325157"/>
                </a:lnTo>
                <a:lnTo>
                  <a:pt x="5760731" y="1300154"/>
                </a:lnTo>
                <a:lnTo>
                  <a:pt x="5778800" y="1325157"/>
                </a:lnTo>
                <a:lnTo>
                  <a:pt x="5794329" y="1325157"/>
                </a:lnTo>
                <a:lnTo>
                  <a:pt x="5772060" y="1288141"/>
                </a:lnTo>
                <a:close/>
                <a:moveTo>
                  <a:pt x="5234121" y="1288141"/>
                </a:moveTo>
                <a:cubicBezTo>
                  <a:pt x="5231647" y="1288141"/>
                  <a:pt x="5229222" y="1288336"/>
                  <a:pt x="5226845" y="1288727"/>
                </a:cubicBezTo>
                <a:cubicBezTo>
                  <a:pt x="5224469" y="1289118"/>
                  <a:pt x="5222661" y="1289508"/>
                  <a:pt x="5221424" y="1289899"/>
                </a:cubicBezTo>
                <a:lnTo>
                  <a:pt x="5221424" y="1300154"/>
                </a:lnTo>
                <a:lnTo>
                  <a:pt x="5221717" y="1300154"/>
                </a:lnTo>
                <a:cubicBezTo>
                  <a:pt x="5223280" y="1299568"/>
                  <a:pt x="5224663" y="1299129"/>
                  <a:pt x="5225869" y="1298836"/>
                </a:cubicBezTo>
                <a:cubicBezTo>
                  <a:pt x="5227073" y="1298543"/>
                  <a:pt x="5228684" y="1298396"/>
                  <a:pt x="5230703" y="1298396"/>
                </a:cubicBezTo>
                <a:cubicBezTo>
                  <a:pt x="5232851" y="1298396"/>
                  <a:pt x="5234544" y="1299031"/>
                  <a:pt x="5235781" y="1300301"/>
                </a:cubicBezTo>
                <a:cubicBezTo>
                  <a:pt x="5237019" y="1301570"/>
                  <a:pt x="5237637" y="1302987"/>
                  <a:pt x="5237637" y="1304549"/>
                </a:cubicBezTo>
                <a:cubicBezTo>
                  <a:pt x="5237637" y="1307089"/>
                  <a:pt x="5236856" y="1308993"/>
                  <a:pt x="5235294" y="1310263"/>
                </a:cubicBezTo>
                <a:cubicBezTo>
                  <a:pt x="5233730" y="1311533"/>
                  <a:pt x="5231419" y="1312558"/>
                  <a:pt x="5228359" y="1313339"/>
                </a:cubicBezTo>
                <a:lnTo>
                  <a:pt x="5228359" y="1325157"/>
                </a:lnTo>
                <a:lnTo>
                  <a:pt x="5239103" y="1325157"/>
                </a:lnTo>
                <a:lnTo>
                  <a:pt x="5239103" y="1318516"/>
                </a:lnTo>
                <a:cubicBezTo>
                  <a:pt x="5243400" y="1317149"/>
                  <a:pt x="5246623" y="1315195"/>
                  <a:pt x="5248771" y="1312656"/>
                </a:cubicBezTo>
                <a:cubicBezTo>
                  <a:pt x="5250920" y="1310116"/>
                  <a:pt x="5251994" y="1306763"/>
                  <a:pt x="5251994" y="1302596"/>
                </a:cubicBezTo>
                <a:cubicBezTo>
                  <a:pt x="5251994" y="1298559"/>
                  <a:pt x="5250334" y="1295141"/>
                  <a:pt x="5247013" y="1292341"/>
                </a:cubicBezTo>
                <a:cubicBezTo>
                  <a:pt x="5243693" y="1289541"/>
                  <a:pt x="5239395" y="1288141"/>
                  <a:pt x="5234121" y="1288141"/>
                </a:cubicBezTo>
                <a:close/>
                <a:moveTo>
                  <a:pt x="4972649" y="1288141"/>
                </a:moveTo>
                <a:lnTo>
                  <a:pt x="4950380" y="1325157"/>
                </a:lnTo>
                <a:lnTo>
                  <a:pt x="4965519" y="1325157"/>
                </a:lnTo>
                <a:lnTo>
                  <a:pt x="4983491" y="1300154"/>
                </a:lnTo>
                <a:lnTo>
                  <a:pt x="5001559" y="1325157"/>
                </a:lnTo>
                <a:lnTo>
                  <a:pt x="5017088" y="1325157"/>
                </a:lnTo>
                <a:lnTo>
                  <a:pt x="4994819" y="1288141"/>
                </a:lnTo>
                <a:close/>
                <a:moveTo>
                  <a:pt x="4920396" y="1288141"/>
                </a:moveTo>
                <a:lnTo>
                  <a:pt x="4941688" y="1314121"/>
                </a:lnTo>
                <a:lnTo>
                  <a:pt x="4954287" y="1314121"/>
                </a:lnTo>
                <a:lnTo>
                  <a:pt x="4942176" y="1288141"/>
                </a:lnTo>
                <a:close/>
                <a:moveTo>
                  <a:pt x="4687727" y="1288141"/>
                </a:moveTo>
                <a:cubicBezTo>
                  <a:pt x="4685252" y="1288141"/>
                  <a:pt x="4682827" y="1288336"/>
                  <a:pt x="4680451" y="1288727"/>
                </a:cubicBezTo>
                <a:cubicBezTo>
                  <a:pt x="4678074" y="1289118"/>
                  <a:pt x="4676267" y="1289508"/>
                  <a:pt x="4675030" y="1289899"/>
                </a:cubicBezTo>
                <a:lnTo>
                  <a:pt x="4675030" y="1300154"/>
                </a:lnTo>
                <a:lnTo>
                  <a:pt x="4675323" y="1300154"/>
                </a:lnTo>
                <a:cubicBezTo>
                  <a:pt x="4676885" y="1299568"/>
                  <a:pt x="4678269" y="1299129"/>
                  <a:pt x="4679474" y="1298836"/>
                </a:cubicBezTo>
                <a:cubicBezTo>
                  <a:pt x="4680679" y="1298543"/>
                  <a:pt x="4682290" y="1298396"/>
                  <a:pt x="4684308" y="1298396"/>
                </a:cubicBezTo>
                <a:cubicBezTo>
                  <a:pt x="4686457" y="1298396"/>
                  <a:pt x="4688150" y="1299031"/>
                  <a:pt x="4689387" y="1300301"/>
                </a:cubicBezTo>
                <a:cubicBezTo>
                  <a:pt x="4690624" y="1301570"/>
                  <a:pt x="4691243" y="1302987"/>
                  <a:pt x="4691243" y="1304549"/>
                </a:cubicBezTo>
                <a:cubicBezTo>
                  <a:pt x="4691243" y="1307089"/>
                  <a:pt x="4690462" y="1308993"/>
                  <a:pt x="4688899" y="1310263"/>
                </a:cubicBezTo>
                <a:cubicBezTo>
                  <a:pt x="4687336" y="1311533"/>
                  <a:pt x="4685024" y="1312558"/>
                  <a:pt x="4681964" y="1313339"/>
                </a:cubicBezTo>
                <a:lnTo>
                  <a:pt x="4681964" y="1325157"/>
                </a:lnTo>
                <a:lnTo>
                  <a:pt x="4692708" y="1325157"/>
                </a:lnTo>
                <a:lnTo>
                  <a:pt x="4692708" y="1318516"/>
                </a:lnTo>
                <a:cubicBezTo>
                  <a:pt x="4697006" y="1317149"/>
                  <a:pt x="4700228" y="1315195"/>
                  <a:pt x="4702377" y="1312656"/>
                </a:cubicBezTo>
                <a:cubicBezTo>
                  <a:pt x="4704526" y="1310116"/>
                  <a:pt x="4705600" y="1306763"/>
                  <a:pt x="4705600" y="1302596"/>
                </a:cubicBezTo>
                <a:cubicBezTo>
                  <a:pt x="4705600" y="1298559"/>
                  <a:pt x="4703940" y="1295141"/>
                  <a:pt x="4700619" y="1292341"/>
                </a:cubicBezTo>
                <a:cubicBezTo>
                  <a:pt x="4697298" y="1289541"/>
                  <a:pt x="4693001" y="1288141"/>
                  <a:pt x="4687727" y="1288141"/>
                </a:cubicBezTo>
                <a:close/>
                <a:moveTo>
                  <a:pt x="6260505" y="1277593"/>
                </a:moveTo>
                <a:lnTo>
                  <a:pt x="6260505" y="1278472"/>
                </a:lnTo>
                <a:cubicBezTo>
                  <a:pt x="6261286" y="1279969"/>
                  <a:pt x="6262035" y="1282199"/>
                  <a:pt x="6262751" y="1285162"/>
                </a:cubicBezTo>
                <a:cubicBezTo>
                  <a:pt x="6263468" y="1288125"/>
                  <a:pt x="6263826" y="1290778"/>
                  <a:pt x="6263826" y="1293122"/>
                </a:cubicBezTo>
                <a:cubicBezTo>
                  <a:pt x="6263826" y="1297745"/>
                  <a:pt x="6262621" y="1301114"/>
                  <a:pt x="6260212" y="1303231"/>
                </a:cubicBezTo>
                <a:cubicBezTo>
                  <a:pt x="6257803" y="1305347"/>
                  <a:pt x="6253668" y="1306405"/>
                  <a:pt x="6247808" y="1306405"/>
                </a:cubicBezTo>
                <a:lnTo>
                  <a:pt x="6226712" y="1306405"/>
                </a:lnTo>
                <a:lnTo>
                  <a:pt x="6226712" y="1397627"/>
                </a:lnTo>
                <a:cubicBezTo>
                  <a:pt x="6226712" y="1404138"/>
                  <a:pt x="6226272" y="1409641"/>
                  <a:pt x="6225393" y="1414133"/>
                </a:cubicBezTo>
                <a:cubicBezTo>
                  <a:pt x="6224514" y="1418626"/>
                  <a:pt x="6222870" y="1422728"/>
                  <a:pt x="6220461" y="1426440"/>
                </a:cubicBezTo>
                <a:cubicBezTo>
                  <a:pt x="6217856" y="1430346"/>
                  <a:pt x="6214210" y="1433309"/>
                  <a:pt x="6209522" y="1435327"/>
                </a:cubicBezTo>
                <a:cubicBezTo>
                  <a:pt x="6204834" y="1437346"/>
                  <a:pt x="6199462" y="1438355"/>
                  <a:pt x="6193407" y="1438355"/>
                </a:cubicBezTo>
                <a:cubicBezTo>
                  <a:pt x="6186961" y="1438355"/>
                  <a:pt x="6181507" y="1437346"/>
                  <a:pt x="6177047" y="1435327"/>
                </a:cubicBezTo>
                <a:cubicBezTo>
                  <a:pt x="6172587" y="1433309"/>
                  <a:pt x="6169055" y="1430346"/>
                  <a:pt x="6166450" y="1426440"/>
                </a:cubicBezTo>
                <a:cubicBezTo>
                  <a:pt x="6163976" y="1422793"/>
                  <a:pt x="6162316" y="1418675"/>
                  <a:pt x="6161469" y="1414084"/>
                </a:cubicBezTo>
                <a:cubicBezTo>
                  <a:pt x="6160623" y="1409494"/>
                  <a:pt x="6160199" y="1403846"/>
                  <a:pt x="6160199" y="1397139"/>
                </a:cubicBezTo>
                <a:lnTo>
                  <a:pt x="6160199" y="1306405"/>
                </a:lnTo>
                <a:lnTo>
                  <a:pt x="6140861" y="1306405"/>
                </a:lnTo>
                <a:lnTo>
                  <a:pt x="6140861" y="1397139"/>
                </a:lnTo>
                <a:cubicBezTo>
                  <a:pt x="6140861" y="1407492"/>
                  <a:pt x="6141903" y="1416201"/>
                  <a:pt x="6143986" y="1423265"/>
                </a:cubicBezTo>
                <a:cubicBezTo>
                  <a:pt x="6146070" y="1430330"/>
                  <a:pt x="6149651" y="1436402"/>
                  <a:pt x="6154730" y="1441480"/>
                </a:cubicBezTo>
                <a:cubicBezTo>
                  <a:pt x="6159223" y="1445908"/>
                  <a:pt x="6164660" y="1449245"/>
                  <a:pt x="6171041" y="1451491"/>
                </a:cubicBezTo>
                <a:cubicBezTo>
                  <a:pt x="6177422" y="1453738"/>
                  <a:pt x="6184877" y="1454861"/>
                  <a:pt x="6193407" y="1454861"/>
                </a:cubicBezTo>
                <a:cubicBezTo>
                  <a:pt x="6202327" y="1454861"/>
                  <a:pt x="6209864" y="1453754"/>
                  <a:pt x="6216017" y="1451540"/>
                </a:cubicBezTo>
                <a:cubicBezTo>
                  <a:pt x="6222170" y="1449327"/>
                  <a:pt x="6227558" y="1445973"/>
                  <a:pt x="6232181" y="1441480"/>
                </a:cubicBezTo>
                <a:cubicBezTo>
                  <a:pt x="6237325" y="1436467"/>
                  <a:pt x="6240922" y="1430346"/>
                  <a:pt x="6242973" y="1423119"/>
                </a:cubicBezTo>
                <a:cubicBezTo>
                  <a:pt x="6245024" y="1415891"/>
                  <a:pt x="6246050" y="1407231"/>
                  <a:pt x="6246050" y="1397139"/>
                </a:cubicBezTo>
                <a:lnTo>
                  <a:pt x="6246050" y="1319590"/>
                </a:lnTo>
                <a:cubicBezTo>
                  <a:pt x="6256468" y="1319590"/>
                  <a:pt x="6264477" y="1317442"/>
                  <a:pt x="6270076" y="1313144"/>
                </a:cubicBezTo>
                <a:cubicBezTo>
                  <a:pt x="6275676" y="1308847"/>
                  <a:pt x="6278476" y="1302433"/>
                  <a:pt x="6278476" y="1293903"/>
                </a:cubicBezTo>
                <a:cubicBezTo>
                  <a:pt x="6278476" y="1290648"/>
                  <a:pt x="6278297" y="1287881"/>
                  <a:pt x="6277939" y="1285602"/>
                </a:cubicBezTo>
                <a:cubicBezTo>
                  <a:pt x="6277581" y="1283323"/>
                  <a:pt x="6276978" y="1280653"/>
                  <a:pt x="6276132" y="1277593"/>
                </a:cubicBezTo>
                <a:close/>
                <a:moveTo>
                  <a:pt x="5798235" y="1268803"/>
                </a:moveTo>
                <a:cubicBezTo>
                  <a:pt x="5795761" y="1268803"/>
                  <a:pt x="5793336" y="1268998"/>
                  <a:pt x="5790959" y="1269389"/>
                </a:cubicBezTo>
                <a:cubicBezTo>
                  <a:pt x="5788583" y="1269779"/>
                  <a:pt x="5786776" y="1270170"/>
                  <a:pt x="5785539" y="1270561"/>
                </a:cubicBezTo>
                <a:lnTo>
                  <a:pt x="5785539" y="1280816"/>
                </a:lnTo>
                <a:lnTo>
                  <a:pt x="5785832" y="1280816"/>
                </a:lnTo>
                <a:cubicBezTo>
                  <a:pt x="5787394" y="1280230"/>
                  <a:pt x="5788778" y="1279790"/>
                  <a:pt x="5789983" y="1279497"/>
                </a:cubicBezTo>
                <a:cubicBezTo>
                  <a:pt x="5791187" y="1279204"/>
                  <a:pt x="5792799" y="1279058"/>
                  <a:pt x="5794818" y="1279058"/>
                </a:cubicBezTo>
                <a:cubicBezTo>
                  <a:pt x="5796966" y="1279058"/>
                  <a:pt x="5798659" y="1279693"/>
                  <a:pt x="5799897" y="1280962"/>
                </a:cubicBezTo>
                <a:cubicBezTo>
                  <a:pt x="5801133" y="1282232"/>
                  <a:pt x="5801752" y="1283648"/>
                  <a:pt x="5801752" y="1285211"/>
                </a:cubicBezTo>
                <a:cubicBezTo>
                  <a:pt x="5801752" y="1287750"/>
                  <a:pt x="5800970" y="1289655"/>
                  <a:pt x="5799407" y="1290925"/>
                </a:cubicBezTo>
                <a:cubicBezTo>
                  <a:pt x="5797845" y="1292194"/>
                  <a:pt x="5795533" y="1293220"/>
                  <a:pt x="5792473" y="1294001"/>
                </a:cubicBezTo>
                <a:lnTo>
                  <a:pt x="5792473" y="1305819"/>
                </a:lnTo>
                <a:lnTo>
                  <a:pt x="5803217" y="1305819"/>
                </a:lnTo>
                <a:lnTo>
                  <a:pt x="5803217" y="1299177"/>
                </a:lnTo>
                <a:cubicBezTo>
                  <a:pt x="5807515" y="1297810"/>
                  <a:pt x="5810738" y="1295857"/>
                  <a:pt x="5812886" y="1293317"/>
                </a:cubicBezTo>
                <a:cubicBezTo>
                  <a:pt x="5815034" y="1290778"/>
                  <a:pt x="5816109" y="1287425"/>
                  <a:pt x="5816109" y="1283257"/>
                </a:cubicBezTo>
                <a:cubicBezTo>
                  <a:pt x="5816109" y="1279220"/>
                  <a:pt x="5814448" y="1275802"/>
                  <a:pt x="5811128" y="1273002"/>
                </a:cubicBezTo>
                <a:cubicBezTo>
                  <a:pt x="5807807" y="1270203"/>
                  <a:pt x="5803510" y="1268803"/>
                  <a:pt x="5798235" y="1268803"/>
                </a:cubicBezTo>
                <a:close/>
                <a:moveTo>
                  <a:pt x="6201318" y="1251711"/>
                </a:moveTo>
                <a:lnTo>
                  <a:pt x="6183835" y="1288239"/>
                </a:lnTo>
                <a:lnTo>
                  <a:pt x="6198388" y="1288239"/>
                </a:lnTo>
                <a:lnTo>
                  <a:pt x="6225051" y="125171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1EF856EA-1347-F45C-44DC-DE9E82DD63DA}"/>
              </a:ext>
            </a:extLst>
          </p:cNvPr>
          <p:cNvSpPr>
            <a:spLocks/>
          </p:cNvSpPr>
          <p:nvPr/>
        </p:nvSpPr>
        <p:spPr>
          <a:xfrm>
            <a:off x="4515377" y="3996267"/>
            <a:ext cx="6987645" cy="1388534"/>
          </a:xfrm>
          <a:prstGeom prst="rect">
            <a:avLst/>
          </a:prstGeom>
        </p:spPr>
        <p:txBody>
          <a:bodyPr/>
          <a:lstStyle/>
          <a:p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0AEC9-6DC5-8297-8C04-B76828DA8D89}"/>
              </a:ext>
            </a:extLst>
          </p:cNvPr>
          <p:cNvSpPr>
            <a:spLocks/>
          </p:cNvSpPr>
          <p:nvPr/>
        </p:nvSpPr>
        <p:spPr>
          <a:xfrm>
            <a:off x="10810676" y="6054569"/>
            <a:ext cx="508540" cy="336887"/>
          </a:xfrm>
          <a:prstGeom prst="rect">
            <a:avLst/>
          </a:prstGeom>
        </p:spPr>
        <p:txBody>
          <a:bodyPr/>
          <a:lstStyle/>
          <a:p>
            <a:pPr algn="r" defTabSz="841248">
              <a:spcAft>
                <a:spcPts val="600"/>
              </a:spcAft>
              <a:defRPr/>
            </a:pPr>
            <a:fld id="{19590046-DA73-4BBF-84B5-C08E6F75191A}" type="slidenum">
              <a:rPr lang="en-US" sz="920" kern="1200">
                <a:solidFill>
                  <a:prstClr val="black"/>
                </a:solidFill>
                <a:latin typeface="Corbel" panose="020B0503020204020204"/>
                <a:ea typeface="+mn-ea"/>
                <a:cs typeface="+mn-cs"/>
              </a:rPr>
              <a:pPr algn="r" defTabSz="841248">
                <a:spcAft>
                  <a:spcPts val="600"/>
                </a:spcAft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13" name="Picture 2" descr="Kết quả hình ảnh cho dinosaur cartoon gif">
            <a:extLst>
              <a:ext uri="{FF2B5EF4-FFF2-40B4-BE49-F238E27FC236}">
                <a16:creationId xmlns:a16="http://schemas.microsoft.com/office/drawing/2014/main" id="{F61FFF04-9B50-1AE9-12EE-0BF42037F7B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19019" y="2284576"/>
            <a:ext cx="2312780" cy="272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Peace Gesture outline">
            <a:extLst>
              <a:ext uri="{FF2B5EF4-FFF2-40B4-BE49-F238E27FC236}">
                <a16:creationId xmlns:a16="http://schemas.microsoft.com/office/drawing/2014/main" id="{1E0C4DAB-CCDE-53D0-261D-CE7AC1489F9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2095" y="1005360"/>
            <a:ext cx="843681" cy="843681"/>
          </a:xfrm>
          <a:prstGeom prst="rect">
            <a:avLst/>
          </a:prstGeom>
        </p:spPr>
      </p:pic>
      <p:pic>
        <p:nvPicPr>
          <p:cNvPr id="15" name="Graphic 14" descr="Wave Gesture outline">
            <a:extLst>
              <a:ext uri="{FF2B5EF4-FFF2-40B4-BE49-F238E27FC236}">
                <a16:creationId xmlns:a16="http://schemas.microsoft.com/office/drawing/2014/main" id="{91A1783D-E72E-8ECD-B14A-BDD67344D61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28792" y="1029507"/>
            <a:ext cx="843681" cy="843681"/>
          </a:xfrm>
          <a:prstGeom prst="rect">
            <a:avLst/>
          </a:pr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390096F-ECC7-7E6A-DAB0-88F5F977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67334" y="5978597"/>
            <a:ext cx="2444407" cy="365125"/>
          </a:xfrm>
        </p:spPr>
        <p:txBody>
          <a:bodyPr/>
          <a:lstStyle/>
          <a:p>
            <a:fld id="{6A259B82-ADD4-4DAF-88D2-D701BE7DAD85}" type="datetime9">
              <a:rPr lang="vi-VN" smtClean="0">
                <a:solidFill>
                  <a:schemeClr val="tx1"/>
                </a:solidFill>
              </a:rPr>
              <a:t>Thứ Tư/01/05/2024 19:52:28 Chiều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FC7B803-7AB0-205C-424D-10A2B3C8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Nguyễn Hữu Duy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C27AF1A-9D2B-34FC-CE02-4F6015CA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5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3F993C45-B237-4CD5-A232-CD2DFFF5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E9EA4F6-F0E3-4DB3-8F82-B91A1F693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3A7345F-1794-4777-80F8-B67B01BE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AEB4062E-9879-4D6E-8C9A-55D81D61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E0E1E50E-9B56-49FC-AC93-34C80F438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786CF095-2697-4E6D-832B-E71B7C8D6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Rectangle 27">
              <a:extLst>
                <a:ext uri="{FF2B5EF4-FFF2-40B4-BE49-F238E27FC236}">
                  <a16:creationId xmlns:a16="http://schemas.microsoft.com/office/drawing/2014/main" id="{A93A2EA0-D245-490B-A61D-8B32A8DF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Rectangle 28">
              <a:extLst>
                <a:ext uri="{FF2B5EF4-FFF2-40B4-BE49-F238E27FC236}">
                  <a16:creationId xmlns:a16="http://schemas.microsoft.com/office/drawing/2014/main" id="{6BAC7BF2-009C-48C7-A7F2-2139B507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Rectangle 29">
              <a:extLst>
                <a:ext uri="{FF2B5EF4-FFF2-40B4-BE49-F238E27FC236}">
                  <a16:creationId xmlns:a16="http://schemas.microsoft.com/office/drawing/2014/main" id="{7D60F62B-3828-4F12-B884-8A8925325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D8A41293-53F5-4380-B216-EB66A4353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A6DDE673-E05B-400B-B6E1-335E425D8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BCDE1-3852-4DAB-B39E-E3F571CD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Bây</a:t>
            </a:r>
            <a:r>
              <a:rPr lang="en-US" sz="6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giờ</a:t>
            </a:r>
            <a:r>
              <a:rPr lang="en-US" sz="6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6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6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6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bày</a:t>
            </a:r>
            <a:r>
              <a:rPr lang="en-US" sz="6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6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6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6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6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endParaRPr lang="en-US" sz="60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0704F-BD9B-40E2-B71A-6F6D6FCEC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6386" y="3962088"/>
            <a:ext cx="6203795" cy="1186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FFFF">
                    <a:alpha val="70000"/>
                  </a:srgb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Mời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các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thầy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cô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các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phụ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huynh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cùng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các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bạn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đón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xem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sản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phẩm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của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nhóm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29E94-0C6C-4398-9F59-F1A8353C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19136" y="6041362"/>
            <a:ext cx="36843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all" spc="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B8911-D0C4-42CD-BBA9-7F216C92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70234" y="6041362"/>
            <a:ext cx="1233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0228D1D-12A3-4844-A6C2-1016F3A9A7E1}" type="datetime9">
              <a:rPr kumimoji="0" lang="en-US" b="0" i="0" u="none" strike="noStrike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defTabSz="45720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5/1/2024 7:52:31 PM</a:t>
            </a:fld>
            <a:endParaRPr kumimoji="0" lang="en-US" b="0" i="0" u="none" strike="noStrike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E1C60-9D8F-41C7-B2D0-F7002694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6842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b="0" i="0" u="none" strike="noStrike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defTabSz="45720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b="0" i="0" u="none" strike="noStrike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4450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A2B7-72BA-456F-B154-960B087F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527" y="265153"/>
            <a:ext cx="5652945" cy="12863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900" kern="120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Cảm ơn mọi người đã lắng nghe bài thuyết trình của</a:t>
            </a:r>
            <a:r>
              <a:rPr lang="en-US" sz="290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em!</a:t>
            </a:r>
            <a:endParaRPr lang="en-US" sz="2900" kern="1200" dirty="0">
              <a:ln w="0"/>
              <a:solidFill>
                <a:srgbClr val="FF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1D4B2-5EAC-41F8-91B2-E0456641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1046" y="6353703"/>
            <a:ext cx="2387285" cy="365125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DCCFA9A-062C-436E-892D-712A1B0E0DA5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Thứ Tư/01/05/2024 19:52:31 Chiều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09FC-11FE-6AAE-3B28-ED9CD9D5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E24D2-37A9-4D57-810D-EE83A969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9122" y="6356350"/>
            <a:ext cx="9746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F5A88BF-7E91-4A45-B6AC-0EAEC19449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 descr="Game controller">
            <a:extLst>
              <a:ext uri="{FF2B5EF4-FFF2-40B4-BE49-F238E27FC236}">
                <a16:creationId xmlns:a16="http://schemas.microsoft.com/office/drawing/2014/main" id="{DC1F5997-F07C-427C-B110-A42E023383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140" y="1791308"/>
            <a:ext cx="912742" cy="912742"/>
          </a:xfrm>
          <a:prstGeom prst="rect">
            <a:avLst/>
          </a:prstGeom>
        </p:spPr>
      </p:pic>
      <p:pic>
        <p:nvPicPr>
          <p:cNvPr id="19" name="Graphic 6" descr="Monitor">
            <a:extLst>
              <a:ext uri="{FF2B5EF4-FFF2-40B4-BE49-F238E27FC236}">
                <a16:creationId xmlns:a16="http://schemas.microsoft.com/office/drawing/2014/main" id="{BBA91C1C-3902-41E8-2A4D-41ADA7A1F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9527" y="1690636"/>
            <a:ext cx="1162460" cy="1162460"/>
          </a:xfrm>
          <a:prstGeom prst="rect">
            <a:avLst/>
          </a:prstGeom>
        </p:spPr>
      </p:pic>
      <p:pic>
        <p:nvPicPr>
          <p:cNvPr id="14" name="Picture Placeholder 4">
            <a:extLst>
              <a:ext uri="{FF2B5EF4-FFF2-40B4-BE49-F238E27FC236}">
                <a16:creationId xmlns:a16="http://schemas.microsoft.com/office/drawing/2014/main" id="{A1319A0F-A605-4B6C-9685-2C83AB652D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6" b="10586"/>
          <a:stretch>
            <a:fillRect/>
          </a:stretch>
        </p:blipFill>
        <p:spPr>
          <a:xfrm>
            <a:off x="786047" y="3742721"/>
            <a:ext cx="2032216" cy="1605970"/>
          </a:xfrm>
          <a:prstGeom prst="rect">
            <a:avLst/>
          </a:prstGeom>
        </p:spPr>
      </p:pic>
      <p:pic>
        <p:nvPicPr>
          <p:cNvPr id="8" name="Graphic 7" descr="Contract RTL">
            <a:extLst>
              <a:ext uri="{FF2B5EF4-FFF2-40B4-BE49-F238E27FC236}">
                <a16:creationId xmlns:a16="http://schemas.microsoft.com/office/drawing/2014/main" id="{F01714AA-2AAC-4E98-9008-C809D14E70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96282" y="1690636"/>
            <a:ext cx="1876714" cy="1876714"/>
          </a:xfrm>
          <a:prstGeom prst="rect">
            <a:avLst/>
          </a:prstGeom>
        </p:spPr>
      </p:pic>
      <p:pic>
        <p:nvPicPr>
          <p:cNvPr id="6" name="Graphic 5" descr="Checklist RTL">
            <a:extLst>
              <a:ext uri="{FF2B5EF4-FFF2-40B4-BE49-F238E27FC236}">
                <a16:creationId xmlns:a16="http://schemas.microsoft.com/office/drawing/2014/main" id="{60F2029C-CC68-422E-984F-EFFB02C593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04261" y="2979485"/>
            <a:ext cx="1611332" cy="1611332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D60275D0-1531-43D3-96F4-94906F733A2B}"/>
              </a:ext>
            </a:extLst>
          </p:cNvPr>
          <p:cNvSpPr txBox="1">
            <a:spLocks/>
          </p:cNvSpPr>
          <p:nvPr/>
        </p:nvSpPr>
        <p:spPr>
          <a:xfrm>
            <a:off x="3963289" y="3874603"/>
            <a:ext cx="5480962" cy="306148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Và bây giờ chúng</a:t>
            </a:r>
            <a:r>
              <a:rPr kumimoji="0" lang="en-US" sz="2400" b="0" i="0" u="none" strike="noStrike" kern="1200" cap="none" spc="0" normalizeH="0" noProof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 mời ban giám khảo, thầy cô nhận xét bài thuyết trình của em.</a:t>
            </a:r>
            <a:endParaRPr kumimoji="0" lang="en-US" sz="2400" b="0" i="0" u="none" strike="noStrike" kern="1200" cap="none" spc="0" normalizeH="0" baseline="0" noProof="0" dirty="0">
              <a:ln w="0"/>
              <a:solidFill>
                <a:prstClr val="white"/>
              </a:solidFill>
              <a:effectLst/>
              <a:uLnTx/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12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A6DE-C640-02E7-D0CA-1408F5F1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354" y="0"/>
            <a:ext cx="6370906" cy="1288884"/>
          </a:xfrm>
        </p:spPr>
        <p:txBody>
          <a:bodyPr anchor="b">
            <a:normAutofit/>
          </a:bodyPr>
          <a:lstStyle/>
          <a:p>
            <a:pPr algn="ctr"/>
            <a:r>
              <a:rPr lang="en-US" u="sng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 THUYẾT TRÌNH:</a:t>
            </a:r>
            <a:endParaRPr lang="vi-VN" u="sng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5FDDF75-8888-7959-4EB9-015EF19D62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251275"/>
              </p:ext>
            </p:extLst>
          </p:nvPr>
        </p:nvGraphicFramePr>
        <p:xfrm>
          <a:off x="1252880" y="1869744"/>
          <a:ext cx="5384169" cy="3822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7EA38-906B-42B6-F1B4-9AA79F55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7153" y="6041362"/>
            <a:ext cx="172992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65161B-DA50-4F57-88D0-3F0DC431D0AE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Tư/01/05/2024 19:52:30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C3D03-0EDD-0536-6969-B31B0AF9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50A60-2448-EF54-4A92-AF691A1D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Blog outline">
            <a:extLst>
              <a:ext uri="{FF2B5EF4-FFF2-40B4-BE49-F238E27FC236}">
                <a16:creationId xmlns:a16="http://schemas.microsoft.com/office/drawing/2014/main" id="{0F119264-13F1-5C1D-4E54-E95EA850B7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74946" y="2029686"/>
            <a:ext cx="2906988" cy="29069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58D322-8A0A-60D1-9EBB-4830D9FBC966}"/>
              </a:ext>
            </a:extLst>
          </p:cNvPr>
          <p:cNvSpPr txBox="1">
            <a:spLocks/>
          </p:cNvSpPr>
          <p:nvPr/>
        </p:nvSpPr>
        <p:spPr>
          <a:xfrm>
            <a:off x="-897956239" y="-901678771"/>
            <a:ext cx="2147483645" cy="1462102297"/>
          </a:xfrm>
          <a:custGeom>
            <a:avLst/>
            <a:gdLst/>
            <a:ahLst/>
            <a:cxnLst/>
            <a:rect l="l" t="t" r="r" b="b"/>
            <a:pathLst>
              <a:path w="12167562" h="6854254">
                <a:moveTo>
                  <a:pt x="4795511" y="4807304"/>
                </a:moveTo>
                <a:lnTo>
                  <a:pt x="4795511" y="4848520"/>
                </a:lnTo>
                <a:lnTo>
                  <a:pt x="4835359" y="4848520"/>
                </a:lnTo>
                <a:lnTo>
                  <a:pt x="4835359" y="4807304"/>
                </a:lnTo>
                <a:close/>
                <a:moveTo>
                  <a:pt x="4306006" y="4597122"/>
                </a:moveTo>
                <a:lnTo>
                  <a:pt x="4350933" y="4734248"/>
                </a:lnTo>
                <a:lnTo>
                  <a:pt x="4261274" y="4734248"/>
                </a:lnTo>
                <a:close/>
                <a:moveTo>
                  <a:pt x="4793557" y="4557664"/>
                </a:moveTo>
                <a:lnTo>
                  <a:pt x="4799417" y="4768432"/>
                </a:lnTo>
                <a:lnTo>
                  <a:pt x="4831843" y="4768432"/>
                </a:lnTo>
                <a:lnTo>
                  <a:pt x="4837313" y="4557664"/>
                </a:lnTo>
                <a:close/>
                <a:moveTo>
                  <a:pt x="4470647" y="4557664"/>
                </a:moveTo>
                <a:lnTo>
                  <a:pt x="4568901" y="4723895"/>
                </a:lnTo>
                <a:lnTo>
                  <a:pt x="4568901" y="4848520"/>
                </a:lnTo>
                <a:lnTo>
                  <a:pt x="4607578" y="4848520"/>
                </a:lnTo>
                <a:lnTo>
                  <a:pt x="4607578" y="4719793"/>
                </a:lnTo>
                <a:lnTo>
                  <a:pt x="4705832" y="4557664"/>
                </a:lnTo>
                <a:lnTo>
                  <a:pt x="4664812" y="4557664"/>
                </a:lnTo>
                <a:lnTo>
                  <a:pt x="4588630" y="4686000"/>
                </a:lnTo>
                <a:lnTo>
                  <a:pt x="4513621" y="4557664"/>
                </a:lnTo>
                <a:close/>
                <a:moveTo>
                  <a:pt x="4283151" y="4557664"/>
                </a:moveTo>
                <a:lnTo>
                  <a:pt x="4185092" y="4848520"/>
                </a:lnTo>
                <a:lnTo>
                  <a:pt x="4224160" y="4848520"/>
                </a:lnTo>
                <a:lnTo>
                  <a:pt x="4250530" y="4767260"/>
                </a:lnTo>
                <a:lnTo>
                  <a:pt x="4361677" y="4767260"/>
                </a:lnTo>
                <a:lnTo>
                  <a:pt x="4388047" y="4848520"/>
                </a:lnTo>
                <a:lnTo>
                  <a:pt x="4428873" y="4848520"/>
                </a:lnTo>
                <a:lnTo>
                  <a:pt x="4330814" y="4557664"/>
                </a:lnTo>
                <a:close/>
                <a:moveTo>
                  <a:pt x="3902217" y="4557664"/>
                </a:moveTo>
                <a:lnTo>
                  <a:pt x="3902217" y="4848520"/>
                </a:lnTo>
                <a:lnTo>
                  <a:pt x="3938354" y="4848520"/>
                </a:lnTo>
                <a:lnTo>
                  <a:pt x="3938354" y="4597708"/>
                </a:lnTo>
                <a:lnTo>
                  <a:pt x="4066886" y="4848520"/>
                </a:lnTo>
                <a:lnTo>
                  <a:pt x="4110250" y="4848520"/>
                </a:lnTo>
                <a:lnTo>
                  <a:pt x="4110250" y="4557664"/>
                </a:lnTo>
                <a:lnTo>
                  <a:pt x="4074113" y="4557664"/>
                </a:lnTo>
                <a:lnTo>
                  <a:pt x="4074113" y="4787966"/>
                </a:lnTo>
                <a:lnTo>
                  <a:pt x="3957106" y="4557664"/>
                </a:lnTo>
                <a:close/>
                <a:moveTo>
                  <a:pt x="5363281" y="4120872"/>
                </a:moveTo>
                <a:lnTo>
                  <a:pt x="5408208" y="4257998"/>
                </a:lnTo>
                <a:lnTo>
                  <a:pt x="5318549" y="4257998"/>
                </a:lnTo>
                <a:close/>
                <a:moveTo>
                  <a:pt x="4115506" y="4120872"/>
                </a:moveTo>
                <a:lnTo>
                  <a:pt x="4160434" y="4257998"/>
                </a:lnTo>
                <a:lnTo>
                  <a:pt x="4070774" y="4257998"/>
                </a:lnTo>
                <a:close/>
                <a:moveTo>
                  <a:pt x="2197818" y="4114621"/>
                </a:moveTo>
                <a:lnTo>
                  <a:pt x="2236105" y="4114621"/>
                </a:lnTo>
                <a:cubicBezTo>
                  <a:pt x="2246913" y="4114621"/>
                  <a:pt x="2255964" y="4115370"/>
                  <a:pt x="2263256" y="4116867"/>
                </a:cubicBezTo>
                <a:cubicBezTo>
                  <a:pt x="2270549" y="4118365"/>
                  <a:pt x="2276930" y="4120937"/>
                  <a:pt x="2282399" y="4124583"/>
                </a:cubicBezTo>
                <a:cubicBezTo>
                  <a:pt x="2288650" y="4128750"/>
                  <a:pt x="2293273" y="4134122"/>
                  <a:pt x="2296268" y="4140698"/>
                </a:cubicBezTo>
                <a:cubicBezTo>
                  <a:pt x="2299263" y="4147275"/>
                  <a:pt x="2300761" y="4154795"/>
                  <a:pt x="2300761" y="4163260"/>
                </a:cubicBezTo>
                <a:cubicBezTo>
                  <a:pt x="2300761" y="4173417"/>
                  <a:pt x="2299426" y="4182273"/>
                  <a:pt x="2296757" y="4189826"/>
                </a:cubicBezTo>
                <a:cubicBezTo>
                  <a:pt x="2294087" y="4197379"/>
                  <a:pt x="2289952" y="4203890"/>
                  <a:pt x="2284353" y="4209359"/>
                </a:cubicBezTo>
                <a:cubicBezTo>
                  <a:pt x="2278102" y="4215480"/>
                  <a:pt x="2270549" y="4219517"/>
                  <a:pt x="2261694" y="4221470"/>
                </a:cubicBezTo>
                <a:cubicBezTo>
                  <a:pt x="2252838" y="4223423"/>
                  <a:pt x="2242876" y="4224400"/>
                  <a:pt x="2231807" y="4224400"/>
                </a:cubicBezTo>
                <a:lnTo>
                  <a:pt x="2197818" y="4224400"/>
                </a:lnTo>
                <a:close/>
                <a:moveTo>
                  <a:pt x="6414640" y="4108761"/>
                </a:moveTo>
                <a:cubicBezTo>
                  <a:pt x="6428183" y="4108761"/>
                  <a:pt x="6440392" y="4111268"/>
                  <a:pt x="6451266" y="4116281"/>
                </a:cubicBezTo>
                <a:cubicBezTo>
                  <a:pt x="6462139" y="4121295"/>
                  <a:pt x="6471418" y="4128815"/>
                  <a:pt x="6479101" y="4138843"/>
                </a:cubicBezTo>
                <a:cubicBezTo>
                  <a:pt x="6486654" y="4148609"/>
                  <a:pt x="6492514" y="4160916"/>
                  <a:pt x="6496681" y="4175761"/>
                </a:cubicBezTo>
                <a:cubicBezTo>
                  <a:pt x="6500849" y="4190607"/>
                  <a:pt x="6502932" y="4207666"/>
                  <a:pt x="6502932" y="4226940"/>
                </a:cubicBezTo>
                <a:cubicBezTo>
                  <a:pt x="6502932" y="4265095"/>
                  <a:pt x="6494956" y="4294298"/>
                  <a:pt x="6479003" y="4314548"/>
                </a:cubicBezTo>
                <a:cubicBezTo>
                  <a:pt x="6463051" y="4334798"/>
                  <a:pt x="6441596" y="4344923"/>
                  <a:pt x="6414640" y="4344923"/>
                </a:cubicBezTo>
                <a:cubicBezTo>
                  <a:pt x="6387683" y="4344923"/>
                  <a:pt x="6366196" y="4334798"/>
                  <a:pt x="6350179" y="4314548"/>
                </a:cubicBezTo>
                <a:cubicBezTo>
                  <a:pt x="6334161" y="4294298"/>
                  <a:pt x="6326152" y="4265095"/>
                  <a:pt x="6326152" y="4226940"/>
                </a:cubicBezTo>
                <a:cubicBezTo>
                  <a:pt x="6326152" y="4208057"/>
                  <a:pt x="6328203" y="4191128"/>
                  <a:pt x="6332305" y="4176152"/>
                </a:cubicBezTo>
                <a:cubicBezTo>
                  <a:pt x="6336407" y="4161176"/>
                  <a:pt x="6342300" y="4148740"/>
                  <a:pt x="6349983" y="4138843"/>
                </a:cubicBezTo>
                <a:cubicBezTo>
                  <a:pt x="6358057" y="4128555"/>
                  <a:pt x="6367336" y="4120969"/>
                  <a:pt x="6377819" y="4116086"/>
                </a:cubicBezTo>
                <a:cubicBezTo>
                  <a:pt x="6388302" y="4111202"/>
                  <a:pt x="6400576" y="4108761"/>
                  <a:pt x="6414640" y="4108761"/>
                </a:cubicBezTo>
                <a:close/>
                <a:moveTo>
                  <a:pt x="6635892" y="4081414"/>
                </a:moveTo>
                <a:lnTo>
                  <a:pt x="6635892" y="4372270"/>
                </a:lnTo>
                <a:lnTo>
                  <a:pt x="6672029" y="4372270"/>
                </a:lnTo>
                <a:lnTo>
                  <a:pt x="6672029" y="4121653"/>
                </a:lnTo>
                <a:lnTo>
                  <a:pt x="6747234" y="4292182"/>
                </a:lnTo>
                <a:lnTo>
                  <a:pt x="6770674" y="4292182"/>
                </a:lnTo>
                <a:lnTo>
                  <a:pt x="6846465" y="4121653"/>
                </a:lnTo>
                <a:lnTo>
                  <a:pt x="6846465" y="4372270"/>
                </a:lnTo>
                <a:lnTo>
                  <a:pt x="6885141" y="4372270"/>
                </a:lnTo>
                <a:lnTo>
                  <a:pt x="6885141" y="4081414"/>
                </a:lnTo>
                <a:lnTo>
                  <a:pt x="6831424" y="4081414"/>
                </a:lnTo>
                <a:lnTo>
                  <a:pt x="6761298" y="4243348"/>
                </a:lnTo>
                <a:lnTo>
                  <a:pt x="6688633" y="4081414"/>
                </a:lnTo>
                <a:close/>
                <a:moveTo>
                  <a:pt x="5988192" y="4081414"/>
                </a:moveTo>
                <a:lnTo>
                  <a:pt x="5988192" y="4372270"/>
                </a:lnTo>
                <a:lnTo>
                  <a:pt x="6026869" y="4372270"/>
                </a:lnTo>
                <a:lnTo>
                  <a:pt x="6026869" y="4229870"/>
                </a:lnTo>
                <a:lnTo>
                  <a:pt x="6160674" y="4229870"/>
                </a:lnTo>
                <a:lnTo>
                  <a:pt x="6160674" y="4372270"/>
                </a:lnTo>
                <a:lnTo>
                  <a:pt x="6199351" y="4372270"/>
                </a:lnTo>
                <a:lnTo>
                  <a:pt x="6199351" y="4081414"/>
                </a:lnTo>
                <a:lnTo>
                  <a:pt x="6160674" y="4081414"/>
                </a:lnTo>
                <a:lnTo>
                  <a:pt x="6160674" y="4195490"/>
                </a:lnTo>
                <a:lnTo>
                  <a:pt x="6026869" y="4195490"/>
                </a:lnTo>
                <a:lnTo>
                  <a:pt x="6026869" y="4081414"/>
                </a:lnTo>
                <a:close/>
                <a:moveTo>
                  <a:pt x="5527922" y="4081414"/>
                </a:moveTo>
                <a:lnTo>
                  <a:pt x="5626176" y="4247645"/>
                </a:lnTo>
                <a:lnTo>
                  <a:pt x="5626176" y="4372270"/>
                </a:lnTo>
                <a:lnTo>
                  <a:pt x="5664853" y="4372270"/>
                </a:lnTo>
                <a:lnTo>
                  <a:pt x="5664853" y="4243543"/>
                </a:lnTo>
                <a:lnTo>
                  <a:pt x="5763108" y="4081414"/>
                </a:lnTo>
                <a:lnTo>
                  <a:pt x="5722087" y="4081414"/>
                </a:lnTo>
                <a:lnTo>
                  <a:pt x="5645906" y="4209750"/>
                </a:lnTo>
                <a:lnTo>
                  <a:pt x="5570897" y="4081414"/>
                </a:lnTo>
                <a:close/>
                <a:moveTo>
                  <a:pt x="5340426" y="4081414"/>
                </a:moveTo>
                <a:lnTo>
                  <a:pt x="5242367" y="4372270"/>
                </a:lnTo>
                <a:lnTo>
                  <a:pt x="5281435" y="4372270"/>
                </a:lnTo>
                <a:lnTo>
                  <a:pt x="5307805" y="4291010"/>
                </a:lnTo>
                <a:lnTo>
                  <a:pt x="5418952" y="4291010"/>
                </a:lnTo>
                <a:lnTo>
                  <a:pt x="5445322" y="4372270"/>
                </a:lnTo>
                <a:lnTo>
                  <a:pt x="5486148" y="4372270"/>
                </a:lnTo>
                <a:lnTo>
                  <a:pt x="5388089" y="4081414"/>
                </a:lnTo>
                <a:close/>
                <a:moveTo>
                  <a:pt x="4645167" y="4081414"/>
                </a:moveTo>
                <a:lnTo>
                  <a:pt x="4645167" y="4372270"/>
                </a:lnTo>
                <a:lnTo>
                  <a:pt x="4681304" y="4372270"/>
                </a:lnTo>
                <a:lnTo>
                  <a:pt x="4681304" y="4121458"/>
                </a:lnTo>
                <a:lnTo>
                  <a:pt x="4809835" y="4372270"/>
                </a:lnTo>
                <a:lnTo>
                  <a:pt x="4853200" y="4372270"/>
                </a:lnTo>
                <a:lnTo>
                  <a:pt x="4853200" y="4081414"/>
                </a:lnTo>
                <a:lnTo>
                  <a:pt x="4817063" y="4081414"/>
                </a:lnTo>
                <a:lnTo>
                  <a:pt x="4817063" y="4311716"/>
                </a:lnTo>
                <a:lnTo>
                  <a:pt x="4700056" y="4081414"/>
                </a:lnTo>
                <a:close/>
                <a:moveTo>
                  <a:pt x="4092652" y="4081414"/>
                </a:moveTo>
                <a:lnTo>
                  <a:pt x="3994593" y="4372270"/>
                </a:lnTo>
                <a:lnTo>
                  <a:pt x="4033660" y="4372270"/>
                </a:lnTo>
                <a:lnTo>
                  <a:pt x="4060031" y="4291010"/>
                </a:lnTo>
                <a:lnTo>
                  <a:pt x="4171177" y="4291010"/>
                </a:lnTo>
                <a:lnTo>
                  <a:pt x="4197548" y="4372270"/>
                </a:lnTo>
                <a:lnTo>
                  <a:pt x="4238373" y="4372270"/>
                </a:lnTo>
                <a:lnTo>
                  <a:pt x="4140314" y="4081414"/>
                </a:lnTo>
                <a:close/>
                <a:moveTo>
                  <a:pt x="3708201" y="4081414"/>
                </a:moveTo>
                <a:lnTo>
                  <a:pt x="3708201" y="4262882"/>
                </a:lnTo>
                <a:cubicBezTo>
                  <a:pt x="3708201" y="4283587"/>
                  <a:pt x="3710284" y="4301005"/>
                  <a:pt x="3714451" y="4315134"/>
                </a:cubicBezTo>
                <a:cubicBezTo>
                  <a:pt x="3718619" y="4329264"/>
                  <a:pt x="3725781" y="4341407"/>
                  <a:pt x="3735939" y="4351564"/>
                </a:cubicBezTo>
                <a:cubicBezTo>
                  <a:pt x="3744924" y="4360420"/>
                  <a:pt x="3755798" y="4367094"/>
                  <a:pt x="3768559" y="4371587"/>
                </a:cubicBezTo>
                <a:cubicBezTo>
                  <a:pt x="3781322" y="4376079"/>
                  <a:pt x="3796233" y="4378326"/>
                  <a:pt x="3813292" y="4378326"/>
                </a:cubicBezTo>
                <a:cubicBezTo>
                  <a:pt x="3831133" y="4378326"/>
                  <a:pt x="3846206" y="4376112"/>
                  <a:pt x="3858512" y="4371684"/>
                </a:cubicBezTo>
                <a:cubicBezTo>
                  <a:pt x="3870819" y="4367257"/>
                  <a:pt x="3881595" y="4360550"/>
                  <a:pt x="3890841" y="4351564"/>
                </a:cubicBezTo>
                <a:cubicBezTo>
                  <a:pt x="3901128" y="4341537"/>
                  <a:pt x="3908324" y="4329296"/>
                  <a:pt x="3912426" y="4314841"/>
                </a:cubicBezTo>
                <a:cubicBezTo>
                  <a:pt x="3916527" y="4300386"/>
                  <a:pt x="3918578" y="4283066"/>
                  <a:pt x="3918578" y="4262882"/>
                </a:cubicBezTo>
                <a:lnTo>
                  <a:pt x="3918578" y="4081414"/>
                </a:lnTo>
                <a:lnTo>
                  <a:pt x="3879902" y="4081414"/>
                </a:lnTo>
                <a:lnTo>
                  <a:pt x="3879902" y="4263858"/>
                </a:lnTo>
                <a:cubicBezTo>
                  <a:pt x="3879902" y="4276881"/>
                  <a:pt x="3879023" y="4287885"/>
                  <a:pt x="3877265" y="4296870"/>
                </a:cubicBezTo>
                <a:cubicBezTo>
                  <a:pt x="3875507" y="4305856"/>
                  <a:pt x="3872219" y="4314060"/>
                  <a:pt x="3867400" y="4321483"/>
                </a:cubicBezTo>
                <a:cubicBezTo>
                  <a:pt x="3862191" y="4329296"/>
                  <a:pt x="3854899" y="4335221"/>
                  <a:pt x="3845522" y="4339258"/>
                </a:cubicBezTo>
                <a:cubicBezTo>
                  <a:pt x="3836147" y="4343295"/>
                  <a:pt x="3825403" y="4345314"/>
                  <a:pt x="3813292" y="4345314"/>
                </a:cubicBezTo>
                <a:cubicBezTo>
                  <a:pt x="3800399" y="4345314"/>
                  <a:pt x="3789494" y="4343295"/>
                  <a:pt x="3780573" y="4339258"/>
                </a:cubicBezTo>
                <a:cubicBezTo>
                  <a:pt x="3771653" y="4335221"/>
                  <a:pt x="3764588" y="4329296"/>
                  <a:pt x="3759379" y="4321483"/>
                </a:cubicBezTo>
                <a:cubicBezTo>
                  <a:pt x="3754430" y="4314190"/>
                  <a:pt x="3751110" y="4305953"/>
                  <a:pt x="3749417" y="4296772"/>
                </a:cubicBezTo>
                <a:cubicBezTo>
                  <a:pt x="3747724" y="4287592"/>
                  <a:pt x="3746878" y="4276295"/>
                  <a:pt x="3746878" y="4262882"/>
                </a:cubicBezTo>
                <a:lnTo>
                  <a:pt x="3746878" y="4081414"/>
                </a:lnTo>
                <a:close/>
                <a:moveTo>
                  <a:pt x="2968767" y="4081414"/>
                </a:moveTo>
                <a:lnTo>
                  <a:pt x="2968767" y="4372270"/>
                </a:lnTo>
                <a:lnTo>
                  <a:pt x="3007443" y="4372270"/>
                </a:lnTo>
                <a:lnTo>
                  <a:pt x="3007443" y="4229870"/>
                </a:lnTo>
                <a:lnTo>
                  <a:pt x="3141249" y="4229870"/>
                </a:lnTo>
                <a:lnTo>
                  <a:pt x="3141249" y="4372270"/>
                </a:lnTo>
                <a:lnTo>
                  <a:pt x="3179926" y="4372270"/>
                </a:lnTo>
                <a:lnTo>
                  <a:pt x="3179926" y="4081414"/>
                </a:lnTo>
                <a:lnTo>
                  <a:pt x="3141249" y="4081414"/>
                </a:lnTo>
                <a:lnTo>
                  <a:pt x="3141249" y="4195490"/>
                </a:lnTo>
                <a:lnTo>
                  <a:pt x="3007443" y="4195490"/>
                </a:lnTo>
                <a:lnTo>
                  <a:pt x="3007443" y="4081414"/>
                </a:lnTo>
                <a:close/>
                <a:moveTo>
                  <a:pt x="2654442" y="4081414"/>
                </a:moveTo>
                <a:lnTo>
                  <a:pt x="2654442" y="4372270"/>
                </a:lnTo>
                <a:lnTo>
                  <a:pt x="2690579" y="4372270"/>
                </a:lnTo>
                <a:lnTo>
                  <a:pt x="2690579" y="4121458"/>
                </a:lnTo>
                <a:lnTo>
                  <a:pt x="2819111" y="4372270"/>
                </a:lnTo>
                <a:lnTo>
                  <a:pt x="2862476" y="4372270"/>
                </a:lnTo>
                <a:lnTo>
                  <a:pt x="2862476" y="4081414"/>
                </a:lnTo>
                <a:lnTo>
                  <a:pt x="2826338" y="4081414"/>
                </a:lnTo>
                <a:lnTo>
                  <a:pt x="2826338" y="4311716"/>
                </a:lnTo>
                <a:lnTo>
                  <a:pt x="2709331" y="4081414"/>
                </a:lnTo>
                <a:close/>
                <a:moveTo>
                  <a:pt x="2443087" y="4081414"/>
                </a:moveTo>
                <a:lnTo>
                  <a:pt x="2443087" y="4111105"/>
                </a:lnTo>
                <a:lnTo>
                  <a:pt x="2480201" y="4111105"/>
                </a:lnTo>
                <a:lnTo>
                  <a:pt x="2480201" y="4342579"/>
                </a:lnTo>
                <a:lnTo>
                  <a:pt x="2443087" y="4342579"/>
                </a:lnTo>
                <a:lnTo>
                  <a:pt x="2443087" y="4372270"/>
                </a:lnTo>
                <a:lnTo>
                  <a:pt x="2555992" y="4372270"/>
                </a:lnTo>
                <a:lnTo>
                  <a:pt x="2555992" y="4342579"/>
                </a:lnTo>
                <a:lnTo>
                  <a:pt x="2518878" y="4342579"/>
                </a:lnTo>
                <a:lnTo>
                  <a:pt x="2518878" y="4111105"/>
                </a:lnTo>
                <a:lnTo>
                  <a:pt x="2555992" y="4111105"/>
                </a:lnTo>
                <a:lnTo>
                  <a:pt x="2555992" y="4081414"/>
                </a:lnTo>
                <a:close/>
                <a:moveTo>
                  <a:pt x="2159142" y="4081414"/>
                </a:moveTo>
                <a:lnTo>
                  <a:pt x="2159142" y="4372270"/>
                </a:lnTo>
                <a:lnTo>
                  <a:pt x="2197818" y="4372270"/>
                </a:lnTo>
                <a:lnTo>
                  <a:pt x="2197818" y="4256631"/>
                </a:lnTo>
                <a:lnTo>
                  <a:pt x="2241965" y="4256631"/>
                </a:lnTo>
                <a:lnTo>
                  <a:pt x="2334163" y="4372270"/>
                </a:lnTo>
                <a:lnTo>
                  <a:pt x="2384365" y="4372270"/>
                </a:lnTo>
                <a:lnTo>
                  <a:pt x="2280837" y="4245692"/>
                </a:lnTo>
                <a:cubicBezTo>
                  <a:pt x="2299459" y="4238790"/>
                  <a:pt x="2314174" y="4228177"/>
                  <a:pt x="2324983" y="4213852"/>
                </a:cubicBezTo>
                <a:cubicBezTo>
                  <a:pt x="2335791" y="4199527"/>
                  <a:pt x="2341196" y="4181686"/>
                  <a:pt x="2341196" y="4160330"/>
                </a:cubicBezTo>
                <a:cubicBezTo>
                  <a:pt x="2341196" y="4145093"/>
                  <a:pt x="2338233" y="4132331"/>
                  <a:pt x="2332308" y="4122044"/>
                </a:cubicBezTo>
                <a:cubicBezTo>
                  <a:pt x="2326383" y="4111756"/>
                  <a:pt x="2318341" y="4103356"/>
                  <a:pt x="2308184" y="4096845"/>
                </a:cubicBezTo>
                <a:cubicBezTo>
                  <a:pt x="2298026" y="4090204"/>
                  <a:pt x="2287315" y="4085971"/>
                  <a:pt x="2276051" y="4084148"/>
                </a:cubicBezTo>
                <a:cubicBezTo>
                  <a:pt x="2264787" y="4082325"/>
                  <a:pt x="2250820" y="4081414"/>
                  <a:pt x="2234151" y="4081414"/>
                </a:cubicBezTo>
                <a:close/>
                <a:moveTo>
                  <a:pt x="1843701" y="4081414"/>
                </a:moveTo>
                <a:lnTo>
                  <a:pt x="1843701" y="4115793"/>
                </a:lnTo>
                <a:lnTo>
                  <a:pt x="1941369" y="4115793"/>
                </a:lnTo>
                <a:lnTo>
                  <a:pt x="1941369" y="4372270"/>
                </a:lnTo>
                <a:lnTo>
                  <a:pt x="1980046" y="4372270"/>
                </a:lnTo>
                <a:lnTo>
                  <a:pt x="1980046" y="4115793"/>
                </a:lnTo>
                <a:lnTo>
                  <a:pt x="2077715" y="4115793"/>
                </a:lnTo>
                <a:lnTo>
                  <a:pt x="2077715" y="4081414"/>
                </a:lnTo>
                <a:close/>
                <a:moveTo>
                  <a:pt x="5081577" y="4076139"/>
                </a:moveTo>
                <a:cubicBezTo>
                  <a:pt x="5061001" y="4076139"/>
                  <a:pt x="5042054" y="4079590"/>
                  <a:pt x="5024735" y="4086492"/>
                </a:cubicBezTo>
                <a:cubicBezTo>
                  <a:pt x="5007414" y="4093394"/>
                  <a:pt x="4992829" y="4103226"/>
                  <a:pt x="4980978" y="4115988"/>
                </a:cubicBezTo>
                <a:cubicBezTo>
                  <a:pt x="4968737" y="4129141"/>
                  <a:pt x="4959329" y="4144996"/>
                  <a:pt x="4952752" y="4163553"/>
                </a:cubicBezTo>
                <a:cubicBezTo>
                  <a:pt x="4946176" y="4182110"/>
                  <a:pt x="4942888" y="4203108"/>
                  <a:pt x="4942888" y="4226549"/>
                </a:cubicBezTo>
                <a:cubicBezTo>
                  <a:pt x="4942888" y="4251292"/>
                  <a:pt x="4946143" y="4273169"/>
                  <a:pt x="4952655" y="4292182"/>
                </a:cubicBezTo>
                <a:cubicBezTo>
                  <a:pt x="4959166" y="4311195"/>
                  <a:pt x="4968542" y="4327147"/>
                  <a:pt x="4980784" y="4340040"/>
                </a:cubicBezTo>
                <a:cubicBezTo>
                  <a:pt x="4993024" y="4352802"/>
                  <a:pt x="5007675" y="4362308"/>
                  <a:pt x="5024735" y="4368559"/>
                </a:cubicBezTo>
                <a:cubicBezTo>
                  <a:pt x="5041794" y="4374810"/>
                  <a:pt x="5060611" y="4377935"/>
                  <a:pt x="5081186" y="4377935"/>
                </a:cubicBezTo>
                <a:cubicBezTo>
                  <a:pt x="5092125" y="4377935"/>
                  <a:pt x="5101436" y="4377219"/>
                  <a:pt x="5109119" y="4375786"/>
                </a:cubicBezTo>
                <a:cubicBezTo>
                  <a:pt x="5116803" y="4374354"/>
                  <a:pt x="5125398" y="4372205"/>
                  <a:pt x="5134904" y="4369340"/>
                </a:cubicBezTo>
                <a:cubicBezTo>
                  <a:pt x="5142066" y="4367387"/>
                  <a:pt x="5149782" y="4364717"/>
                  <a:pt x="5158051" y="4361331"/>
                </a:cubicBezTo>
                <a:cubicBezTo>
                  <a:pt x="5166321" y="4357946"/>
                  <a:pt x="5172930" y="4355146"/>
                  <a:pt x="5177879" y="4352932"/>
                </a:cubicBezTo>
                <a:lnTo>
                  <a:pt x="5177879" y="4225963"/>
                </a:lnTo>
                <a:lnTo>
                  <a:pt x="5072396" y="4225963"/>
                </a:lnTo>
                <a:lnTo>
                  <a:pt x="5072396" y="4259951"/>
                </a:lnTo>
                <a:lnTo>
                  <a:pt x="5139592" y="4259951"/>
                </a:lnTo>
                <a:lnTo>
                  <a:pt x="5139592" y="4335156"/>
                </a:lnTo>
                <a:cubicBezTo>
                  <a:pt x="5132170" y="4338282"/>
                  <a:pt x="5123054" y="4340626"/>
                  <a:pt x="5112245" y="4342188"/>
                </a:cubicBezTo>
                <a:cubicBezTo>
                  <a:pt x="5101436" y="4343751"/>
                  <a:pt x="5090562" y="4344532"/>
                  <a:pt x="5079624" y="4344532"/>
                </a:cubicBezTo>
                <a:cubicBezTo>
                  <a:pt x="5064908" y="4344532"/>
                  <a:pt x="5051658" y="4341895"/>
                  <a:pt x="5039873" y="4336621"/>
                </a:cubicBezTo>
                <a:cubicBezTo>
                  <a:pt x="5028087" y="4331347"/>
                  <a:pt x="5018027" y="4323696"/>
                  <a:pt x="5009694" y="4313669"/>
                </a:cubicBezTo>
                <a:cubicBezTo>
                  <a:pt x="5001098" y="4303512"/>
                  <a:pt x="4994523" y="4291140"/>
                  <a:pt x="4989964" y="4276555"/>
                </a:cubicBezTo>
                <a:cubicBezTo>
                  <a:pt x="4985406" y="4261970"/>
                  <a:pt x="4983127" y="4244911"/>
                  <a:pt x="4983127" y="4225377"/>
                </a:cubicBezTo>
                <a:cubicBezTo>
                  <a:pt x="4983127" y="4190346"/>
                  <a:pt x="4991755" y="4162283"/>
                  <a:pt x="5009009" y="4141187"/>
                </a:cubicBezTo>
                <a:cubicBezTo>
                  <a:pt x="5026264" y="4120090"/>
                  <a:pt x="5048891" y="4109542"/>
                  <a:pt x="5076889" y="4109542"/>
                </a:cubicBezTo>
                <a:cubicBezTo>
                  <a:pt x="5088609" y="4109542"/>
                  <a:pt x="5099548" y="4110844"/>
                  <a:pt x="5109705" y="4113449"/>
                </a:cubicBezTo>
                <a:cubicBezTo>
                  <a:pt x="5119863" y="4116053"/>
                  <a:pt x="5128849" y="4119309"/>
                  <a:pt x="5136662" y="4123216"/>
                </a:cubicBezTo>
                <a:cubicBezTo>
                  <a:pt x="5146039" y="4127643"/>
                  <a:pt x="5153298" y="4131778"/>
                  <a:pt x="5158442" y="4135620"/>
                </a:cubicBezTo>
                <a:cubicBezTo>
                  <a:pt x="5163586" y="4139461"/>
                  <a:pt x="5168567" y="4143531"/>
                  <a:pt x="5173385" y="4147828"/>
                </a:cubicBezTo>
                <a:lnTo>
                  <a:pt x="5176707" y="4147828"/>
                </a:lnTo>
                <a:lnTo>
                  <a:pt x="5176707" y="4101143"/>
                </a:lnTo>
                <a:cubicBezTo>
                  <a:pt x="5171758" y="4098668"/>
                  <a:pt x="5165279" y="4095706"/>
                  <a:pt x="5157270" y="4092255"/>
                </a:cubicBezTo>
                <a:cubicBezTo>
                  <a:pt x="5149261" y="4088804"/>
                  <a:pt x="5142001" y="4086102"/>
                  <a:pt x="5135490" y="4084148"/>
                </a:cubicBezTo>
                <a:cubicBezTo>
                  <a:pt x="5127286" y="4081674"/>
                  <a:pt x="5118691" y="4079721"/>
                  <a:pt x="5109705" y="4078288"/>
                </a:cubicBezTo>
                <a:cubicBezTo>
                  <a:pt x="5100720" y="4076856"/>
                  <a:pt x="5091344" y="4076139"/>
                  <a:pt x="5081577" y="4076139"/>
                </a:cubicBezTo>
                <a:close/>
                <a:moveTo>
                  <a:pt x="3540239" y="4076139"/>
                </a:moveTo>
                <a:cubicBezTo>
                  <a:pt x="3520575" y="4076139"/>
                  <a:pt x="3502799" y="4079558"/>
                  <a:pt x="3486912" y="4086395"/>
                </a:cubicBezTo>
                <a:cubicBezTo>
                  <a:pt x="3471024" y="4093231"/>
                  <a:pt x="3457286" y="4103161"/>
                  <a:pt x="3445696" y="4116184"/>
                </a:cubicBezTo>
                <a:cubicBezTo>
                  <a:pt x="3433845" y="4129597"/>
                  <a:pt x="3424827" y="4145354"/>
                  <a:pt x="3418642" y="4163455"/>
                </a:cubicBezTo>
                <a:cubicBezTo>
                  <a:pt x="3412456" y="4181556"/>
                  <a:pt x="3409363" y="4202783"/>
                  <a:pt x="3409363" y="4227135"/>
                </a:cubicBezTo>
                <a:cubicBezTo>
                  <a:pt x="3409363" y="4251617"/>
                  <a:pt x="3412554" y="4273300"/>
                  <a:pt x="3418935" y="4292182"/>
                </a:cubicBezTo>
                <a:cubicBezTo>
                  <a:pt x="3425315" y="4311065"/>
                  <a:pt x="3434301" y="4326822"/>
                  <a:pt x="3445891" y="4339454"/>
                </a:cubicBezTo>
                <a:cubicBezTo>
                  <a:pt x="3457481" y="4352085"/>
                  <a:pt x="3471253" y="4361592"/>
                  <a:pt x="3487205" y="4367973"/>
                </a:cubicBezTo>
                <a:cubicBezTo>
                  <a:pt x="3503158" y="4374354"/>
                  <a:pt x="3520640" y="4377544"/>
                  <a:pt x="3539653" y="4377544"/>
                </a:cubicBezTo>
                <a:cubicBezTo>
                  <a:pt x="3551243" y="4377544"/>
                  <a:pt x="3560651" y="4376828"/>
                  <a:pt x="3567879" y="4375396"/>
                </a:cubicBezTo>
                <a:cubicBezTo>
                  <a:pt x="3575106" y="4373963"/>
                  <a:pt x="3582953" y="4371880"/>
                  <a:pt x="3591417" y="4369145"/>
                </a:cubicBezTo>
                <a:cubicBezTo>
                  <a:pt x="3599491" y="4366540"/>
                  <a:pt x="3606360" y="4363871"/>
                  <a:pt x="3612025" y="4361136"/>
                </a:cubicBezTo>
                <a:cubicBezTo>
                  <a:pt x="3617690" y="4358401"/>
                  <a:pt x="3623713" y="4355536"/>
                  <a:pt x="3630094" y="4352541"/>
                </a:cubicBezTo>
                <a:lnTo>
                  <a:pt x="3630094" y="4306442"/>
                </a:lnTo>
                <a:lnTo>
                  <a:pt x="3627164" y="4306442"/>
                </a:lnTo>
                <a:cubicBezTo>
                  <a:pt x="3624169" y="4309437"/>
                  <a:pt x="3620066" y="4313051"/>
                  <a:pt x="3614858" y="4317283"/>
                </a:cubicBezTo>
                <a:cubicBezTo>
                  <a:pt x="3609649" y="4321515"/>
                  <a:pt x="3603463" y="4325650"/>
                  <a:pt x="3596301" y="4329687"/>
                </a:cubicBezTo>
                <a:cubicBezTo>
                  <a:pt x="3588878" y="4333854"/>
                  <a:pt x="3580413" y="4337305"/>
                  <a:pt x="3570907" y="4340040"/>
                </a:cubicBezTo>
                <a:cubicBezTo>
                  <a:pt x="3561400" y="4342774"/>
                  <a:pt x="3551048" y="4344142"/>
                  <a:pt x="3539848" y="4344142"/>
                </a:cubicBezTo>
                <a:cubicBezTo>
                  <a:pt x="3527607" y="4344142"/>
                  <a:pt x="3516017" y="4341700"/>
                  <a:pt x="3505078" y="4336817"/>
                </a:cubicBezTo>
                <a:cubicBezTo>
                  <a:pt x="3494139" y="4331933"/>
                  <a:pt x="3484633" y="4324673"/>
                  <a:pt x="3476559" y="4315036"/>
                </a:cubicBezTo>
                <a:cubicBezTo>
                  <a:pt x="3468224" y="4305139"/>
                  <a:pt x="3461648" y="4292996"/>
                  <a:pt x="3456830" y="4278606"/>
                </a:cubicBezTo>
                <a:cubicBezTo>
                  <a:pt x="3452011" y="4264216"/>
                  <a:pt x="3449603" y="4247059"/>
                  <a:pt x="3449603" y="4227135"/>
                </a:cubicBezTo>
                <a:cubicBezTo>
                  <a:pt x="3449603" y="4208383"/>
                  <a:pt x="3451881" y="4191518"/>
                  <a:pt x="3456440" y="4176543"/>
                </a:cubicBezTo>
                <a:cubicBezTo>
                  <a:pt x="3460997" y="4161567"/>
                  <a:pt x="3467378" y="4149130"/>
                  <a:pt x="3475583" y="4139233"/>
                </a:cubicBezTo>
                <a:cubicBezTo>
                  <a:pt x="3483917" y="4129336"/>
                  <a:pt x="3493618" y="4121848"/>
                  <a:pt x="3504688" y="4116770"/>
                </a:cubicBezTo>
                <a:cubicBezTo>
                  <a:pt x="3515757" y="4111691"/>
                  <a:pt x="3527477" y="4109151"/>
                  <a:pt x="3539848" y="4109151"/>
                </a:cubicBezTo>
                <a:cubicBezTo>
                  <a:pt x="3551308" y="4109151"/>
                  <a:pt x="3561400" y="4110454"/>
                  <a:pt x="3570126" y="4113058"/>
                </a:cubicBezTo>
                <a:cubicBezTo>
                  <a:pt x="3578851" y="4115663"/>
                  <a:pt x="3586924" y="4118983"/>
                  <a:pt x="3594347" y="4123020"/>
                </a:cubicBezTo>
                <a:cubicBezTo>
                  <a:pt x="3602031" y="4127318"/>
                  <a:pt x="3608542" y="4131680"/>
                  <a:pt x="3613881" y="4136108"/>
                </a:cubicBezTo>
                <a:cubicBezTo>
                  <a:pt x="3619220" y="4140536"/>
                  <a:pt x="3623583" y="4144312"/>
                  <a:pt x="3626969" y="4147437"/>
                </a:cubicBezTo>
                <a:lnTo>
                  <a:pt x="3630094" y="4147437"/>
                </a:lnTo>
                <a:lnTo>
                  <a:pt x="3630094" y="4100752"/>
                </a:lnTo>
                <a:cubicBezTo>
                  <a:pt x="3623713" y="4097236"/>
                  <a:pt x="3617234" y="4094013"/>
                  <a:pt x="3610658" y="4091083"/>
                </a:cubicBezTo>
                <a:cubicBezTo>
                  <a:pt x="3604082" y="4088153"/>
                  <a:pt x="3597668" y="4085711"/>
                  <a:pt x="3591417" y="4083758"/>
                </a:cubicBezTo>
                <a:cubicBezTo>
                  <a:pt x="3584125" y="4081544"/>
                  <a:pt x="3576214" y="4079721"/>
                  <a:pt x="3567684" y="4078288"/>
                </a:cubicBezTo>
                <a:cubicBezTo>
                  <a:pt x="3559154" y="4076856"/>
                  <a:pt x="3550006" y="4076139"/>
                  <a:pt x="3540239" y="4076139"/>
                </a:cubicBezTo>
                <a:close/>
                <a:moveTo>
                  <a:pt x="6414445" y="4075358"/>
                </a:moveTo>
                <a:cubicBezTo>
                  <a:pt x="6394911" y="4075358"/>
                  <a:pt x="6377233" y="4078711"/>
                  <a:pt x="6361411" y="4085418"/>
                </a:cubicBezTo>
                <a:cubicBezTo>
                  <a:pt x="6345588" y="4092125"/>
                  <a:pt x="6332078" y="4101924"/>
                  <a:pt x="6320878" y="4114816"/>
                </a:cubicBezTo>
                <a:cubicBezTo>
                  <a:pt x="6309679" y="4128099"/>
                  <a:pt x="6301052" y="4143986"/>
                  <a:pt x="6294996" y="4162478"/>
                </a:cubicBezTo>
                <a:cubicBezTo>
                  <a:pt x="6288941" y="4180970"/>
                  <a:pt x="6285913" y="4202457"/>
                  <a:pt x="6285913" y="4226940"/>
                </a:cubicBezTo>
                <a:cubicBezTo>
                  <a:pt x="6285913" y="4250771"/>
                  <a:pt x="6288908" y="4272127"/>
                  <a:pt x="6294898" y="4291010"/>
                </a:cubicBezTo>
                <a:cubicBezTo>
                  <a:pt x="6300889" y="4309893"/>
                  <a:pt x="6309484" y="4325780"/>
                  <a:pt x="6320683" y="4338672"/>
                </a:cubicBezTo>
                <a:cubicBezTo>
                  <a:pt x="6332012" y="4351825"/>
                  <a:pt x="6345556" y="4361722"/>
                  <a:pt x="6361313" y="4368363"/>
                </a:cubicBezTo>
                <a:cubicBezTo>
                  <a:pt x="6377070" y="4375005"/>
                  <a:pt x="6394781" y="4378326"/>
                  <a:pt x="6414445" y="4378326"/>
                </a:cubicBezTo>
                <a:cubicBezTo>
                  <a:pt x="6433457" y="4378326"/>
                  <a:pt x="6450875" y="4375103"/>
                  <a:pt x="6466697" y="4368656"/>
                </a:cubicBezTo>
                <a:cubicBezTo>
                  <a:pt x="6482520" y="4362210"/>
                  <a:pt x="6496356" y="4352216"/>
                  <a:pt x="6508206" y="4338672"/>
                </a:cubicBezTo>
                <a:cubicBezTo>
                  <a:pt x="6519536" y="4325780"/>
                  <a:pt x="6528196" y="4309828"/>
                  <a:pt x="6534186" y="4290815"/>
                </a:cubicBezTo>
                <a:cubicBezTo>
                  <a:pt x="6540176" y="4271802"/>
                  <a:pt x="6543172" y="4250510"/>
                  <a:pt x="6543172" y="4226940"/>
                </a:cubicBezTo>
                <a:cubicBezTo>
                  <a:pt x="6543172" y="4202718"/>
                  <a:pt x="6540111" y="4181166"/>
                  <a:pt x="6533991" y="4162283"/>
                </a:cubicBezTo>
                <a:cubicBezTo>
                  <a:pt x="6527870" y="4143400"/>
                  <a:pt x="6519275" y="4127578"/>
                  <a:pt x="6508206" y="4114816"/>
                </a:cubicBezTo>
                <a:cubicBezTo>
                  <a:pt x="6497267" y="4102315"/>
                  <a:pt x="6483854" y="4092613"/>
                  <a:pt x="6467967" y="4085711"/>
                </a:cubicBezTo>
                <a:cubicBezTo>
                  <a:pt x="6452080" y="4078809"/>
                  <a:pt x="6434239" y="4075358"/>
                  <a:pt x="6414445" y="4075358"/>
                </a:cubicBezTo>
                <a:close/>
                <a:moveTo>
                  <a:pt x="6390223" y="3972025"/>
                </a:moveTo>
                <a:lnTo>
                  <a:pt x="6345686" y="4046058"/>
                </a:lnTo>
                <a:lnTo>
                  <a:pt x="6375963" y="4046058"/>
                </a:lnTo>
                <a:lnTo>
                  <a:pt x="6411905" y="3996051"/>
                </a:lnTo>
                <a:lnTo>
                  <a:pt x="6448043" y="4046058"/>
                </a:lnTo>
                <a:lnTo>
                  <a:pt x="6479101" y="4046058"/>
                </a:lnTo>
                <a:lnTo>
                  <a:pt x="6434564" y="3972025"/>
                </a:lnTo>
                <a:close/>
                <a:moveTo>
                  <a:pt x="5312102" y="3972025"/>
                </a:moveTo>
                <a:lnTo>
                  <a:pt x="5365429" y="4045081"/>
                </a:lnTo>
                <a:lnTo>
                  <a:pt x="5394535" y="4045081"/>
                </a:lnTo>
                <a:lnTo>
                  <a:pt x="5359570" y="3972025"/>
                </a:lnTo>
                <a:close/>
                <a:moveTo>
                  <a:pt x="3811924" y="3972025"/>
                </a:moveTo>
                <a:cubicBezTo>
                  <a:pt x="3806976" y="3972025"/>
                  <a:pt x="3802125" y="3972416"/>
                  <a:pt x="3797372" y="3973197"/>
                </a:cubicBezTo>
                <a:cubicBezTo>
                  <a:pt x="3792619" y="3973978"/>
                  <a:pt x="3789005" y="3974760"/>
                  <a:pt x="3786531" y="3975541"/>
                </a:cubicBezTo>
                <a:lnTo>
                  <a:pt x="3786531" y="3996051"/>
                </a:lnTo>
                <a:lnTo>
                  <a:pt x="3787117" y="3996051"/>
                </a:lnTo>
                <a:cubicBezTo>
                  <a:pt x="3790242" y="3994879"/>
                  <a:pt x="3793010" y="3994000"/>
                  <a:pt x="3795419" y="3993414"/>
                </a:cubicBezTo>
                <a:cubicBezTo>
                  <a:pt x="3797828" y="3992828"/>
                  <a:pt x="3801051" y="3992535"/>
                  <a:pt x="3805088" y="3992535"/>
                </a:cubicBezTo>
                <a:cubicBezTo>
                  <a:pt x="3809385" y="3992535"/>
                  <a:pt x="3812771" y="3993805"/>
                  <a:pt x="3815246" y="3996344"/>
                </a:cubicBezTo>
                <a:cubicBezTo>
                  <a:pt x="3817719" y="3998884"/>
                  <a:pt x="3818957" y="4001716"/>
                  <a:pt x="3818957" y="4004841"/>
                </a:cubicBezTo>
                <a:cubicBezTo>
                  <a:pt x="3818957" y="4009920"/>
                  <a:pt x="3817394" y="4013729"/>
                  <a:pt x="3814269" y="4016269"/>
                </a:cubicBezTo>
                <a:cubicBezTo>
                  <a:pt x="3811143" y="4018808"/>
                  <a:pt x="3806520" y="4020859"/>
                  <a:pt x="3800399" y="4022422"/>
                </a:cubicBezTo>
                <a:lnTo>
                  <a:pt x="3800399" y="4046058"/>
                </a:lnTo>
                <a:lnTo>
                  <a:pt x="3821887" y="4046058"/>
                </a:lnTo>
                <a:lnTo>
                  <a:pt x="3821887" y="4032775"/>
                </a:lnTo>
                <a:cubicBezTo>
                  <a:pt x="3830482" y="4030040"/>
                  <a:pt x="3836928" y="4026133"/>
                  <a:pt x="3841225" y="4021054"/>
                </a:cubicBezTo>
                <a:cubicBezTo>
                  <a:pt x="3845522" y="4015976"/>
                  <a:pt x="3847671" y="4009269"/>
                  <a:pt x="3847671" y="4000935"/>
                </a:cubicBezTo>
                <a:cubicBezTo>
                  <a:pt x="3847671" y="3992861"/>
                  <a:pt x="3844350" y="3986024"/>
                  <a:pt x="3837709" y="3980424"/>
                </a:cubicBezTo>
                <a:cubicBezTo>
                  <a:pt x="3831067" y="3974825"/>
                  <a:pt x="3822473" y="3972025"/>
                  <a:pt x="3811924" y="3972025"/>
                </a:cubicBezTo>
                <a:close/>
                <a:moveTo>
                  <a:pt x="2445822" y="3972025"/>
                </a:moveTo>
                <a:lnTo>
                  <a:pt x="2499149" y="4045081"/>
                </a:lnTo>
                <a:lnTo>
                  <a:pt x="2528254" y="4045081"/>
                </a:lnTo>
                <a:lnTo>
                  <a:pt x="2493289" y="3972025"/>
                </a:lnTo>
                <a:close/>
                <a:moveTo>
                  <a:pt x="4550493" y="3755573"/>
                </a:moveTo>
                <a:lnTo>
                  <a:pt x="4594444" y="3755573"/>
                </a:lnTo>
                <a:cubicBezTo>
                  <a:pt x="4607727" y="3755573"/>
                  <a:pt x="4617982" y="3756029"/>
                  <a:pt x="4625209" y="3756940"/>
                </a:cubicBezTo>
                <a:cubicBezTo>
                  <a:pt x="4632437" y="3757852"/>
                  <a:pt x="4639111" y="3759935"/>
                  <a:pt x="4645232" y="3763191"/>
                </a:cubicBezTo>
                <a:cubicBezTo>
                  <a:pt x="4654738" y="3768140"/>
                  <a:pt x="4661054" y="3774163"/>
                  <a:pt x="4664179" y="3781260"/>
                </a:cubicBezTo>
                <a:cubicBezTo>
                  <a:pt x="4667305" y="3788357"/>
                  <a:pt x="4668867" y="3797375"/>
                  <a:pt x="4668867" y="3808314"/>
                </a:cubicBezTo>
                <a:cubicBezTo>
                  <a:pt x="4668867" y="3818602"/>
                  <a:pt x="4667174" y="3826969"/>
                  <a:pt x="4663789" y="3833415"/>
                </a:cubicBezTo>
                <a:cubicBezTo>
                  <a:pt x="4660403" y="3839861"/>
                  <a:pt x="4655063" y="3845623"/>
                  <a:pt x="4647771" y="3850702"/>
                </a:cubicBezTo>
                <a:cubicBezTo>
                  <a:pt x="4640348" y="3855781"/>
                  <a:pt x="4631754" y="3859102"/>
                  <a:pt x="4621986" y="3860664"/>
                </a:cubicBezTo>
                <a:cubicBezTo>
                  <a:pt x="4612220" y="3862227"/>
                  <a:pt x="4598872" y="3863008"/>
                  <a:pt x="4581942" y="3863008"/>
                </a:cubicBezTo>
                <a:lnTo>
                  <a:pt x="4550493" y="3863008"/>
                </a:lnTo>
                <a:close/>
                <a:moveTo>
                  <a:pt x="4887031" y="3644622"/>
                </a:moveTo>
                <a:lnTo>
                  <a:pt x="4931959" y="3781748"/>
                </a:lnTo>
                <a:lnTo>
                  <a:pt x="4842299" y="3781748"/>
                </a:lnTo>
                <a:close/>
                <a:moveTo>
                  <a:pt x="2086681" y="3644622"/>
                </a:moveTo>
                <a:lnTo>
                  <a:pt x="2131608" y="3781748"/>
                </a:lnTo>
                <a:lnTo>
                  <a:pt x="2041949" y="3781748"/>
                </a:lnTo>
                <a:close/>
                <a:moveTo>
                  <a:pt x="2501102" y="3638371"/>
                </a:moveTo>
                <a:lnTo>
                  <a:pt x="2530598" y="3638371"/>
                </a:lnTo>
                <a:cubicBezTo>
                  <a:pt x="2548048" y="3638371"/>
                  <a:pt x="2562633" y="3639738"/>
                  <a:pt x="2574354" y="3642473"/>
                </a:cubicBezTo>
                <a:cubicBezTo>
                  <a:pt x="2586074" y="3645208"/>
                  <a:pt x="2597078" y="3649700"/>
                  <a:pt x="2607366" y="3655951"/>
                </a:cubicBezTo>
                <a:cubicBezTo>
                  <a:pt x="2621951" y="3664806"/>
                  <a:pt x="2632955" y="3677145"/>
                  <a:pt x="2640377" y="3692967"/>
                </a:cubicBezTo>
                <a:cubicBezTo>
                  <a:pt x="2647800" y="3708790"/>
                  <a:pt x="2651512" y="3727900"/>
                  <a:pt x="2651512" y="3750299"/>
                </a:cubicBezTo>
                <a:cubicBezTo>
                  <a:pt x="2651512" y="3772958"/>
                  <a:pt x="2648126" y="3791873"/>
                  <a:pt x="2641354" y="3807044"/>
                </a:cubicBezTo>
                <a:cubicBezTo>
                  <a:pt x="2634583" y="3822215"/>
                  <a:pt x="2624490" y="3834359"/>
                  <a:pt x="2611077" y="3843475"/>
                </a:cubicBezTo>
                <a:cubicBezTo>
                  <a:pt x="2600399" y="3850767"/>
                  <a:pt x="2588613" y="3855813"/>
                  <a:pt x="2575721" y="3858613"/>
                </a:cubicBezTo>
                <a:cubicBezTo>
                  <a:pt x="2562829" y="3861413"/>
                  <a:pt x="2547788" y="3862813"/>
                  <a:pt x="2530598" y="3862813"/>
                </a:cubicBezTo>
                <a:lnTo>
                  <a:pt x="2501102" y="3862813"/>
                </a:lnTo>
                <a:lnTo>
                  <a:pt x="2501102" y="3751471"/>
                </a:lnTo>
                <a:lnTo>
                  <a:pt x="2564977" y="3751471"/>
                </a:lnTo>
                <a:lnTo>
                  <a:pt x="2564977" y="3723538"/>
                </a:lnTo>
                <a:lnTo>
                  <a:pt x="2501102" y="3723538"/>
                </a:lnTo>
                <a:close/>
                <a:moveTo>
                  <a:pt x="1720052" y="3638371"/>
                </a:moveTo>
                <a:lnTo>
                  <a:pt x="1749548" y="3638371"/>
                </a:lnTo>
                <a:cubicBezTo>
                  <a:pt x="1766999" y="3638371"/>
                  <a:pt x="1781584" y="3639738"/>
                  <a:pt x="1793304" y="3642473"/>
                </a:cubicBezTo>
                <a:cubicBezTo>
                  <a:pt x="1805024" y="3645208"/>
                  <a:pt x="1816028" y="3649700"/>
                  <a:pt x="1826316" y="3655951"/>
                </a:cubicBezTo>
                <a:cubicBezTo>
                  <a:pt x="1840901" y="3664806"/>
                  <a:pt x="1851905" y="3677145"/>
                  <a:pt x="1859328" y="3692967"/>
                </a:cubicBezTo>
                <a:cubicBezTo>
                  <a:pt x="1866750" y="3708790"/>
                  <a:pt x="1870462" y="3727900"/>
                  <a:pt x="1870462" y="3750299"/>
                </a:cubicBezTo>
                <a:cubicBezTo>
                  <a:pt x="1870462" y="3772958"/>
                  <a:pt x="1867076" y="3791873"/>
                  <a:pt x="1860304" y="3807044"/>
                </a:cubicBezTo>
                <a:cubicBezTo>
                  <a:pt x="1853533" y="3822215"/>
                  <a:pt x="1843440" y="3834359"/>
                  <a:pt x="1830027" y="3843475"/>
                </a:cubicBezTo>
                <a:cubicBezTo>
                  <a:pt x="1819349" y="3850767"/>
                  <a:pt x="1807563" y="3855813"/>
                  <a:pt x="1794671" y="3858613"/>
                </a:cubicBezTo>
                <a:cubicBezTo>
                  <a:pt x="1781779" y="3861413"/>
                  <a:pt x="1766738" y="3862813"/>
                  <a:pt x="1749548" y="3862813"/>
                </a:cubicBezTo>
                <a:lnTo>
                  <a:pt x="1720052" y="3862813"/>
                </a:lnTo>
                <a:lnTo>
                  <a:pt x="1720052" y="3751471"/>
                </a:lnTo>
                <a:lnTo>
                  <a:pt x="1783928" y="3751471"/>
                </a:lnTo>
                <a:lnTo>
                  <a:pt x="1783928" y="3723538"/>
                </a:lnTo>
                <a:lnTo>
                  <a:pt x="1720052" y="3723538"/>
                </a:lnTo>
                <a:close/>
                <a:moveTo>
                  <a:pt x="4550493" y="3638175"/>
                </a:moveTo>
                <a:lnTo>
                  <a:pt x="4587607" y="3638175"/>
                </a:lnTo>
                <a:cubicBezTo>
                  <a:pt x="4601150" y="3638175"/>
                  <a:pt x="4611764" y="3638566"/>
                  <a:pt x="4619447" y="3639347"/>
                </a:cubicBezTo>
                <a:cubicBezTo>
                  <a:pt x="4627130" y="3640129"/>
                  <a:pt x="4634097" y="3642278"/>
                  <a:pt x="4640348" y="3645794"/>
                </a:cubicBezTo>
                <a:cubicBezTo>
                  <a:pt x="4645557" y="3648789"/>
                  <a:pt x="4649334" y="3652858"/>
                  <a:pt x="4651678" y="3658002"/>
                </a:cubicBezTo>
                <a:cubicBezTo>
                  <a:pt x="4654022" y="3663146"/>
                  <a:pt x="4655194" y="3669234"/>
                  <a:pt x="4655194" y="3676266"/>
                </a:cubicBezTo>
                <a:cubicBezTo>
                  <a:pt x="4655194" y="3685252"/>
                  <a:pt x="4653957" y="3692805"/>
                  <a:pt x="4651482" y="3698925"/>
                </a:cubicBezTo>
                <a:cubicBezTo>
                  <a:pt x="4649008" y="3705046"/>
                  <a:pt x="4644841" y="3709994"/>
                  <a:pt x="4638981" y="3713771"/>
                </a:cubicBezTo>
                <a:cubicBezTo>
                  <a:pt x="4632860" y="3717678"/>
                  <a:pt x="4626935" y="3720250"/>
                  <a:pt x="4621205" y="3721487"/>
                </a:cubicBezTo>
                <a:cubicBezTo>
                  <a:pt x="4615475" y="3722724"/>
                  <a:pt x="4606555" y="3723342"/>
                  <a:pt x="4594444" y="3723342"/>
                </a:cubicBezTo>
                <a:lnTo>
                  <a:pt x="4550493" y="3723342"/>
                </a:lnTo>
                <a:close/>
                <a:moveTo>
                  <a:pt x="3919090" y="3632511"/>
                </a:moveTo>
                <a:cubicBezTo>
                  <a:pt x="3932634" y="3632511"/>
                  <a:pt x="3944842" y="3635018"/>
                  <a:pt x="3955716" y="3640031"/>
                </a:cubicBezTo>
                <a:cubicBezTo>
                  <a:pt x="3966590" y="3645045"/>
                  <a:pt x="3975868" y="3652565"/>
                  <a:pt x="3983551" y="3662593"/>
                </a:cubicBezTo>
                <a:cubicBezTo>
                  <a:pt x="3991105" y="3672359"/>
                  <a:pt x="3996964" y="3684666"/>
                  <a:pt x="4001132" y="3699511"/>
                </a:cubicBezTo>
                <a:cubicBezTo>
                  <a:pt x="4005299" y="3714357"/>
                  <a:pt x="4007383" y="3731416"/>
                  <a:pt x="4007383" y="3750690"/>
                </a:cubicBezTo>
                <a:cubicBezTo>
                  <a:pt x="4007383" y="3788845"/>
                  <a:pt x="3999406" y="3818048"/>
                  <a:pt x="3983454" y="3838298"/>
                </a:cubicBezTo>
                <a:cubicBezTo>
                  <a:pt x="3967501" y="3858548"/>
                  <a:pt x="3946047" y="3868673"/>
                  <a:pt x="3919090" y="3868673"/>
                </a:cubicBezTo>
                <a:cubicBezTo>
                  <a:pt x="3892133" y="3868673"/>
                  <a:pt x="3870646" y="3858548"/>
                  <a:pt x="3854629" y="3838298"/>
                </a:cubicBezTo>
                <a:cubicBezTo>
                  <a:pt x="3838611" y="3818048"/>
                  <a:pt x="3830602" y="3788845"/>
                  <a:pt x="3830602" y="3750690"/>
                </a:cubicBezTo>
                <a:cubicBezTo>
                  <a:pt x="3830602" y="3731807"/>
                  <a:pt x="3832653" y="3714878"/>
                  <a:pt x="3836756" y="3699902"/>
                </a:cubicBezTo>
                <a:cubicBezTo>
                  <a:pt x="3840858" y="3684926"/>
                  <a:pt x="3846750" y="3672490"/>
                  <a:pt x="3854434" y="3662593"/>
                </a:cubicBezTo>
                <a:cubicBezTo>
                  <a:pt x="3862507" y="3652305"/>
                  <a:pt x="3871786" y="3644719"/>
                  <a:pt x="3882269" y="3639836"/>
                </a:cubicBezTo>
                <a:cubicBezTo>
                  <a:pt x="3892752" y="3634952"/>
                  <a:pt x="3905026" y="3632511"/>
                  <a:pt x="3919090" y="3632511"/>
                </a:cubicBezTo>
                <a:close/>
                <a:moveTo>
                  <a:pt x="6872900" y="3605164"/>
                </a:moveTo>
                <a:lnTo>
                  <a:pt x="6872900" y="3639543"/>
                </a:lnTo>
                <a:lnTo>
                  <a:pt x="6970569" y="3639543"/>
                </a:lnTo>
                <a:lnTo>
                  <a:pt x="6970569" y="3896020"/>
                </a:lnTo>
                <a:lnTo>
                  <a:pt x="7009245" y="3896020"/>
                </a:lnTo>
                <a:lnTo>
                  <a:pt x="7009245" y="3639543"/>
                </a:lnTo>
                <a:lnTo>
                  <a:pt x="7106914" y="3639543"/>
                </a:lnTo>
                <a:lnTo>
                  <a:pt x="7106914" y="3605164"/>
                </a:lnTo>
                <a:close/>
                <a:moveTo>
                  <a:pt x="6626367" y="3605164"/>
                </a:moveTo>
                <a:lnTo>
                  <a:pt x="6626367" y="3896020"/>
                </a:lnTo>
                <a:lnTo>
                  <a:pt x="6808225" y="3896020"/>
                </a:lnTo>
                <a:lnTo>
                  <a:pt x="6808225" y="3861641"/>
                </a:lnTo>
                <a:lnTo>
                  <a:pt x="6665043" y="3861641"/>
                </a:lnTo>
                <a:lnTo>
                  <a:pt x="6665043" y="3753620"/>
                </a:lnTo>
                <a:lnTo>
                  <a:pt x="6798458" y="3753620"/>
                </a:lnTo>
                <a:lnTo>
                  <a:pt x="6798458" y="3719240"/>
                </a:lnTo>
                <a:lnTo>
                  <a:pt x="6665043" y="3719240"/>
                </a:lnTo>
                <a:lnTo>
                  <a:pt x="6665043" y="3639543"/>
                </a:lnTo>
                <a:lnTo>
                  <a:pt x="6808225" y="3639543"/>
                </a:lnTo>
                <a:lnTo>
                  <a:pt x="6808225" y="3605164"/>
                </a:lnTo>
                <a:close/>
                <a:moveTo>
                  <a:pt x="6318497" y="3605164"/>
                </a:moveTo>
                <a:lnTo>
                  <a:pt x="6416751" y="3771395"/>
                </a:lnTo>
                <a:lnTo>
                  <a:pt x="6416751" y="3896020"/>
                </a:lnTo>
                <a:lnTo>
                  <a:pt x="6455428" y="3896020"/>
                </a:lnTo>
                <a:lnTo>
                  <a:pt x="6455428" y="3767293"/>
                </a:lnTo>
                <a:lnTo>
                  <a:pt x="6553683" y="3605164"/>
                </a:lnTo>
                <a:lnTo>
                  <a:pt x="6512662" y="3605164"/>
                </a:lnTo>
                <a:lnTo>
                  <a:pt x="6436480" y="3733500"/>
                </a:lnTo>
                <a:lnTo>
                  <a:pt x="6361471" y="3605164"/>
                </a:lnTo>
                <a:close/>
                <a:moveTo>
                  <a:pt x="6032300" y="3605164"/>
                </a:moveTo>
                <a:lnTo>
                  <a:pt x="6032300" y="3786632"/>
                </a:lnTo>
                <a:cubicBezTo>
                  <a:pt x="6032300" y="3807337"/>
                  <a:pt x="6034384" y="3824755"/>
                  <a:pt x="6038551" y="3838884"/>
                </a:cubicBezTo>
                <a:cubicBezTo>
                  <a:pt x="6042718" y="3853014"/>
                  <a:pt x="6049881" y="3865157"/>
                  <a:pt x="6060038" y="3875314"/>
                </a:cubicBezTo>
                <a:cubicBezTo>
                  <a:pt x="6069024" y="3884170"/>
                  <a:pt x="6079898" y="3890844"/>
                  <a:pt x="6092660" y="3895337"/>
                </a:cubicBezTo>
                <a:cubicBezTo>
                  <a:pt x="6105422" y="3899829"/>
                  <a:pt x="6120332" y="3902076"/>
                  <a:pt x="6137392" y="3902076"/>
                </a:cubicBezTo>
                <a:cubicBezTo>
                  <a:pt x="6155233" y="3902076"/>
                  <a:pt x="6170306" y="3899862"/>
                  <a:pt x="6182612" y="3895434"/>
                </a:cubicBezTo>
                <a:cubicBezTo>
                  <a:pt x="6194918" y="3891007"/>
                  <a:pt x="6205695" y="3884300"/>
                  <a:pt x="6214940" y="3875314"/>
                </a:cubicBezTo>
                <a:cubicBezTo>
                  <a:pt x="6225228" y="3865287"/>
                  <a:pt x="6232423" y="3853046"/>
                  <a:pt x="6236525" y="3838591"/>
                </a:cubicBezTo>
                <a:cubicBezTo>
                  <a:pt x="6240627" y="3824136"/>
                  <a:pt x="6242678" y="3806816"/>
                  <a:pt x="6242678" y="3786632"/>
                </a:cubicBezTo>
                <a:lnTo>
                  <a:pt x="6242678" y="3605164"/>
                </a:lnTo>
                <a:lnTo>
                  <a:pt x="6204002" y="3605164"/>
                </a:lnTo>
                <a:lnTo>
                  <a:pt x="6204002" y="3787608"/>
                </a:lnTo>
                <a:cubicBezTo>
                  <a:pt x="6204002" y="3800631"/>
                  <a:pt x="6203123" y="3811635"/>
                  <a:pt x="6201365" y="3820620"/>
                </a:cubicBezTo>
                <a:cubicBezTo>
                  <a:pt x="6199607" y="3829606"/>
                  <a:pt x="6196318" y="3837810"/>
                  <a:pt x="6191500" y="3845233"/>
                </a:cubicBezTo>
                <a:cubicBezTo>
                  <a:pt x="6186291" y="3853046"/>
                  <a:pt x="6178998" y="3858971"/>
                  <a:pt x="6169622" y="3863008"/>
                </a:cubicBezTo>
                <a:cubicBezTo>
                  <a:pt x="6160246" y="3867045"/>
                  <a:pt x="6149503" y="3869064"/>
                  <a:pt x="6137392" y="3869064"/>
                </a:cubicBezTo>
                <a:cubicBezTo>
                  <a:pt x="6124499" y="3869064"/>
                  <a:pt x="6113593" y="3867045"/>
                  <a:pt x="6104673" y="3863008"/>
                </a:cubicBezTo>
                <a:cubicBezTo>
                  <a:pt x="6095752" y="3858971"/>
                  <a:pt x="6088688" y="3853046"/>
                  <a:pt x="6083479" y="3845233"/>
                </a:cubicBezTo>
                <a:cubicBezTo>
                  <a:pt x="6078530" y="3837940"/>
                  <a:pt x="6075209" y="3829703"/>
                  <a:pt x="6073517" y="3820522"/>
                </a:cubicBezTo>
                <a:cubicBezTo>
                  <a:pt x="6071824" y="3811342"/>
                  <a:pt x="6070977" y="3800045"/>
                  <a:pt x="6070977" y="3786632"/>
                </a:cubicBezTo>
                <a:lnTo>
                  <a:pt x="6070977" y="3605164"/>
                </a:lnTo>
                <a:close/>
                <a:moveTo>
                  <a:pt x="5721491" y="3605164"/>
                </a:moveTo>
                <a:lnTo>
                  <a:pt x="5721491" y="3896020"/>
                </a:lnTo>
                <a:lnTo>
                  <a:pt x="5760168" y="3896020"/>
                </a:lnTo>
                <a:lnTo>
                  <a:pt x="5760168" y="3753620"/>
                </a:lnTo>
                <a:lnTo>
                  <a:pt x="5893974" y="3753620"/>
                </a:lnTo>
                <a:lnTo>
                  <a:pt x="5893974" y="3896020"/>
                </a:lnTo>
                <a:lnTo>
                  <a:pt x="5932650" y="3896020"/>
                </a:lnTo>
                <a:lnTo>
                  <a:pt x="5932650" y="3605164"/>
                </a:lnTo>
                <a:lnTo>
                  <a:pt x="5893974" y="3605164"/>
                </a:lnTo>
                <a:lnTo>
                  <a:pt x="5893974" y="3719240"/>
                </a:lnTo>
                <a:lnTo>
                  <a:pt x="5760168" y="3719240"/>
                </a:lnTo>
                <a:lnTo>
                  <a:pt x="5760168" y="3605164"/>
                </a:lnTo>
                <a:close/>
                <a:moveTo>
                  <a:pt x="5406050" y="3605164"/>
                </a:moveTo>
                <a:lnTo>
                  <a:pt x="5406050" y="3639543"/>
                </a:lnTo>
                <a:lnTo>
                  <a:pt x="5503719" y="3639543"/>
                </a:lnTo>
                <a:lnTo>
                  <a:pt x="5503719" y="3896020"/>
                </a:lnTo>
                <a:lnTo>
                  <a:pt x="5542395" y="3896020"/>
                </a:lnTo>
                <a:lnTo>
                  <a:pt x="5542395" y="3639543"/>
                </a:lnTo>
                <a:lnTo>
                  <a:pt x="5640064" y="3639543"/>
                </a:lnTo>
                <a:lnTo>
                  <a:pt x="5640064" y="3605164"/>
                </a:lnTo>
                <a:close/>
                <a:moveTo>
                  <a:pt x="5071987" y="3605164"/>
                </a:moveTo>
                <a:lnTo>
                  <a:pt x="5071987" y="3634855"/>
                </a:lnTo>
                <a:lnTo>
                  <a:pt x="5109102" y="3634855"/>
                </a:lnTo>
                <a:lnTo>
                  <a:pt x="5109102" y="3866329"/>
                </a:lnTo>
                <a:lnTo>
                  <a:pt x="5071987" y="3866329"/>
                </a:lnTo>
                <a:lnTo>
                  <a:pt x="5071987" y="3896020"/>
                </a:lnTo>
                <a:lnTo>
                  <a:pt x="5184892" y="3896020"/>
                </a:lnTo>
                <a:lnTo>
                  <a:pt x="5184892" y="3866329"/>
                </a:lnTo>
                <a:lnTo>
                  <a:pt x="5147778" y="3866329"/>
                </a:lnTo>
                <a:lnTo>
                  <a:pt x="5147778" y="3634855"/>
                </a:lnTo>
                <a:lnTo>
                  <a:pt x="5184892" y="3634855"/>
                </a:lnTo>
                <a:lnTo>
                  <a:pt x="5184892" y="3605164"/>
                </a:lnTo>
                <a:close/>
                <a:moveTo>
                  <a:pt x="4864176" y="3605164"/>
                </a:moveTo>
                <a:lnTo>
                  <a:pt x="4766118" y="3896020"/>
                </a:lnTo>
                <a:lnTo>
                  <a:pt x="4805185" y="3896020"/>
                </a:lnTo>
                <a:lnTo>
                  <a:pt x="4831555" y="3814760"/>
                </a:lnTo>
                <a:lnTo>
                  <a:pt x="4942702" y="3814760"/>
                </a:lnTo>
                <a:lnTo>
                  <a:pt x="4969072" y="3896020"/>
                </a:lnTo>
                <a:lnTo>
                  <a:pt x="5009898" y="3896020"/>
                </a:lnTo>
                <a:lnTo>
                  <a:pt x="4911839" y="3605164"/>
                </a:lnTo>
                <a:close/>
                <a:moveTo>
                  <a:pt x="4511816" y="3605164"/>
                </a:moveTo>
                <a:lnTo>
                  <a:pt x="4511816" y="3896020"/>
                </a:lnTo>
                <a:lnTo>
                  <a:pt x="4595225" y="3896020"/>
                </a:lnTo>
                <a:cubicBezTo>
                  <a:pt x="4615019" y="3896020"/>
                  <a:pt x="4631168" y="3894230"/>
                  <a:pt x="4643669" y="3890648"/>
                </a:cubicBezTo>
                <a:cubicBezTo>
                  <a:pt x="4656170" y="3887067"/>
                  <a:pt x="4667891" y="3880979"/>
                  <a:pt x="4678829" y="3872384"/>
                </a:cubicBezTo>
                <a:cubicBezTo>
                  <a:pt x="4688075" y="3865222"/>
                  <a:pt x="4695433" y="3856106"/>
                  <a:pt x="4700903" y="3845037"/>
                </a:cubicBezTo>
                <a:cubicBezTo>
                  <a:pt x="4706373" y="3833968"/>
                  <a:pt x="4709107" y="3821206"/>
                  <a:pt x="4709107" y="3806751"/>
                </a:cubicBezTo>
                <a:cubicBezTo>
                  <a:pt x="4709107" y="3788129"/>
                  <a:pt x="4704353" y="3772600"/>
                  <a:pt x="4694847" y="3760163"/>
                </a:cubicBezTo>
                <a:cubicBezTo>
                  <a:pt x="4685341" y="3747727"/>
                  <a:pt x="4671928" y="3739165"/>
                  <a:pt x="4654608" y="3734477"/>
                </a:cubicBezTo>
                <a:lnTo>
                  <a:pt x="4654608" y="3732914"/>
                </a:lnTo>
                <a:cubicBezTo>
                  <a:pt x="4667370" y="3726793"/>
                  <a:pt x="4677364" y="3718329"/>
                  <a:pt x="4684592" y="3707520"/>
                </a:cubicBezTo>
                <a:cubicBezTo>
                  <a:pt x="4691819" y="3696711"/>
                  <a:pt x="4695433" y="3684470"/>
                  <a:pt x="4695433" y="3670797"/>
                </a:cubicBezTo>
                <a:cubicBezTo>
                  <a:pt x="4695433" y="3658556"/>
                  <a:pt x="4693024" y="3647910"/>
                  <a:pt x="4688206" y="3638859"/>
                </a:cubicBezTo>
                <a:cubicBezTo>
                  <a:pt x="4683387" y="3629809"/>
                  <a:pt x="4675769" y="3622483"/>
                  <a:pt x="4665351" y="3616884"/>
                </a:cubicBezTo>
                <a:cubicBezTo>
                  <a:pt x="4655845" y="3611805"/>
                  <a:pt x="4645916" y="3608582"/>
                  <a:pt x="4635562" y="3607215"/>
                </a:cubicBezTo>
                <a:cubicBezTo>
                  <a:pt x="4625209" y="3605847"/>
                  <a:pt x="4609680" y="3605164"/>
                  <a:pt x="4588974" y="3605164"/>
                </a:cubicBezTo>
                <a:close/>
                <a:moveTo>
                  <a:pt x="4148062" y="3605164"/>
                </a:moveTo>
                <a:lnTo>
                  <a:pt x="4148062" y="3634855"/>
                </a:lnTo>
                <a:lnTo>
                  <a:pt x="4185176" y="3634855"/>
                </a:lnTo>
                <a:lnTo>
                  <a:pt x="4185176" y="3866329"/>
                </a:lnTo>
                <a:lnTo>
                  <a:pt x="4148062" y="3866329"/>
                </a:lnTo>
                <a:lnTo>
                  <a:pt x="4148062" y="3896020"/>
                </a:lnTo>
                <a:lnTo>
                  <a:pt x="4260967" y="3896020"/>
                </a:lnTo>
                <a:lnTo>
                  <a:pt x="4260967" y="3866329"/>
                </a:lnTo>
                <a:lnTo>
                  <a:pt x="4223853" y="3866329"/>
                </a:lnTo>
                <a:lnTo>
                  <a:pt x="4223853" y="3634855"/>
                </a:lnTo>
                <a:lnTo>
                  <a:pt x="4260967" y="3634855"/>
                </a:lnTo>
                <a:lnTo>
                  <a:pt x="4260967" y="3605164"/>
                </a:lnTo>
                <a:close/>
                <a:moveTo>
                  <a:pt x="3490158" y="3605164"/>
                </a:moveTo>
                <a:lnTo>
                  <a:pt x="3590171" y="3896020"/>
                </a:lnTo>
                <a:lnTo>
                  <a:pt x="3631973" y="3896020"/>
                </a:lnTo>
                <a:lnTo>
                  <a:pt x="3731985" y="3605164"/>
                </a:lnTo>
                <a:lnTo>
                  <a:pt x="3692527" y="3605164"/>
                </a:lnTo>
                <a:lnTo>
                  <a:pt x="3612048" y="3846600"/>
                </a:lnTo>
                <a:lnTo>
                  <a:pt x="3531570" y="3605164"/>
                </a:lnTo>
                <a:close/>
                <a:moveTo>
                  <a:pt x="3054492" y="3605164"/>
                </a:moveTo>
                <a:lnTo>
                  <a:pt x="3054492" y="3896020"/>
                </a:lnTo>
                <a:lnTo>
                  <a:pt x="3090629" y="3896020"/>
                </a:lnTo>
                <a:lnTo>
                  <a:pt x="3090629" y="3645208"/>
                </a:lnTo>
                <a:lnTo>
                  <a:pt x="3219161" y="3896020"/>
                </a:lnTo>
                <a:lnTo>
                  <a:pt x="3262526" y="3896020"/>
                </a:lnTo>
                <a:lnTo>
                  <a:pt x="3262526" y="3605164"/>
                </a:lnTo>
                <a:lnTo>
                  <a:pt x="3226388" y="3605164"/>
                </a:lnTo>
                <a:lnTo>
                  <a:pt x="3226388" y="3835466"/>
                </a:lnTo>
                <a:lnTo>
                  <a:pt x="3109382" y="3605164"/>
                </a:lnTo>
                <a:close/>
                <a:moveTo>
                  <a:pt x="2778267" y="3605164"/>
                </a:moveTo>
                <a:lnTo>
                  <a:pt x="2778267" y="3896020"/>
                </a:lnTo>
                <a:lnTo>
                  <a:pt x="2960126" y="3896020"/>
                </a:lnTo>
                <a:lnTo>
                  <a:pt x="2960126" y="3861641"/>
                </a:lnTo>
                <a:lnTo>
                  <a:pt x="2816943" y="3861641"/>
                </a:lnTo>
                <a:lnTo>
                  <a:pt x="2816943" y="3753620"/>
                </a:lnTo>
                <a:lnTo>
                  <a:pt x="2950359" y="3753620"/>
                </a:lnTo>
                <a:lnTo>
                  <a:pt x="2950359" y="3719240"/>
                </a:lnTo>
                <a:lnTo>
                  <a:pt x="2816943" y="3719240"/>
                </a:lnTo>
                <a:lnTo>
                  <a:pt x="2816943" y="3639543"/>
                </a:lnTo>
                <a:lnTo>
                  <a:pt x="2960126" y="3639543"/>
                </a:lnTo>
                <a:lnTo>
                  <a:pt x="2960126" y="3605164"/>
                </a:lnTo>
                <a:close/>
                <a:moveTo>
                  <a:pt x="2462425" y="3605164"/>
                </a:moveTo>
                <a:lnTo>
                  <a:pt x="2462425" y="3723538"/>
                </a:lnTo>
                <a:lnTo>
                  <a:pt x="2429609" y="3723538"/>
                </a:lnTo>
                <a:lnTo>
                  <a:pt x="2429609" y="3751471"/>
                </a:lnTo>
                <a:lnTo>
                  <a:pt x="2462425" y="3751471"/>
                </a:lnTo>
                <a:lnTo>
                  <a:pt x="2462425" y="3896020"/>
                </a:lnTo>
                <a:lnTo>
                  <a:pt x="2529426" y="3896020"/>
                </a:lnTo>
                <a:cubicBezTo>
                  <a:pt x="2552997" y="3896020"/>
                  <a:pt x="2572433" y="3894555"/>
                  <a:pt x="2587734" y="3891625"/>
                </a:cubicBezTo>
                <a:cubicBezTo>
                  <a:pt x="2603036" y="3888695"/>
                  <a:pt x="2617914" y="3882412"/>
                  <a:pt x="2632369" y="3872775"/>
                </a:cubicBezTo>
                <a:cubicBezTo>
                  <a:pt x="2650470" y="3860794"/>
                  <a:pt x="2664892" y="3844126"/>
                  <a:pt x="2675636" y="3822769"/>
                </a:cubicBezTo>
                <a:cubicBezTo>
                  <a:pt x="2686379" y="3801412"/>
                  <a:pt x="2691751" y="3777451"/>
                  <a:pt x="2691751" y="3750885"/>
                </a:cubicBezTo>
                <a:cubicBezTo>
                  <a:pt x="2691751" y="3722496"/>
                  <a:pt x="2686607" y="3698046"/>
                  <a:pt x="2676320" y="3677536"/>
                </a:cubicBezTo>
                <a:cubicBezTo>
                  <a:pt x="2666032" y="3657025"/>
                  <a:pt x="2651512" y="3640585"/>
                  <a:pt x="2632759" y="3628213"/>
                </a:cubicBezTo>
                <a:cubicBezTo>
                  <a:pt x="2621820" y="3621051"/>
                  <a:pt x="2608570" y="3615419"/>
                  <a:pt x="2593008" y="3611317"/>
                </a:cubicBezTo>
                <a:cubicBezTo>
                  <a:pt x="2577446" y="3607215"/>
                  <a:pt x="2555992" y="3605164"/>
                  <a:pt x="2528645" y="3605164"/>
                </a:cubicBezTo>
                <a:close/>
                <a:moveTo>
                  <a:pt x="2063827" y="3605164"/>
                </a:moveTo>
                <a:lnTo>
                  <a:pt x="1965767" y="3896020"/>
                </a:lnTo>
                <a:lnTo>
                  <a:pt x="2004835" y="3896020"/>
                </a:lnTo>
                <a:lnTo>
                  <a:pt x="2031205" y="3814760"/>
                </a:lnTo>
                <a:lnTo>
                  <a:pt x="2142352" y="3814760"/>
                </a:lnTo>
                <a:lnTo>
                  <a:pt x="2168723" y="3896020"/>
                </a:lnTo>
                <a:lnTo>
                  <a:pt x="2209548" y="3896020"/>
                </a:lnTo>
                <a:lnTo>
                  <a:pt x="2111489" y="3605164"/>
                </a:lnTo>
                <a:close/>
                <a:moveTo>
                  <a:pt x="1681375" y="3605164"/>
                </a:moveTo>
                <a:lnTo>
                  <a:pt x="1681375" y="3723538"/>
                </a:lnTo>
                <a:lnTo>
                  <a:pt x="1648559" y="3723538"/>
                </a:lnTo>
                <a:lnTo>
                  <a:pt x="1648559" y="3751471"/>
                </a:lnTo>
                <a:lnTo>
                  <a:pt x="1681375" y="3751471"/>
                </a:lnTo>
                <a:lnTo>
                  <a:pt x="1681375" y="3896020"/>
                </a:lnTo>
                <a:lnTo>
                  <a:pt x="1748376" y="3896020"/>
                </a:lnTo>
                <a:cubicBezTo>
                  <a:pt x="1771947" y="3896020"/>
                  <a:pt x="1791383" y="3894555"/>
                  <a:pt x="1806685" y="3891625"/>
                </a:cubicBezTo>
                <a:cubicBezTo>
                  <a:pt x="1821986" y="3888695"/>
                  <a:pt x="1836864" y="3882412"/>
                  <a:pt x="1851319" y="3872775"/>
                </a:cubicBezTo>
                <a:cubicBezTo>
                  <a:pt x="1869420" y="3860794"/>
                  <a:pt x="1883843" y="3844126"/>
                  <a:pt x="1894586" y="3822769"/>
                </a:cubicBezTo>
                <a:cubicBezTo>
                  <a:pt x="1905329" y="3801412"/>
                  <a:pt x="1910701" y="3777451"/>
                  <a:pt x="1910701" y="3750885"/>
                </a:cubicBezTo>
                <a:cubicBezTo>
                  <a:pt x="1910701" y="3722496"/>
                  <a:pt x="1905558" y="3698046"/>
                  <a:pt x="1895270" y="3677536"/>
                </a:cubicBezTo>
                <a:cubicBezTo>
                  <a:pt x="1884982" y="3657025"/>
                  <a:pt x="1870462" y="3640585"/>
                  <a:pt x="1851709" y="3628213"/>
                </a:cubicBezTo>
                <a:cubicBezTo>
                  <a:pt x="1840771" y="3621051"/>
                  <a:pt x="1827520" y="3615419"/>
                  <a:pt x="1811958" y="3611317"/>
                </a:cubicBezTo>
                <a:cubicBezTo>
                  <a:pt x="1796397" y="3607215"/>
                  <a:pt x="1774942" y="3605164"/>
                  <a:pt x="1747595" y="3605164"/>
                </a:cubicBezTo>
                <a:close/>
                <a:moveTo>
                  <a:pt x="3918895" y="3599108"/>
                </a:moveTo>
                <a:cubicBezTo>
                  <a:pt x="3899361" y="3599108"/>
                  <a:pt x="3881683" y="3602461"/>
                  <a:pt x="3865861" y="3609168"/>
                </a:cubicBezTo>
                <a:cubicBezTo>
                  <a:pt x="3850038" y="3615874"/>
                  <a:pt x="3836528" y="3625674"/>
                  <a:pt x="3825329" y="3638566"/>
                </a:cubicBezTo>
                <a:cubicBezTo>
                  <a:pt x="3814129" y="3651849"/>
                  <a:pt x="3805502" y="3667736"/>
                  <a:pt x="3799446" y="3686228"/>
                </a:cubicBezTo>
                <a:cubicBezTo>
                  <a:pt x="3793391" y="3704720"/>
                  <a:pt x="3790363" y="3726207"/>
                  <a:pt x="3790363" y="3750690"/>
                </a:cubicBezTo>
                <a:cubicBezTo>
                  <a:pt x="3790363" y="3774521"/>
                  <a:pt x="3793358" y="3795877"/>
                  <a:pt x="3799349" y="3814760"/>
                </a:cubicBezTo>
                <a:cubicBezTo>
                  <a:pt x="3805339" y="3833643"/>
                  <a:pt x="3813934" y="3849530"/>
                  <a:pt x="3825133" y="3862422"/>
                </a:cubicBezTo>
                <a:cubicBezTo>
                  <a:pt x="3836463" y="3875575"/>
                  <a:pt x="3850006" y="3885472"/>
                  <a:pt x="3865763" y="3892113"/>
                </a:cubicBezTo>
                <a:cubicBezTo>
                  <a:pt x="3881521" y="3898755"/>
                  <a:pt x="3899231" y="3902076"/>
                  <a:pt x="3918895" y="3902076"/>
                </a:cubicBezTo>
                <a:cubicBezTo>
                  <a:pt x="3937908" y="3902076"/>
                  <a:pt x="3955325" y="3898853"/>
                  <a:pt x="3971147" y="3892406"/>
                </a:cubicBezTo>
                <a:cubicBezTo>
                  <a:pt x="3986970" y="3885960"/>
                  <a:pt x="4000806" y="3875966"/>
                  <a:pt x="4012656" y="3862422"/>
                </a:cubicBezTo>
                <a:cubicBezTo>
                  <a:pt x="4023986" y="3849530"/>
                  <a:pt x="4032646" y="3833577"/>
                  <a:pt x="4038636" y="3814565"/>
                </a:cubicBezTo>
                <a:cubicBezTo>
                  <a:pt x="4044627" y="3795552"/>
                  <a:pt x="4047622" y="3774260"/>
                  <a:pt x="4047622" y="3750690"/>
                </a:cubicBezTo>
                <a:cubicBezTo>
                  <a:pt x="4047622" y="3737667"/>
                  <a:pt x="4046710" y="3725458"/>
                  <a:pt x="4044887" y="3714064"/>
                </a:cubicBezTo>
                <a:cubicBezTo>
                  <a:pt x="4043064" y="3702669"/>
                  <a:pt x="4040395" y="3691893"/>
                  <a:pt x="4036879" y="3681736"/>
                </a:cubicBezTo>
                <a:cubicBezTo>
                  <a:pt x="4052115" y="3679392"/>
                  <a:pt x="4063640" y="3673987"/>
                  <a:pt x="4071453" y="3665523"/>
                </a:cubicBezTo>
                <a:cubicBezTo>
                  <a:pt x="4079266" y="3657058"/>
                  <a:pt x="4083173" y="3645794"/>
                  <a:pt x="4083173" y="3631729"/>
                </a:cubicBezTo>
                <a:cubicBezTo>
                  <a:pt x="4083173" y="3625218"/>
                  <a:pt x="4082815" y="3619684"/>
                  <a:pt x="4082099" y="3615126"/>
                </a:cubicBezTo>
                <a:cubicBezTo>
                  <a:pt x="4081383" y="3610568"/>
                  <a:pt x="4080178" y="3605229"/>
                  <a:pt x="4078485" y="3599108"/>
                </a:cubicBezTo>
                <a:lnTo>
                  <a:pt x="4047231" y="3599108"/>
                </a:lnTo>
                <a:lnTo>
                  <a:pt x="4047231" y="3600866"/>
                </a:lnTo>
                <a:cubicBezTo>
                  <a:pt x="4048794" y="3603861"/>
                  <a:pt x="4050292" y="3608321"/>
                  <a:pt x="4051724" y="3614247"/>
                </a:cubicBezTo>
                <a:cubicBezTo>
                  <a:pt x="4053156" y="3620172"/>
                  <a:pt x="4053873" y="3625479"/>
                  <a:pt x="4053873" y="3630167"/>
                </a:cubicBezTo>
                <a:cubicBezTo>
                  <a:pt x="4053873" y="3639022"/>
                  <a:pt x="4051692" y="3645533"/>
                  <a:pt x="4047328" y="3649700"/>
                </a:cubicBezTo>
                <a:cubicBezTo>
                  <a:pt x="4042966" y="3653868"/>
                  <a:pt x="4035641" y="3656212"/>
                  <a:pt x="4025354" y="3656732"/>
                </a:cubicBezTo>
                <a:cubicBezTo>
                  <a:pt x="4023530" y="3653477"/>
                  <a:pt x="4021545" y="3650319"/>
                  <a:pt x="4019396" y="3647259"/>
                </a:cubicBezTo>
                <a:cubicBezTo>
                  <a:pt x="4017247" y="3644198"/>
                  <a:pt x="4015001" y="3641301"/>
                  <a:pt x="4012656" y="3638566"/>
                </a:cubicBezTo>
                <a:cubicBezTo>
                  <a:pt x="4001718" y="3626065"/>
                  <a:pt x="3988305" y="3616363"/>
                  <a:pt x="3972417" y="3609461"/>
                </a:cubicBezTo>
                <a:cubicBezTo>
                  <a:pt x="3956530" y="3602559"/>
                  <a:pt x="3938689" y="3599108"/>
                  <a:pt x="3918895" y="3599108"/>
                </a:cubicBezTo>
                <a:close/>
                <a:moveTo>
                  <a:pt x="2137664" y="3512183"/>
                </a:moveTo>
                <a:cubicBezTo>
                  <a:pt x="2137273" y="3521559"/>
                  <a:pt x="2135678" y="3529177"/>
                  <a:pt x="2132878" y="3535038"/>
                </a:cubicBezTo>
                <a:cubicBezTo>
                  <a:pt x="2130078" y="3540898"/>
                  <a:pt x="2125618" y="3543828"/>
                  <a:pt x="2119498" y="3543828"/>
                </a:cubicBezTo>
                <a:cubicBezTo>
                  <a:pt x="2115721" y="3543828"/>
                  <a:pt x="2111587" y="3542493"/>
                  <a:pt x="2107094" y="3539823"/>
                </a:cubicBezTo>
                <a:cubicBezTo>
                  <a:pt x="2102601" y="3537154"/>
                  <a:pt x="2097555" y="3533280"/>
                  <a:pt x="2091956" y="3528201"/>
                </a:cubicBezTo>
                <a:cubicBezTo>
                  <a:pt x="2086355" y="3523252"/>
                  <a:pt x="2080756" y="3519508"/>
                  <a:pt x="2075156" y="3516969"/>
                </a:cubicBezTo>
                <a:cubicBezTo>
                  <a:pt x="2069557" y="3514430"/>
                  <a:pt x="2063436" y="3513160"/>
                  <a:pt x="2056795" y="3513160"/>
                </a:cubicBezTo>
                <a:cubicBezTo>
                  <a:pt x="2043772" y="3513160"/>
                  <a:pt x="2032768" y="3518271"/>
                  <a:pt x="2023783" y="3528494"/>
                </a:cubicBezTo>
                <a:cubicBezTo>
                  <a:pt x="2014797" y="3538716"/>
                  <a:pt x="2009848" y="3553855"/>
                  <a:pt x="2008937" y="3573910"/>
                </a:cubicBezTo>
                <a:lnTo>
                  <a:pt x="2036284" y="3573910"/>
                </a:lnTo>
                <a:cubicBezTo>
                  <a:pt x="2036806" y="3564013"/>
                  <a:pt x="2038335" y="3556134"/>
                  <a:pt x="2040875" y="3550274"/>
                </a:cubicBezTo>
                <a:cubicBezTo>
                  <a:pt x="2043414" y="3544414"/>
                  <a:pt x="2047875" y="3541484"/>
                  <a:pt x="2054255" y="3541484"/>
                </a:cubicBezTo>
                <a:cubicBezTo>
                  <a:pt x="2058292" y="3541484"/>
                  <a:pt x="2062394" y="3542884"/>
                  <a:pt x="2066561" y="3545683"/>
                </a:cubicBezTo>
                <a:cubicBezTo>
                  <a:pt x="2070729" y="3548483"/>
                  <a:pt x="2075677" y="3552553"/>
                  <a:pt x="2081407" y="3557892"/>
                </a:cubicBezTo>
                <a:cubicBezTo>
                  <a:pt x="2086876" y="3563101"/>
                  <a:pt x="2092476" y="3566943"/>
                  <a:pt x="2098206" y="3569417"/>
                </a:cubicBezTo>
                <a:cubicBezTo>
                  <a:pt x="2103936" y="3571891"/>
                  <a:pt x="2110187" y="3573128"/>
                  <a:pt x="2116958" y="3573128"/>
                </a:cubicBezTo>
                <a:cubicBezTo>
                  <a:pt x="2130892" y="3573128"/>
                  <a:pt x="2142059" y="3568049"/>
                  <a:pt x="2150458" y="3557892"/>
                </a:cubicBezTo>
                <a:cubicBezTo>
                  <a:pt x="2158858" y="3547734"/>
                  <a:pt x="2163709" y="3532498"/>
                  <a:pt x="2165011" y="3512183"/>
                </a:cubicBezTo>
                <a:close/>
                <a:moveTo>
                  <a:pt x="6800998" y="3495775"/>
                </a:moveTo>
                <a:lnTo>
                  <a:pt x="6776776" y="3547734"/>
                </a:lnTo>
                <a:lnTo>
                  <a:pt x="6801974" y="3547734"/>
                </a:lnTo>
                <a:lnTo>
                  <a:pt x="6844558" y="3495775"/>
                </a:lnTo>
                <a:close/>
                <a:moveTo>
                  <a:pt x="6695711" y="3495775"/>
                </a:moveTo>
                <a:lnTo>
                  <a:pt x="6651174" y="3569808"/>
                </a:lnTo>
                <a:lnTo>
                  <a:pt x="6681452" y="3569808"/>
                </a:lnTo>
                <a:lnTo>
                  <a:pt x="6717394" y="3519801"/>
                </a:lnTo>
                <a:lnTo>
                  <a:pt x="6753531" y="3569808"/>
                </a:lnTo>
                <a:lnTo>
                  <a:pt x="6784589" y="3569808"/>
                </a:lnTo>
                <a:lnTo>
                  <a:pt x="6740053" y="3495775"/>
                </a:lnTo>
                <a:close/>
                <a:moveTo>
                  <a:pt x="4835852" y="3495775"/>
                </a:moveTo>
                <a:lnTo>
                  <a:pt x="4889179" y="3568831"/>
                </a:lnTo>
                <a:lnTo>
                  <a:pt x="4918285" y="3568831"/>
                </a:lnTo>
                <a:lnTo>
                  <a:pt x="4883319" y="3495775"/>
                </a:lnTo>
                <a:close/>
                <a:moveTo>
                  <a:pt x="3925731" y="3495775"/>
                </a:moveTo>
                <a:lnTo>
                  <a:pt x="3890766" y="3568831"/>
                </a:lnTo>
                <a:lnTo>
                  <a:pt x="3919872" y="3568831"/>
                </a:lnTo>
                <a:lnTo>
                  <a:pt x="3973198" y="3495775"/>
                </a:lnTo>
                <a:close/>
                <a:moveTo>
                  <a:pt x="2952898" y="3495775"/>
                </a:moveTo>
                <a:lnTo>
                  <a:pt x="2928676" y="3547734"/>
                </a:lnTo>
                <a:lnTo>
                  <a:pt x="2953875" y="3547734"/>
                </a:lnTo>
                <a:lnTo>
                  <a:pt x="2996458" y="3495775"/>
                </a:lnTo>
                <a:close/>
                <a:moveTo>
                  <a:pt x="2847611" y="3495775"/>
                </a:moveTo>
                <a:lnTo>
                  <a:pt x="2803075" y="3569808"/>
                </a:lnTo>
                <a:lnTo>
                  <a:pt x="2833352" y="3569808"/>
                </a:lnTo>
                <a:lnTo>
                  <a:pt x="2869294" y="3519801"/>
                </a:lnTo>
                <a:lnTo>
                  <a:pt x="2905431" y="3569808"/>
                </a:lnTo>
                <a:lnTo>
                  <a:pt x="2936490" y="3569808"/>
                </a:lnTo>
                <a:lnTo>
                  <a:pt x="2891953" y="3495775"/>
                </a:lnTo>
                <a:close/>
                <a:moveTo>
                  <a:pt x="5010270" y="3446773"/>
                </a:moveTo>
                <a:lnTo>
                  <a:pt x="5010270" y="3484864"/>
                </a:lnTo>
                <a:lnTo>
                  <a:pt x="5052072" y="3484864"/>
                </a:lnTo>
                <a:lnTo>
                  <a:pt x="5052072" y="3446773"/>
                </a:lnTo>
                <a:close/>
                <a:moveTo>
                  <a:pt x="2410531" y="3158847"/>
                </a:moveTo>
                <a:lnTo>
                  <a:pt x="2455459" y="3295973"/>
                </a:lnTo>
                <a:lnTo>
                  <a:pt x="2365799" y="3295973"/>
                </a:lnTo>
                <a:close/>
                <a:moveTo>
                  <a:pt x="6690865" y="3146736"/>
                </a:moveTo>
                <a:cubicBezTo>
                  <a:pt x="6704408" y="3146736"/>
                  <a:pt x="6716617" y="3149243"/>
                  <a:pt x="6727491" y="3154256"/>
                </a:cubicBezTo>
                <a:cubicBezTo>
                  <a:pt x="6738364" y="3159270"/>
                  <a:pt x="6747643" y="3166790"/>
                  <a:pt x="6755326" y="3176818"/>
                </a:cubicBezTo>
                <a:cubicBezTo>
                  <a:pt x="6762879" y="3186584"/>
                  <a:pt x="6768739" y="3198891"/>
                  <a:pt x="6772906" y="3213736"/>
                </a:cubicBezTo>
                <a:cubicBezTo>
                  <a:pt x="6777074" y="3228582"/>
                  <a:pt x="6779157" y="3245641"/>
                  <a:pt x="6779157" y="3264914"/>
                </a:cubicBezTo>
                <a:cubicBezTo>
                  <a:pt x="6779157" y="3303070"/>
                  <a:pt x="6771181" y="3332273"/>
                  <a:pt x="6755228" y="3352523"/>
                </a:cubicBezTo>
                <a:cubicBezTo>
                  <a:pt x="6739276" y="3372773"/>
                  <a:pt x="6717821" y="3382898"/>
                  <a:pt x="6690865" y="3382898"/>
                </a:cubicBezTo>
                <a:cubicBezTo>
                  <a:pt x="6663908" y="3382898"/>
                  <a:pt x="6642421" y="3372773"/>
                  <a:pt x="6626404" y="3352523"/>
                </a:cubicBezTo>
                <a:cubicBezTo>
                  <a:pt x="6610386" y="3332273"/>
                  <a:pt x="6602377" y="3303070"/>
                  <a:pt x="6602377" y="3264914"/>
                </a:cubicBezTo>
                <a:cubicBezTo>
                  <a:pt x="6602377" y="3246032"/>
                  <a:pt x="6604428" y="3229103"/>
                  <a:pt x="6608530" y="3214127"/>
                </a:cubicBezTo>
                <a:cubicBezTo>
                  <a:pt x="6612632" y="3199151"/>
                  <a:pt x="6618525" y="3186715"/>
                  <a:pt x="6626208" y="3176818"/>
                </a:cubicBezTo>
                <a:cubicBezTo>
                  <a:pt x="6634282" y="3166530"/>
                  <a:pt x="6643561" y="3158944"/>
                  <a:pt x="6654044" y="3154061"/>
                </a:cubicBezTo>
                <a:cubicBezTo>
                  <a:pt x="6664527" y="3149177"/>
                  <a:pt x="6676801" y="3146736"/>
                  <a:pt x="6690865" y="3146736"/>
                </a:cubicBezTo>
                <a:close/>
                <a:moveTo>
                  <a:pt x="5033515" y="3146736"/>
                </a:moveTo>
                <a:cubicBezTo>
                  <a:pt x="5047058" y="3146736"/>
                  <a:pt x="5059267" y="3149243"/>
                  <a:pt x="5070140" y="3154256"/>
                </a:cubicBezTo>
                <a:cubicBezTo>
                  <a:pt x="5081014" y="3159270"/>
                  <a:pt x="5090293" y="3166790"/>
                  <a:pt x="5097976" y="3176818"/>
                </a:cubicBezTo>
                <a:cubicBezTo>
                  <a:pt x="5105530" y="3186584"/>
                  <a:pt x="5111389" y="3198891"/>
                  <a:pt x="5115556" y="3213736"/>
                </a:cubicBezTo>
                <a:cubicBezTo>
                  <a:pt x="5119723" y="3228582"/>
                  <a:pt x="5121807" y="3245641"/>
                  <a:pt x="5121807" y="3264914"/>
                </a:cubicBezTo>
                <a:cubicBezTo>
                  <a:pt x="5121807" y="3303070"/>
                  <a:pt x="5113831" y="3332273"/>
                  <a:pt x="5097878" y="3352523"/>
                </a:cubicBezTo>
                <a:cubicBezTo>
                  <a:pt x="5081926" y="3372773"/>
                  <a:pt x="5060471" y="3382898"/>
                  <a:pt x="5033515" y="3382898"/>
                </a:cubicBezTo>
                <a:cubicBezTo>
                  <a:pt x="5006558" y="3382898"/>
                  <a:pt x="4985072" y="3372773"/>
                  <a:pt x="4969054" y="3352523"/>
                </a:cubicBezTo>
                <a:cubicBezTo>
                  <a:pt x="4953036" y="3332273"/>
                  <a:pt x="4945027" y="3303070"/>
                  <a:pt x="4945027" y="3264914"/>
                </a:cubicBezTo>
                <a:cubicBezTo>
                  <a:pt x="4945027" y="3246032"/>
                  <a:pt x="4947078" y="3229103"/>
                  <a:pt x="4951180" y="3214127"/>
                </a:cubicBezTo>
                <a:cubicBezTo>
                  <a:pt x="4955283" y="3199151"/>
                  <a:pt x="4961175" y="3186715"/>
                  <a:pt x="4968859" y="3176818"/>
                </a:cubicBezTo>
                <a:cubicBezTo>
                  <a:pt x="4976932" y="3166530"/>
                  <a:pt x="4986211" y="3158944"/>
                  <a:pt x="4996694" y="3154061"/>
                </a:cubicBezTo>
                <a:cubicBezTo>
                  <a:pt x="5007177" y="3149177"/>
                  <a:pt x="5019451" y="3146736"/>
                  <a:pt x="5033515" y="3146736"/>
                </a:cubicBezTo>
                <a:close/>
                <a:moveTo>
                  <a:pt x="2718940" y="3146736"/>
                </a:moveTo>
                <a:cubicBezTo>
                  <a:pt x="2732483" y="3146736"/>
                  <a:pt x="2744692" y="3149243"/>
                  <a:pt x="2755566" y="3154256"/>
                </a:cubicBezTo>
                <a:cubicBezTo>
                  <a:pt x="2766440" y="3159270"/>
                  <a:pt x="2775718" y="3166790"/>
                  <a:pt x="2783401" y="3176818"/>
                </a:cubicBezTo>
                <a:cubicBezTo>
                  <a:pt x="2790954" y="3186584"/>
                  <a:pt x="2796814" y="3198891"/>
                  <a:pt x="2800982" y="3213736"/>
                </a:cubicBezTo>
                <a:cubicBezTo>
                  <a:pt x="2805149" y="3228582"/>
                  <a:pt x="2807232" y="3245641"/>
                  <a:pt x="2807232" y="3264914"/>
                </a:cubicBezTo>
                <a:cubicBezTo>
                  <a:pt x="2807232" y="3303070"/>
                  <a:pt x="2799256" y="3332273"/>
                  <a:pt x="2783304" y="3352523"/>
                </a:cubicBezTo>
                <a:cubicBezTo>
                  <a:pt x="2767351" y="3372773"/>
                  <a:pt x="2745897" y="3382898"/>
                  <a:pt x="2718940" y="3382898"/>
                </a:cubicBezTo>
                <a:cubicBezTo>
                  <a:pt x="2691984" y="3382898"/>
                  <a:pt x="2670496" y="3372773"/>
                  <a:pt x="2654479" y="3352523"/>
                </a:cubicBezTo>
                <a:cubicBezTo>
                  <a:pt x="2638461" y="3332273"/>
                  <a:pt x="2630453" y="3303070"/>
                  <a:pt x="2630453" y="3264914"/>
                </a:cubicBezTo>
                <a:cubicBezTo>
                  <a:pt x="2630453" y="3246032"/>
                  <a:pt x="2632504" y="3229103"/>
                  <a:pt x="2636605" y="3214127"/>
                </a:cubicBezTo>
                <a:cubicBezTo>
                  <a:pt x="2640708" y="3199151"/>
                  <a:pt x="2646600" y="3186715"/>
                  <a:pt x="2654283" y="3176818"/>
                </a:cubicBezTo>
                <a:cubicBezTo>
                  <a:pt x="2662358" y="3166530"/>
                  <a:pt x="2671636" y="3158944"/>
                  <a:pt x="2682119" y="3154061"/>
                </a:cubicBezTo>
                <a:cubicBezTo>
                  <a:pt x="2692602" y="3149177"/>
                  <a:pt x="2704876" y="3146736"/>
                  <a:pt x="2718940" y="3146736"/>
                </a:cubicBezTo>
                <a:close/>
                <a:moveTo>
                  <a:pt x="6919837" y="3119388"/>
                </a:moveTo>
                <a:lnTo>
                  <a:pt x="6919837" y="3149080"/>
                </a:lnTo>
                <a:lnTo>
                  <a:pt x="6956951" y="3149080"/>
                </a:lnTo>
                <a:lnTo>
                  <a:pt x="6956951" y="3380554"/>
                </a:lnTo>
                <a:lnTo>
                  <a:pt x="6919837" y="3380554"/>
                </a:lnTo>
                <a:lnTo>
                  <a:pt x="6919837" y="3410245"/>
                </a:lnTo>
                <a:lnTo>
                  <a:pt x="7032742" y="3410245"/>
                </a:lnTo>
                <a:lnTo>
                  <a:pt x="7032742" y="3380554"/>
                </a:lnTo>
                <a:lnTo>
                  <a:pt x="6995628" y="3380554"/>
                </a:lnTo>
                <a:lnTo>
                  <a:pt x="6995628" y="3149080"/>
                </a:lnTo>
                <a:lnTo>
                  <a:pt x="7032742" y="3149080"/>
                </a:lnTo>
                <a:lnTo>
                  <a:pt x="7032742" y="3119388"/>
                </a:lnTo>
                <a:close/>
                <a:moveTo>
                  <a:pt x="5616717" y="3119388"/>
                </a:moveTo>
                <a:lnTo>
                  <a:pt x="5616717" y="3410245"/>
                </a:lnTo>
                <a:lnTo>
                  <a:pt x="5652854" y="3410245"/>
                </a:lnTo>
                <a:lnTo>
                  <a:pt x="5652854" y="3159433"/>
                </a:lnTo>
                <a:lnTo>
                  <a:pt x="5781386" y="3410245"/>
                </a:lnTo>
                <a:lnTo>
                  <a:pt x="5824750" y="3410245"/>
                </a:lnTo>
                <a:lnTo>
                  <a:pt x="5824750" y="3119388"/>
                </a:lnTo>
                <a:lnTo>
                  <a:pt x="5788613" y="3119388"/>
                </a:lnTo>
                <a:lnTo>
                  <a:pt x="5788613" y="3349691"/>
                </a:lnTo>
                <a:lnTo>
                  <a:pt x="5671606" y="3119388"/>
                </a:lnTo>
                <a:close/>
                <a:moveTo>
                  <a:pt x="5243437" y="3119388"/>
                </a:moveTo>
                <a:lnTo>
                  <a:pt x="5243437" y="3149080"/>
                </a:lnTo>
                <a:lnTo>
                  <a:pt x="5280551" y="3149080"/>
                </a:lnTo>
                <a:lnTo>
                  <a:pt x="5280551" y="3380554"/>
                </a:lnTo>
                <a:lnTo>
                  <a:pt x="5243437" y="3380554"/>
                </a:lnTo>
                <a:lnTo>
                  <a:pt x="5243437" y="3410245"/>
                </a:lnTo>
                <a:lnTo>
                  <a:pt x="5356342" y="3410245"/>
                </a:lnTo>
                <a:lnTo>
                  <a:pt x="5356342" y="3380554"/>
                </a:lnTo>
                <a:lnTo>
                  <a:pt x="5319228" y="3380554"/>
                </a:lnTo>
                <a:lnTo>
                  <a:pt x="5319228" y="3149080"/>
                </a:lnTo>
                <a:lnTo>
                  <a:pt x="5356342" y="3149080"/>
                </a:lnTo>
                <a:lnTo>
                  <a:pt x="5356342" y="3119388"/>
                </a:lnTo>
                <a:close/>
                <a:moveTo>
                  <a:pt x="4568966" y="3119388"/>
                </a:moveTo>
                <a:lnTo>
                  <a:pt x="4568966" y="3410245"/>
                </a:lnTo>
                <a:lnTo>
                  <a:pt x="4605104" y="3410245"/>
                </a:lnTo>
                <a:lnTo>
                  <a:pt x="4605104" y="3159628"/>
                </a:lnTo>
                <a:lnTo>
                  <a:pt x="4680308" y="3330157"/>
                </a:lnTo>
                <a:lnTo>
                  <a:pt x="4703749" y="3330157"/>
                </a:lnTo>
                <a:lnTo>
                  <a:pt x="4779540" y="3159628"/>
                </a:lnTo>
                <a:lnTo>
                  <a:pt x="4779540" y="3410245"/>
                </a:lnTo>
                <a:lnTo>
                  <a:pt x="4818216" y="3410245"/>
                </a:lnTo>
                <a:lnTo>
                  <a:pt x="4818216" y="3119388"/>
                </a:lnTo>
                <a:lnTo>
                  <a:pt x="4764499" y="3119388"/>
                </a:lnTo>
                <a:lnTo>
                  <a:pt x="4694373" y="3281323"/>
                </a:lnTo>
                <a:lnTo>
                  <a:pt x="4621707" y="3119388"/>
                </a:lnTo>
                <a:close/>
                <a:moveTo>
                  <a:pt x="3787917" y="3119388"/>
                </a:moveTo>
                <a:lnTo>
                  <a:pt x="3787917" y="3410245"/>
                </a:lnTo>
                <a:lnTo>
                  <a:pt x="3824054" y="3410245"/>
                </a:lnTo>
                <a:lnTo>
                  <a:pt x="3824054" y="3159433"/>
                </a:lnTo>
                <a:lnTo>
                  <a:pt x="3952586" y="3410245"/>
                </a:lnTo>
                <a:lnTo>
                  <a:pt x="3995951" y="3410245"/>
                </a:lnTo>
                <a:lnTo>
                  <a:pt x="3995951" y="3119388"/>
                </a:lnTo>
                <a:lnTo>
                  <a:pt x="3959813" y="3119388"/>
                </a:lnTo>
                <a:lnTo>
                  <a:pt x="3959813" y="3349691"/>
                </a:lnTo>
                <a:lnTo>
                  <a:pt x="3842807" y="3119388"/>
                </a:lnTo>
                <a:close/>
                <a:moveTo>
                  <a:pt x="3102117" y="3119388"/>
                </a:moveTo>
                <a:lnTo>
                  <a:pt x="3102117" y="3410245"/>
                </a:lnTo>
                <a:lnTo>
                  <a:pt x="3138254" y="3410245"/>
                </a:lnTo>
                <a:lnTo>
                  <a:pt x="3138254" y="3159628"/>
                </a:lnTo>
                <a:lnTo>
                  <a:pt x="3213459" y="3330157"/>
                </a:lnTo>
                <a:lnTo>
                  <a:pt x="3236899" y="3330157"/>
                </a:lnTo>
                <a:lnTo>
                  <a:pt x="3312690" y="3159628"/>
                </a:lnTo>
                <a:lnTo>
                  <a:pt x="3312690" y="3410245"/>
                </a:lnTo>
                <a:lnTo>
                  <a:pt x="3351367" y="3410245"/>
                </a:lnTo>
                <a:lnTo>
                  <a:pt x="3351367" y="3119388"/>
                </a:lnTo>
                <a:lnTo>
                  <a:pt x="3297649" y="3119388"/>
                </a:lnTo>
                <a:lnTo>
                  <a:pt x="3227523" y="3281323"/>
                </a:lnTo>
                <a:lnTo>
                  <a:pt x="3154858" y="3119388"/>
                </a:lnTo>
                <a:close/>
                <a:moveTo>
                  <a:pt x="2387677" y="3119388"/>
                </a:moveTo>
                <a:lnTo>
                  <a:pt x="2289618" y="3410245"/>
                </a:lnTo>
                <a:lnTo>
                  <a:pt x="2328685" y="3410245"/>
                </a:lnTo>
                <a:lnTo>
                  <a:pt x="2355055" y="3328985"/>
                </a:lnTo>
                <a:lnTo>
                  <a:pt x="2466202" y="3328985"/>
                </a:lnTo>
                <a:lnTo>
                  <a:pt x="2492573" y="3410245"/>
                </a:lnTo>
                <a:lnTo>
                  <a:pt x="2533398" y="3410245"/>
                </a:lnTo>
                <a:lnTo>
                  <a:pt x="2435339" y="3119388"/>
                </a:lnTo>
                <a:close/>
                <a:moveTo>
                  <a:pt x="2006742" y="3119388"/>
                </a:moveTo>
                <a:lnTo>
                  <a:pt x="2006742" y="3410245"/>
                </a:lnTo>
                <a:lnTo>
                  <a:pt x="2045419" y="3410245"/>
                </a:lnTo>
                <a:lnTo>
                  <a:pt x="2045419" y="3267845"/>
                </a:lnTo>
                <a:lnTo>
                  <a:pt x="2179224" y="3267845"/>
                </a:lnTo>
                <a:lnTo>
                  <a:pt x="2179224" y="3410245"/>
                </a:lnTo>
                <a:lnTo>
                  <a:pt x="2217901" y="3410245"/>
                </a:lnTo>
                <a:lnTo>
                  <a:pt x="2217901" y="3119388"/>
                </a:lnTo>
                <a:lnTo>
                  <a:pt x="2179224" y="3119388"/>
                </a:lnTo>
                <a:lnTo>
                  <a:pt x="2179224" y="3233465"/>
                </a:lnTo>
                <a:lnTo>
                  <a:pt x="2045419" y="3233465"/>
                </a:lnTo>
                <a:lnTo>
                  <a:pt x="2045419" y="3119388"/>
                </a:lnTo>
                <a:close/>
                <a:moveTo>
                  <a:pt x="6053127" y="3114114"/>
                </a:moveTo>
                <a:cubicBezTo>
                  <a:pt x="6032552" y="3114114"/>
                  <a:pt x="6013604" y="3117565"/>
                  <a:pt x="5996284" y="3124467"/>
                </a:cubicBezTo>
                <a:cubicBezTo>
                  <a:pt x="5978964" y="3131369"/>
                  <a:pt x="5964379" y="3141201"/>
                  <a:pt x="5952529" y="3153963"/>
                </a:cubicBezTo>
                <a:cubicBezTo>
                  <a:pt x="5940287" y="3167116"/>
                  <a:pt x="5930878" y="3182971"/>
                  <a:pt x="5924302" y="3201528"/>
                </a:cubicBezTo>
                <a:cubicBezTo>
                  <a:pt x="5917726" y="3220085"/>
                  <a:pt x="5914438" y="3241084"/>
                  <a:pt x="5914438" y="3264524"/>
                </a:cubicBezTo>
                <a:cubicBezTo>
                  <a:pt x="5914438" y="3289266"/>
                  <a:pt x="5917693" y="3311144"/>
                  <a:pt x="5924205" y="3330157"/>
                </a:cubicBezTo>
                <a:cubicBezTo>
                  <a:pt x="5930716" y="3349170"/>
                  <a:pt x="5940092" y="3365122"/>
                  <a:pt x="5952333" y="3378015"/>
                </a:cubicBezTo>
                <a:cubicBezTo>
                  <a:pt x="5964574" y="3390777"/>
                  <a:pt x="5979224" y="3400283"/>
                  <a:pt x="5996284" y="3406534"/>
                </a:cubicBezTo>
                <a:cubicBezTo>
                  <a:pt x="6013343" y="3412785"/>
                  <a:pt x="6032161" y="3415910"/>
                  <a:pt x="6052736" y="3415910"/>
                </a:cubicBezTo>
                <a:cubicBezTo>
                  <a:pt x="6063676" y="3415910"/>
                  <a:pt x="6072986" y="3415194"/>
                  <a:pt x="6080670" y="3413761"/>
                </a:cubicBezTo>
                <a:cubicBezTo>
                  <a:pt x="6088353" y="3412329"/>
                  <a:pt x="6096948" y="3410180"/>
                  <a:pt x="6106454" y="3407315"/>
                </a:cubicBezTo>
                <a:cubicBezTo>
                  <a:pt x="6113616" y="3405362"/>
                  <a:pt x="6121332" y="3402692"/>
                  <a:pt x="6129602" y="3399306"/>
                </a:cubicBezTo>
                <a:cubicBezTo>
                  <a:pt x="6137871" y="3395920"/>
                  <a:pt x="6144480" y="3393121"/>
                  <a:pt x="6149428" y="3390907"/>
                </a:cubicBezTo>
                <a:lnTo>
                  <a:pt x="6149428" y="3263938"/>
                </a:lnTo>
                <a:lnTo>
                  <a:pt x="6043946" y="3263938"/>
                </a:lnTo>
                <a:lnTo>
                  <a:pt x="6043946" y="3297926"/>
                </a:lnTo>
                <a:lnTo>
                  <a:pt x="6111142" y="3297926"/>
                </a:lnTo>
                <a:lnTo>
                  <a:pt x="6111142" y="3373131"/>
                </a:lnTo>
                <a:cubicBezTo>
                  <a:pt x="6103719" y="3376257"/>
                  <a:pt x="6094604" y="3378601"/>
                  <a:pt x="6083795" y="3380163"/>
                </a:cubicBezTo>
                <a:cubicBezTo>
                  <a:pt x="6072986" y="3381726"/>
                  <a:pt x="6062113" y="3382507"/>
                  <a:pt x="6051174" y="3382507"/>
                </a:cubicBezTo>
                <a:cubicBezTo>
                  <a:pt x="6036458" y="3382507"/>
                  <a:pt x="6023208" y="3379870"/>
                  <a:pt x="6011423" y="3374596"/>
                </a:cubicBezTo>
                <a:cubicBezTo>
                  <a:pt x="5999637" y="3369322"/>
                  <a:pt x="5989577" y="3361672"/>
                  <a:pt x="5981243" y="3351644"/>
                </a:cubicBezTo>
                <a:cubicBezTo>
                  <a:pt x="5972648" y="3341487"/>
                  <a:pt x="5966072" y="3329115"/>
                  <a:pt x="5961514" y="3314530"/>
                </a:cubicBezTo>
                <a:cubicBezTo>
                  <a:pt x="5956956" y="3299945"/>
                  <a:pt x="5954677" y="3282885"/>
                  <a:pt x="5954677" y="3263352"/>
                </a:cubicBezTo>
                <a:cubicBezTo>
                  <a:pt x="5954677" y="3228321"/>
                  <a:pt x="5963304" y="3200258"/>
                  <a:pt x="5980559" y="3179162"/>
                </a:cubicBezTo>
                <a:cubicBezTo>
                  <a:pt x="5997814" y="3158065"/>
                  <a:pt x="6020441" y="3147517"/>
                  <a:pt x="6048439" y="3147517"/>
                </a:cubicBezTo>
                <a:cubicBezTo>
                  <a:pt x="6060159" y="3147517"/>
                  <a:pt x="6071098" y="3148819"/>
                  <a:pt x="6081256" y="3151424"/>
                </a:cubicBezTo>
                <a:cubicBezTo>
                  <a:pt x="6091413" y="3154028"/>
                  <a:pt x="6100399" y="3157284"/>
                  <a:pt x="6108212" y="3161191"/>
                </a:cubicBezTo>
                <a:cubicBezTo>
                  <a:pt x="6117588" y="3165618"/>
                  <a:pt x="6124848" y="3169753"/>
                  <a:pt x="6129992" y="3173594"/>
                </a:cubicBezTo>
                <a:cubicBezTo>
                  <a:pt x="6135136" y="3177436"/>
                  <a:pt x="6140117" y="3181506"/>
                  <a:pt x="6144935" y="3185803"/>
                </a:cubicBezTo>
                <a:lnTo>
                  <a:pt x="6148256" y="3185803"/>
                </a:lnTo>
                <a:lnTo>
                  <a:pt x="6148256" y="3139117"/>
                </a:lnTo>
                <a:cubicBezTo>
                  <a:pt x="6143308" y="3136643"/>
                  <a:pt x="6136829" y="3133681"/>
                  <a:pt x="6128820" y="3130230"/>
                </a:cubicBezTo>
                <a:cubicBezTo>
                  <a:pt x="6120811" y="3126779"/>
                  <a:pt x="6113551" y="3124077"/>
                  <a:pt x="6107040" y="3122123"/>
                </a:cubicBezTo>
                <a:cubicBezTo>
                  <a:pt x="6098836" y="3119649"/>
                  <a:pt x="6090241" y="3117696"/>
                  <a:pt x="6081256" y="3116263"/>
                </a:cubicBezTo>
                <a:cubicBezTo>
                  <a:pt x="6072270" y="3114831"/>
                  <a:pt x="6062894" y="3114114"/>
                  <a:pt x="6053127" y="3114114"/>
                </a:cubicBezTo>
                <a:close/>
                <a:moveTo>
                  <a:pt x="4224327" y="3114114"/>
                </a:moveTo>
                <a:cubicBezTo>
                  <a:pt x="4203751" y="3114114"/>
                  <a:pt x="4184804" y="3117565"/>
                  <a:pt x="4167484" y="3124467"/>
                </a:cubicBezTo>
                <a:cubicBezTo>
                  <a:pt x="4150164" y="3131369"/>
                  <a:pt x="4135579" y="3141201"/>
                  <a:pt x="4123729" y="3153963"/>
                </a:cubicBezTo>
                <a:cubicBezTo>
                  <a:pt x="4111488" y="3167116"/>
                  <a:pt x="4102079" y="3182971"/>
                  <a:pt x="4095503" y="3201528"/>
                </a:cubicBezTo>
                <a:cubicBezTo>
                  <a:pt x="4088926" y="3220085"/>
                  <a:pt x="4085638" y="3241084"/>
                  <a:pt x="4085638" y="3264524"/>
                </a:cubicBezTo>
                <a:cubicBezTo>
                  <a:pt x="4085638" y="3289266"/>
                  <a:pt x="4088894" y="3311144"/>
                  <a:pt x="4095405" y="3330157"/>
                </a:cubicBezTo>
                <a:cubicBezTo>
                  <a:pt x="4101916" y="3349170"/>
                  <a:pt x="4111293" y="3365122"/>
                  <a:pt x="4123534" y="3378015"/>
                </a:cubicBezTo>
                <a:cubicBezTo>
                  <a:pt x="4135774" y="3390777"/>
                  <a:pt x="4150425" y="3400283"/>
                  <a:pt x="4167484" y="3406534"/>
                </a:cubicBezTo>
                <a:cubicBezTo>
                  <a:pt x="4184544" y="3412785"/>
                  <a:pt x="4203361" y="3415910"/>
                  <a:pt x="4223936" y="3415910"/>
                </a:cubicBezTo>
                <a:cubicBezTo>
                  <a:pt x="4234875" y="3415910"/>
                  <a:pt x="4244186" y="3415194"/>
                  <a:pt x="4251869" y="3413761"/>
                </a:cubicBezTo>
                <a:cubicBezTo>
                  <a:pt x="4259553" y="3412329"/>
                  <a:pt x="4268148" y="3410180"/>
                  <a:pt x="4277654" y="3407315"/>
                </a:cubicBezTo>
                <a:cubicBezTo>
                  <a:pt x="4284816" y="3405362"/>
                  <a:pt x="4292532" y="3402692"/>
                  <a:pt x="4300801" y="3399306"/>
                </a:cubicBezTo>
                <a:cubicBezTo>
                  <a:pt x="4309071" y="3395920"/>
                  <a:pt x="4315680" y="3393121"/>
                  <a:pt x="4320629" y="3390907"/>
                </a:cubicBezTo>
                <a:lnTo>
                  <a:pt x="4320629" y="3263938"/>
                </a:lnTo>
                <a:lnTo>
                  <a:pt x="4215146" y="3263938"/>
                </a:lnTo>
                <a:lnTo>
                  <a:pt x="4215146" y="3297926"/>
                </a:lnTo>
                <a:lnTo>
                  <a:pt x="4282342" y="3297926"/>
                </a:lnTo>
                <a:lnTo>
                  <a:pt x="4282342" y="3373131"/>
                </a:lnTo>
                <a:cubicBezTo>
                  <a:pt x="4274919" y="3376257"/>
                  <a:pt x="4265804" y="3378601"/>
                  <a:pt x="4254995" y="3380163"/>
                </a:cubicBezTo>
                <a:cubicBezTo>
                  <a:pt x="4244186" y="3381726"/>
                  <a:pt x="4233313" y="3382507"/>
                  <a:pt x="4222374" y="3382507"/>
                </a:cubicBezTo>
                <a:cubicBezTo>
                  <a:pt x="4207658" y="3382507"/>
                  <a:pt x="4194408" y="3379870"/>
                  <a:pt x="4182623" y="3374596"/>
                </a:cubicBezTo>
                <a:cubicBezTo>
                  <a:pt x="4170837" y="3369322"/>
                  <a:pt x="4160778" y="3361672"/>
                  <a:pt x="4152443" y="3351644"/>
                </a:cubicBezTo>
                <a:cubicBezTo>
                  <a:pt x="4143848" y="3341487"/>
                  <a:pt x="4137272" y="3329115"/>
                  <a:pt x="4132714" y="3314530"/>
                </a:cubicBezTo>
                <a:cubicBezTo>
                  <a:pt x="4128156" y="3299945"/>
                  <a:pt x="4125878" y="3282885"/>
                  <a:pt x="4125878" y="3263352"/>
                </a:cubicBezTo>
                <a:cubicBezTo>
                  <a:pt x="4125878" y="3228321"/>
                  <a:pt x="4134505" y="3200258"/>
                  <a:pt x="4151760" y="3179162"/>
                </a:cubicBezTo>
                <a:cubicBezTo>
                  <a:pt x="4169014" y="3158065"/>
                  <a:pt x="4191641" y="3147517"/>
                  <a:pt x="4219639" y="3147517"/>
                </a:cubicBezTo>
                <a:cubicBezTo>
                  <a:pt x="4231359" y="3147517"/>
                  <a:pt x="4242298" y="3148819"/>
                  <a:pt x="4252455" y="3151424"/>
                </a:cubicBezTo>
                <a:cubicBezTo>
                  <a:pt x="4262613" y="3154028"/>
                  <a:pt x="4271599" y="3157284"/>
                  <a:pt x="4279412" y="3161191"/>
                </a:cubicBezTo>
                <a:cubicBezTo>
                  <a:pt x="4288788" y="3165618"/>
                  <a:pt x="4296048" y="3169753"/>
                  <a:pt x="4301192" y="3173594"/>
                </a:cubicBezTo>
                <a:cubicBezTo>
                  <a:pt x="4306337" y="3177436"/>
                  <a:pt x="4311317" y="3181506"/>
                  <a:pt x="4316135" y="3185803"/>
                </a:cubicBezTo>
                <a:lnTo>
                  <a:pt x="4319456" y="3185803"/>
                </a:lnTo>
                <a:lnTo>
                  <a:pt x="4319456" y="3139117"/>
                </a:lnTo>
                <a:cubicBezTo>
                  <a:pt x="4314508" y="3136643"/>
                  <a:pt x="4308029" y="3133681"/>
                  <a:pt x="4300020" y="3130230"/>
                </a:cubicBezTo>
                <a:cubicBezTo>
                  <a:pt x="4292012" y="3126779"/>
                  <a:pt x="4284751" y="3124077"/>
                  <a:pt x="4278240" y="3122123"/>
                </a:cubicBezTo>
                <a:cubicBezTo>
                  <a:pt x="4270036" y="3119649"/>
                  <a:pt x="4261441" y="3117696"/>
                  <a:pt x="4252455" y="3116263"/>
                </a:cubicBezTo>
                <a:cubicBezTo>
                  <a:pt x="4243470" y="3114831"/>
                  <a:pt x="4234094" y="3114114"/>
                  <a:pt x="4224327" y="3114114"/>
                </a:cubicBezTo>
                <a:close/>
                <a:moveTo>
                  <a:pt x="1835264" y="3114114"/>
                </a:moveTo>
                <a:cubicBezTo>
                  <a:pt x="1815600" y="3114114"/>
                  <a:pt x="1797825" y="3117533"/>
                  <a:pt x="1781937" y="3124370"/>
                </a:cubicBezTo>
                <a:cubicBezTo>
                  <a:pt x="1766049" y="3131206"/>
                  <a:pt x="1752311" y="3141136"/>
                  <a:pt x="1740721" y="3154158"/>
                </a:cubicBezTo>
                <a:cubicBezTo>
                  <a:pt x="1728870" y="3167572"/>
                  <a:pt x="1719852" y="3183329"/>
                  <a:pt x="1713667" y="3201430"/>
                </a:cubicBezTo>
                <a:cubicBezTo>
                  <a:pt x="1707481" y="3219531"/>
                  <a:pt x="1704388" y="3240758"/>
                  <a:pt x="1704388" y="3265110"/>
                </a:cubicBezTo>
                <a:cubicBezTo>
                  <a:pt x="1704388" y="3289592"/>
                  <a:pt x="1707579" y="3311274"/>
                  <a:pt x="1713960" y="3330157"/>
                </a:cubicBezTo>
                <a:cubicBezTo>
                  <a:pt x="1720341" y="3349040"/>
                  <a:pt x="1729326" y="3364797"/>
                  <a:pt x="1740916" y="3377429"/>
                </a:cubicBezTo>
                <a:cubicBezTo>
                  <a:pt x="1752506" y="3390061"/>
                  <a:pt x="1766277" y="3399567"/>
                  <a:pt x="1782230" y="3405948"/>
                </a:cubicBezTo>
                <a:cubicBezTo>
                  <a:pt x="1798183" y="3412329"/>
                  <a:pt x="1815665" y="3415519"/>
                  <a:pt x="1834678" y="3415519"/>
                </a:cubicBezTo>
                <a:cubicBezTo>
                  <a:pt x="1846268" y="3415519"/>
                  <a:pt x="1855677" y="3414803"/>
                  <a:pt x="1862904" y="3413371"/>
                </a:cubicBezTo>
                <a:cubicBezTo>
                  <a:pt x="1870132" y="3411938"/>
                  <a:pt x="1877978" y="3409855"/>
                  <a:pt x="1886442" y="3407120"/>
                </a:cubicBezTo>
                <a:cubicBezTo>
                  <a:pt x="1894516" y="3404515"/>
                  <a:pt x="1901386" y="3401846"/>
                  <a:pt x="1907050" y="3399111"/>
                </a:cubicBezTo>
                <a:cubicBezTo>
                  <a:pt x="1912715" y="3396376"/>
                  <a:pt x="1918738" y="3393511"/>
                  <a:pt x="1925119" y="3390516"/>
                </a:cubicBezTo>
                <a:lnTo>
                  <a:pt x="1925119" y="3344417"/>
                </a:lnTo>
                <a:lnTo>
                  <a:pt x="1922189" y="3344417"/>
                </a:lnTo>
                <a:cubicBezTo>
                  <a:pt x="1919194" y="3347412"/>
                  <a:pt x="1915092" y="3351026"/>
                  <a:pt x="1909883" y="3355258"/>
                </a:cubicBezTo>
                <a:cubicBezTo>
                  <a:pt x="1904674" y="3359490"/>
                  <a:pt x="1898488" y="3363625"/>
                  <a:pt x="1891326" y="3367662"/>
                </a:cubicBezTo>
                <a:cubicBezTo>
                  <a:pt x="1883903" y="3371829"/>
                  <a:pt x="1875438" y="3375280"/>
                  <a:pt x="1865932" y="3378015"/>
                </a:cubicBezTo>
                <a:cubicBezTo>
                  <a:pt x="1856426" y="3380749"/>
                  <a:pt x="1846073" y="3382117"/>
                  <a:pt x="1834874" y="3382117"/>
                </a:cubicBezTo>
                <a:cubicBezTo>
                  <a:pt x="1822633" y="3382117"/>
                  <a:pt x="1811042" y="3379675"/>
                  <a:pt x="1800104" y="3374791"/>
                </a:cubicBezTo>
                <a:cubicBezTo>
                  <a:pt x="1789164" y="3369908"/>
                  <a:pt x="1779658" y="3362648"/>
                  <a:pt x="1771584" y="3353011"/>
                </a:cubicBezTo>
                <a:cubicBezTo>
                  <a:pt x="1763250" y="3343114"/>
                  <a:pt x="1756674" y="3330971"/>
                  <a:pt x="1751855" y="3316581"/>
                </a:cubicBezTo>
                <a:cubicBezTo>
                  <a:pt x="1747037" y="3302191"/>
                  <a:pt x="1744628" y="3285034"/>
                  <a:pt x="1744628" y="3265110"/>
                </a:cubicBezTo>
                <a:cubicBezTo>
                  <a:pt x="1744628" y="3246357"/>
                  <a:pt x="1746906" y="3229494"/>
                  <a:pt x="1751465" y="3214518"/>
                </a:cubicBezTo>
                <a:cubicBezTo>
                  <a:pt x="1756022" y="3199542"/>
                  <a:pt x="1762403" y="3187105"/>
                  <a:pt x="1770608" y="3177208"/>
                </a:cubicBezTo>
                <a:cubicBezTo>
                  <a:pt x="1778942" y="3167311"/>
                  <a:pt x="1788644" y="3159823"/>
                  <a:pt x="1799713" y="3154745"/>
                </a:cubicBezTo>
                <a:cubicBezTo>
                  <a:pt x="1810782" y="3149666"/>
                  <a:pt x="1822502" y="3147126"/>
                  <a:pt x="1834874" y="3147126"/>
                </a:cubicBezTo>
                <a:cubicBezTo>
                  <a:pt x="1846333" y="3147126"/>
                  <a:pt x="1856426" y="3148429"/>
                  <a:pt x="1865150" y="3151033"/>
                </a:cubicBezTo>
                <a:cubicBezTo>
                  <a:pt x="1873875" y="3153638"/>
                  <a:pt x="1881950" y="3156958"/>
                  <a:pt x="1889372" y="3160995"/>
                </a:cubicBezTo>
                <a:cubicBezTo>
                  <a:pt x="1897056" y="3165293"/>
                  <a:pt x="1903567" y="3169655"/>
                  <a:pt x="1908906" y="3174083"/>
                </a:cubicBezTo>
                <a:cubicBezTo>
                  <a:pt x="1914245" y="3178511"/>
                  <a:pt x="1918608" y="3182287"/>
                  <a:pt x="1921993" y="3185412"/>
                </a:cubicBezTo>
                <a:lnTo>
                  <a:pt x="1925119" y="3185412"/>
                </a:lnTo>
                <a:lnTo>
                  <a:pt x="1925119" y="3138727"/>
                </a:lnTo>
                <a:cubicBezTo>
                  <a:pt x="1918738" y="3135211"/>
                  <a:pt x="1912260" y="3131988"/>
                  <a:pt x="1905683" y="3129058"/>
                </a:cubicBezTo>
                <a:cubicBezTo>
                  <a:pt x="1899106" y="3126128"/>
                  <a:pt x="1892693" y="3123686"/>
                  <a:pt x="1886442" y="3121733"/>
                </a:cubicBezTo>
                <a:cubicBezTo>
                  <a:pt x="1879150" y="3119519"/>
                  <a:pt x="1871239" y="3117696"/>
                  <a:pt x="1862709" y="3116263"/>
                </a:cubicBezTo>
                <a:cubicBezTo>
                  <a:pt x="1854179" y="3114831"/>
                  <a:pt x="1845031" y="3114114"/>
                  <a:pt x="1835264" y="3114114"/>
                </a:cubicBezTo>
                <a:close/>
                <a:moveTo>
                  <a:pt x="6690670" y="3113333"/>
                </a:moveTo>
                <a:cubicBezTo>
                  <a:pt x="6671136" y="3113333"/>
                  <a:pt x="6653458" y="3116686"/>
                  <a:pt x="6637636" y="3123393"/>
                </a:cubicBezTo>
                <a:cubicBezTo>
                  <a:pt x="6621813" y="3130100"/>
                  <a:pt x="6608303" y="3139899"/>
                  <a:pt x="6597103" y="3152791"/>
                </a:cubicBezTo>
                <a:cubicBezTo>
                  <a:pt x="6585904" y="3166074"/>
                  <a:pt x="6577277" y="3181961"/>
                  <a:pt x="6571221" y="3200453"/>
                </a:cubicBezTo>
                <a:cubicBezTo>
                  <a:pt x="6565166" y="3218945"/>
                  <a:pt x="6562138" y="3240432"/>
                  <a:pt x="6562138" y="3264914"/>
                </a:cubicBezTo>
                <a:cubicBezTo>
                  <a:pt x="6562138" y="3288746"/>
                  <a:pt x="6565133" y="3310102"/>
                  <a:pt x="6571123" y="3328985"/>
                </a:cubicBezTo>
                <a:cubicBezTo>
                  <a:pt x="6577114" y="3347868"/>
                  <a:pt x="6585709" y="3363755"/>
                  <a:pt x="6596908" y="3376647"/>
                </a:cubicBezTo>
                <a:cubicBezTo>
                  <a:pt x="6608237" y="3389800"/>
                  <a:pt x="6621781" y="3399697"/>
                  <a:pt x="6637538" y="3406338"/>
                </a:cubicBezTo>
                <a:cubicBezTo>
                  <a:pt x="6653295" y="3412980"/>
                  <a:pt x="6671006" y="3416301"/>
                  <a:pt x="6690670" y="3416301"/>
                </a:cubicBezTo>
                <a:cubicBezTo>
                  <a:pt x="6709682" y="3416301"/>
                  <a:pt x="6727100" y="3413078"/>
                  <a:pt x="6742922" y="3406632"/>
                </a:cubicBezTo>
                <a:cubicBezTo>
                  <a:pt x="6758745" y="3400185"/>
                  <a:pt x="6772581" y="3390191"/>
                  <a:pt x="6784431" y="3376647"/>
                </a:cubicBezTo>
                <a:cubicBezTo>
                  <a:pt x="6795761" y="3363755"/>
                  <a:pt x="6804421" y="3347803"/>
                  <a:pt x="6810411" y="3328790"/>
                </a:cubicBezTo>
                <a:cubicBezTo>
                  <a:pt x="6816401" y="3309777"/>
                  <a:pt x="6819397" y="3288485"/>
                  <a:pt x="6819397" y="3264914"/>
                </a:cubicBezTo>
                <a:cubicBezTo>
                  <a:pt x="6819397" y="3251892"/>
                  <a:pt x="6818485" y="3239683"/>
                  <a:pt x="6816662" y="3228289"/>
                </a:cubicBezTo>
                <a:cubicBezTo>
                  <a:pt x="6814839" y="3216894"/>
                  <a:pt x="6812169" y="3206118"/>
                  <a:pt x="6808653" y="3195961"/>
                </a:cubicBezTo>
                <a:cubicBezTo>
                  <a:pt x="6823889" y="3193616"/>
                  <a:pt x="6835414" y="3188212"/>
                  <a:pt x="6843228" y="3179748"/>
                </a:cubicBezTo>
                <a:cubicBezTo>
                  <a:pt x="6851041" y="3171283"/>
                  <a:pt x="6854948" y="3160019"/>
                  <a:pt x="6854948" y="3145954"/>
                </a:cubicBezTo>
                <a:cubicBezTo>
                  <a:pt x="6854948" y="3139443"/>
                  <a:pt x="6854590" y="3133909"/>
                  <a:pt x="6853874" y="3129351"/>
                </a:cubicBezTo>
                <a:cubicBezTo>
                  <a:pt x="6853157" y="3124793"/>
                  <a:pt x="6851953" y="3119454"/>
                  <a:pt x="6850260" y="3113333"/>
                </a:cubicBezTo>
                <a:lnTo>
                  <a:pt x="6819006" y="3113333"/>
                </a:lnTo>
                <a:lnTo>
                  <a:pt x="6819006" y="3115091"/>
                </a:lnTo>
                <a:cubicBezTo>
                  <a:pt x="6820569" y="3118086"/>
                  <a:pt x="6822066" y="3122546"/>
                  <a:pt x="6823499" y="3128472"/>
                </a:cubicBezTo>
                <a:cubicBezTo>
                  <a:pt x="6824931" y="3134397"/>
                  <a:pt x="6825647" y="3139704"/>
                  <a:pt x="6825647" y="3144392"/>
                </a:cubicBezTo>
                <a:cubicBezTo>
                  <a:pt x="6825647" y="3153247"/>
                  <a:pt x="6823466" y="3159758"/>
                  <a:pt x="6819104" y="3163925"/>
                </a:cubicBezTo>
                <a:cubicBezTo>
                  <a:pt x="6814741" y="3168093"/>
                  <a:pt x="6807416" y="3170437"/>
                  <a:pt x="6797128" y="3170957"/>
                </a:cubicBezTo>
                <a:cubicBezTo>
                  <a:pt x="6795305" y="3167702"/>
                  <a:pt x="6793319" y="3164544"/>
                  <a:pt x="6791170" y="3161484"/>
                </a:cubicBezTo>
                <a:cubicBezTo>
                  <a:pt x="6789022" y="3158423"/>
                  <a:pt x="6786775" y="3155526"/>
                  <a:pt x="6784431" y="3152791"/>
                </a:cubicBezTo>
                <a:cubicBezTo>
                  <a:pt x="6773492" y="3140290"/>
                  <a:pt x="6760079" y="3130588"/>
                  <a:pt x="6744192" y="3123686"/>
                </a:cubicBezTo>
                <a:cubicBezTo>
                  <a:pt x="6728305" y="3116784"/>
                  <a:pt x="6710464" y="3113333"/>
                  <a:pt x="6690670" y="3113333"/>
                </a:cubicBezTo>
                <a:close/>
                <a:moveTo>
                  <a:pt x="5033319" y="3113333"/>
                </a:moveTo>
                <a:cubicBezTo>
                  <a:pt x="5013786" y="3113333"/>
                  <a:pt x="4996108" y="3116686"/>
                  <a:pt x="4980285" y="3123393"/>
                </a:cubicBezTo>
                <a:cubicBezTo>
                  <a:pt x="4964463" y="3130100"/>
                  <a:pt x="4950952" y="3139899"/>
                  <a:pt x="4939753" y="3152791"/>
                </a:cubicBezTo>
                <a:cubicBezTo>
                  <a:pt x="4928554" y="3166074"/>
                  <a:pt x="4919926" y="3181961"/>
                  <a:pt x="4913871" y="3200453"/>
                </a:cubicBezTo>
                <a:cubicBezTo>
                  <a:pt x="4907816" y="3218945"/>
                  <a:pt x="4904788" y="3240432"/>
                  <a:pt x="4904788" y="3264914"/>
                </a:cubicBezTo>
                <a:cubicBezTo>
                  <a:pt x="4904788" y="3288746"/>
                  <a:pt x="4907783" y="3310102"/>
                  <a:pt x="4913773" y="3328985"/>
                </a:cubicBezTo>
                <a:cubicBezTo>
                  <a:pt x="4919764" y="3347868"/>
                  <a:pt x="4928358" y="3363755"/>
                  <a:pt x="4939558" y="3376647"/>
                </a:cubicBezTo>
                <a:cubicBezTo>
                  <a:pt x="4950887" y="3389800"/>
                  <a:pt x="4964431" y="3399697"/>
                  <a:pt x="4980188" y="3406338"/>
                </a:cubicBezTo>
                <a:cubicBezTo>
                  <a:pt x="4995945" y="3412980"/>
                  <a:pt x="5013656" y="3416301"/>
                  <a:pt x="5033319" y="3416301"/>
                </a:cubicBezTo>
                <a:cubicBezTo>
                  <a:pt x="5052332" y="3416301"/>
                  <a:pt x="5069750" y="3413078"/>
                  <a:pt x="5085572" y="3406632"/>
                </a:cubicBezTo>
                <a:cubicBezTo>
                  <a:pt x="5101394" y="3400185"/>
                  <a:pt x="5115231" y="3390191"/>
                  <a:pt x="5127081" y="3376647"/>
                </a:cubicBezTo>
                <a:cubicBezTo>
                  <a:pt x="5138411" y="3363755"/>
                  <a:pt x="5147071" y="3347803"/>
                  <a:pt x="5153061" y="3328790"/>
                </a:cubicBezTo>
                <a:cubicBezTo>
                  <a:pt x="5159051" y="3309777"/>
                  <a:pt x="5162046" y="3288485"/>
                  <a:pt x="5162046" y="3264914"/>
                </a:cubicBezTo>
                <a:cubicBezTo>
                  <a:pt x="5162046" y="3240693"/>
                  <a:pt x="5158986" y="3219141"/>
                  <a:pt x="5152866" y="3200258"/>
                </a:cubicBezTo>
                <a:cubicBezTo>
                  <a:pt x="5146745" y="3181375"/>
                  <a:pt x="5138150" y="3165553"/>
                  <a:pt x="5127081" y="3152791"/>
                </a:cubicBezTo>
                <a:cubicBezTo>
                  <a:pt x="5116142" y="3140290"/>
                  <a:pt x="5102729" y="3130588"/>
                  <a:pt x="5086842" y="3123686"/>
                </a:cubicBezTo>
                <a:cubicBezTo>
                  <a:pt x="5070954" y="3116784"/>
                  <a:pt x="5053114" y="3113333"/>
                  <a:pt x="5033319" y="3113333"/>
                </a:cubicBezTo>
                <a:close/>
                <a:moveTo>
                  <a:pt x="2718745" y="3113333"/>
                </a:moveTo>
                <a:cubicBezTo>
                  <a:pt x="2699211" y="3113333"/>
                  <a:pt x="2681533" y="3116686"/>
                  <a:pt x="2665711" y="3123393"/>
                </a:cubicBezTo>
                <a:cubicBezTo>
                  <a:pt x="2649889" y="3130100"/>
                  <a:pt x="2636378" y="3139899"/>
                  <a:pt x="2625178" y="3152791"/>
                </a:cubicBezTo>
                <a:cubicBezTo>
                  <a:pt x="2613979" y="3166074"/>
                  <a:pt x="2605352" y="3181961"/>
                  <a:pt x="2599296" y="3200453"/>
                </a:cubicBezTo>
                <a:cubicBezTo>
                  <a:pt x="2593241" y="3218945"/>
                  <a:pt x="2590213" y="3240432"/>
                  <a:pt x="2590213" y="3264914"/>
                </a:cubicBezTo>
                <a:cubicBezTo>
                  <a:pt x="2590213" y="3288746"/>
                  <a:pt x="2593208" y="3310102"/>
                  <a:pt x="2599199" y="3328985"/>
                </a:cubicBezTo>
                <a:cubicBezTo>
                  <a:pt x="2605189" y="3347868"/>
                  <a:pt x="2613784" y="3363755"/>
                  <a:pt x="2624983" y="3376647"/>
                </a:cubicBezTo>
                <a:cubicBezTo>
                  <a:pt x="2636313" y="3389800"/>
                  <a:pt x="2649856" y="3399697"/>
                  <a:pt x="2665613" y="3406338"/>
                </a:cubicBezTo>
                <a:cubicBezTo>
                  <a:pt x="2681370" y="3412980"/>
                  <a:pt x="2699081" y="3416301"/>
                  <a:pt x="2718745" y="3416301"/>
                </a:cubicBezTo>
                <a:cubicBezTo>
                  <a:pt x="2737758" y="3416301"/>
                  <a:pt x="2755175" y="3413078"/>
                  <a:pt x="2770997" y="3406632"/>
                </a:cubicBezTo>
                <a:cubicBezTo>
                  <a:pt x="2786820" y="3400185"/>
                  <a:pt x="2800656" y="3390191"/>
                  <a:pt x="2812507" y="3376647"/>
                </a:cubicBezTo>
                <a:cubicBezTo>
                  <a:pt x="2823836" y="3363755"/>
                  <a:pt x="2832496" y="3347803"/>
                  <a:pt x="2838486" y="3328790"/>
                </a:cubicBezTo>
                <a:cubicBezTo>
                  <a:pt x="2844477" y="3309777"/>
                  <a:pt x="2847472" y="3288485"/>
                  <a:pt x="2847472" y="3264914"/>
                </a:cubicBezTo>
                <a:cubicBezTo>
                  <a:pt x="2847472" y="3240693"/>
                  <a:pt x="2844412" y="3219141"/>
                  <a:pt x="2838291" y="3200258"/>
                </a:cubicBezTo>
                <a:cubicBezTo>
                  <a:pt x="2832170" y="3181375"/>
                  <a:pt x="2823576" y="3165553"/>
                  <a:pt x="2812507" y="3152791"/>
                </a:cubicBezTo>
                <a:cubicBezTo>
                  <a:pt x="2801568" y="3140290"/>
                  <a:pt x="2788154" y="3130588"/>
                  <a:pt x="2772267" y="3123686"/>
                </a:cubicBezTo>
                <a:cubicBezTo>
                  <a:pt x="2756380" y="3116784"/>
                  <a:pt x="2738539" y="3113333"/>
                  <a:pt x="2718745" y="3113333"/>
                </a:cubicBezTo>
                <a:close/>
                <a:moveTo>
                  <a:pt x="6481138" y="3061764"/>
                </a:moveTo>
                <a:lnTo>
                  <a:pt x="6481138" y="3063522"/>
                </a:lnTo>
                <a:cubicBezTo>
                  <a:pt x="6482701" y="3066518"/>
                  <a:pt x="6484198" y="3070977"/>
                  <a:pt x="6485631" y="3076903"/>
                </a:cubicBezTo>
                <a:cubicBezTo>
                  <a:pt x="6487063" y="3082828"/>
                  <a:pt x="6487780" y="3088135"/>
                  <a:pt x="6487780" y="3092823"/>
                </a:cubicBezTo>
                <a:cubicBezTo>
                  <a:pt x="6487780" y="3102069"/>
                  <a:pt x="6485370" y="3108808"/>
                  <a:pt x="6480552" y="3113040"/>
                </a:cubicBezTo>
                <a:cubicBezTo>
                  <a:pt x="6475734" y="3117273"/>
                  <a:pt x="6467465" y="3119388"/>
                  <a:pt x="6455744" y="3119388"/>
                </a:cubicBezTo>
                <a:lnTo>
                  <a:pt x="6413552" y="3119388"/>
                </a:lnTo>
                <a:lnTo>
                  <a:pt x="6413552" y="3301833"/>
                </a:lnTo>
                <a:cubicBezTo>
                  <a:pt x="6413552" y="3314856"/>
                  <a:pt x="6412673" y="3325860"/>
                  <a:pt x="6410915" y="3334845"/>
                </a:cubicBezTo>
                <a:cubicBezTo>
                  <a:pt x="6409157" y="3343831"/>
                  <a:pt x="6405868" y="3352035"/>
                  <a:pt x="6401050" y="3359458"/>
                </a:cubicBezTo>
                <a:cubicBezTo>
                  <a:pt x="6395841" y="3367271"/>
                  <a:pt x="6388548" y="3373196"/>
                  <a:pt x="6379172" y="3377233"/>
                </a:cubicBezTo>
                <a:cubicBezTo>
                  <a:pt x="6369796" y="3381270"/>
                  <a:pt x="6359053" y="3383289"/>
                  <a:pt x="6346942" y="3383289"/>
                </a:cubicBezTo>
                <a:cubicBezTo>
                  <a:pt x="6334049" y="3383289"/>
                  <a:pt x="6323143" y="3381270"/>
                  <a:pt x="6314223" y="3377233"/>
                </a:cubicBezTo>
                <a:cubicBezTo>
                  <a:pt x="6305302" y="3373196"/>
                  <a:pt x="6298238" y="3367271"/>
                  <a:pt x="6293029" y="3359458"/>
                </a:cubicBezTo>
                <a:cubicBezTo>
                  <a:pt x="6288081" y="3352165"/>
                  <a:pt x="6284759" y="3343928"/>
                  <a:pt x="6283067" y="3334747"/>
                </a:cubicBezTo>
                <a:cubicBezTo>
                  <a:pt x="6281374" y="3325567"/>
                  <a:pt x="6280527" y="3314270"/>
                  <a:pt x="6280527" y="3300856"/>
                </a:cubicBezTo>
                <a:lnTo>
                  <a:pt x="6280527" y="3119388"/>
                </a:lnTo>
                <a:lnTo>
                  <a:pt x="6241850" y="3119388"/>
                </a:lnTo>
                <a:lnTo>
                  <a:pt x="6241850" y="3300856"/>
                </a:lnTo>
                <a:cubicBezTo>
                  <a:pt x="6241850" y="3321562"/>
                  <a:pt x="6243934" y="3338980"/>
                  <a:pt x="6248101" y="3353109"/>
                </a:cubicBezTo>
                <a:cubicBezTo>
                  <a:pt x="6252268" y="3367238"/>
                  <a:pt x="6259431" y="3379382"/>
                  <a:pt x="6269588" y="3389540"/>
                </a:cubicBezTo>
                <a:cubicBezTo>
                  <a:pt x="6278574" y="3398395"/>
                  <a:pt x="6289448" y="3405069"/>
                  <a:pt x="6302210" y="3409562"/>
                </a:cubicBezTo>
                <a:cubicBezTo>
                  <a:pt x="6314972" y="3414054"/>
                  <a:pt x="6329882" y="3416301"/>
                  <a:pt x="6346942" y="3416301"/>
                </a:cubicBezTo>
                <a:cubicBezTo>
                  <a:pt x="6364783" y="3416301"/>
                  <a:pt x="6379856" y="3414087"/>
                  <a:pt x="6392162" y="3409659"/>
                </a:cubicBezTo>
                <a:cubicBezTo>
                  <a:pt x="6404468" y="3405231"/>
                  <a:pt x="6415245" y="3398525"/>
                  <a:pt x="6424490" y="3389540"/>
                </a:cubicBezTo>
                <a:cubicBezTo>
                  <a:pt x="6434779" y="3379512"/>
                  <a:pt x="6441973" y="3367271"/>
                  <a:pt x="6446075" y="3352816"/>
                </a:cubicBezTo>
                <a:cubicBezTo>
                  <a:pt x="6450177" y="3338361"/>
                  <a:pt x="6452228" y="3321041"/>
                  <a:pt x="6452228" y="3300856"/>
                </a:cubicBezTo>
                <a:lnTo>
                  <a:pt x="6452228" y="3145759"/>
                </a:lnTo>
                <a:cubicBezTo>
                  <a:pt x="6473065" y="3145759"/>
                  <a:pt x="6489082" y="3141462"/>
                  <a:pt x="6500281" y="3132867"/>
                </a:cubicBezTo>
                <a:cubicBezTo>
                  <a:pt x="6511481" y="3124272"/>
                  <a:pt x="6517080" y="3111445"/>
                  <a:pt x="6517080" y="3094386"/>
                </a:cubicBezTo>
                <a:cubicBezTo>
                  <a:pt x="6517080" y="3087874"/>
                  <a:pt x="6516722" y="3082340"/>
                  <a:pt x="6516006" y="3077782"/>
                </a:cubicBezTo>
                <a:cubicBezTo>
                  <a:pt x="6515290" y="3073224"/>
                  <a:pt x="6514085" y="3067885"/>
                  <a:pt x="6512392" y="3061764"/>
                </a:cubicBezTo>
                <a:close/>
                <a:moveTo>
                  <a:pt x="3690313" y="3061764"/>
                </a:moveTo>
                <a:lnTo>
                  <a:pt x="3690313" y="3063522"/>
                </a:lnTo>
                <a:cubicBezTo>
                  <a:pt x="3691876" y="3066518"/>
                  <a:pt x="3693374" y="3070977"/>
                  <a:pt x="3694806" y="3076903"/>
                </a:cubicBezTo>
                <a:cubicBezTo>
                  <a:pt x="3696239" y="3082828"/>
                  <a:pt x="3696955" y="3088135"/>
                  <a:pt x="3696955" y="3092823"/>
                </a:cubicBezTo>
                <a:cubicBezTo>
                  <a:pt x="3696955" y="3102069"/>
                  <a:pt x="3694546" y="3108808"/>
                  <a:pt x="3689728" y="3113040"/>
                </a:cubicBezTo>
                <a:cubicBezTo>
                  <a:pt x="3684909" y="3117273"/>
                  <a:pt x="3676640" y="3119388"/>
                  <a:pt x="3664920" y="3119388"/>
                </a:cubicBezTo>
                <a:lnTo>
                  <a:pt x="3622727" y="3119388"/>
                </a:lnTo>
                <a:lnTo>
                  <a:pt x="3622727" y="3301833"/>
                </a:lnTo>
                <a:cubicBezTo>
                  <a:pt x="3622727" y="3314856"/>
                  <a:pt x="3621848" y="3325860"/>
                  <a:pt x="3620090" y="3334845"/>
                </a:cubicBezTo>
                <a:cubicBezTo>
                  <a:pt x="3618332" y="3343831"/>
                  <a:pt x="3615044" y="3352035"/>
                  <a:pt x="3610225" y="3359458"/>
                </a:cubicBezTo>
                <a:cubicBezTo>
                  <a:pt x="3605016" y="3367271"/>
                  <a:pt x="3597724" y="3373196"/>
                  <a:pt x="3588348" y="3377233"/>
                </a:cubicBezTo>
                <a:cubicBezTo>
                  <a:pt x="3578971" y="3381270"/>
                  <a:pt x="3568228" y="3383289"/>
                  <a:pt x="3556117" y="3383289"/>
                </a:cubicBezTo>
                <a:cubicBezTo>
                  <a:pt x="3543225" y="3383289"/>
                  <a:pt x="3532318" y="3381270"/>
                  <a:pt x="3523398" y="3377233"/>
                </a:cubicBezTo>
                <a:cubicBezTo>
                  <a:pt x="3514478" y="3373196"/>
                  <a:pt x="3507413" y="3367271"/>
                  <a:pt x="3502204" y="3359458"/>
                </a:cubicBezTo>
                <a:cubicBezTo>
                  <a:pt x="3497256" y="3352165"/>
                  <a:pt x="3493935" y="3343928"/>
                  <a:pt x="3492242" y="3334747"/>
                </a:cubicBezTo>
                <a:cubicBezTo>
                  <a:pt x="3490549" y="3325567"/>
                  <a:pt x="3489703" y="3314270"/>
                  <a:pt x="3489703" y="3300856"/>
                </a:cubicBezTo>
                <a:lnTo>
                  <a:pt x="3489703" y="3119388"/>
                </a:lnTo>
                <a:lnTo>
                  <a:pt x="3451026" y="3119388"/>
                </a:lnTo>
                <a:lnTo>
                  <a:pt x="3451026" y="3300856"/>
                </a:lnTo>
                <a:cubicBezTo>
                  <a:pt x="3451026" y="3321562"/>
                  <a:pt x="3453109" y="3338980"/>
                  <a:pt x="3457277" y="3353109"/>
                </a:cubicBezTo>
                <a:cubicBezTo>
                  <a:pt x="3461444" y="3367238"/>
                  <a:pt x="3468606" y="3379382"/>
                  <a:pt x="3478764" y="3389540"/>
                </a:cubicBezTo>
                <a:cubicBezTo>
                  <a:pt x="3487749" y="3398395"/>
                  <a:pt x="3498623" y="3405069"/>
                  <a:pt x="3511385" y="3409562"/>
                </a:cubicBezTo>
                <a:cubicBezTo>
                  <a:pt x="3524147" y="3414054"/>
                  <a:pt x="3539058" y="3416301"/>
                  <a:pt x="3556117" y="3416301"/>
                </a:cubicBezTo>
                <a:cubicBezTo>
                  <a:pt x="3573958" y="3416301"/>
                  <a:pt x="3589031" y="3414087"/>
                  <a:pt x="3601337" y="3409659"/>
                </a:cubicBezTo>
                <a:cubicBezTo>
                  <a:pt x="3613644" y="3405231"/>
                  <a:pt x="3624420" y="3398525"/>
                  <a:pt x="3633666" y="3389540"/>
                </a:cubicBezTo>
                <a:cubicBezTo>
                  <a:pt x="3643954" y="3379512"/>
                  <a:pt x="3651148" y="3367271"/>
                  <a:pt x="3655251" y="3352816"/>
                </a:cubicBezTo>
                <a:cubicBezTo>
                  <a:pt x="3659353" y="3338361"/>
                  <a:pt x="3661404" y="3321041"/>
                  <a:pt x="3661404" y="3300856"/>
                </a:cubicBezTo>
                <a:lnTo>
                  <a:pt x="3661404" y="3145759"/>
                </a:lnTo>
                <a:cubicBezTo>
                  <a:pt x="3682240" y="3145759"/>
                  <a:pt x="3698257" y="3141462"/>
                  <a:pt x="3709456" y="3132867"/>
                </a:cubicBezTo>
                <a:cubicBezTo>
                  <a:pt x="3720656" y="3124272"/>
                  <a:pt x="3726256" y="3111445"/>
                  <a:pt x="3726256" y="3094386"/>
                </a:cubicBezTo>
                <a:cubicBezTo>
                  <a:pt x="3726256" y="3087874"/>
                  <a:pt x="3725897" y="3082340"/>
                  <a:pt x="3725181" y="3077782"/>
                </a:cubicBezTo>
                <a:cubicBezTo>
                  <a:pt x="3724465" y="3073224"/>
                  <a:pt x="3723260" y="3067885"/>
                  <a:pt x="3721568" y="3061764"/>
                </a:cubicBezTo>
                <a:close/>
                <a:moveTo>
                  <a:pt x="6633045" y="3010000"/>
                </a:moveTo>
                <a:lnTo>
                  <a:pt x="6686372" y="3083056"/>
                </a:lnTo>
                <a:lnTo>
                  <a:pt x="6715477" y="3083056"/>
                </a:lnTo>
                <a:lnTo>
                  <a:pt x="6680512" y="3010000"/>
                </a:lnTo>
                <a:close/>
                <a:moveTo>
                  <a:pt x="3509431" y="3010000"/>
                </a:moveTo>
                <a:lnTo>
                  <a:pt x="3562758" y="3083056"/>
                </a:lnTo>
                <a:lnTo>
                  <a:pt x="3591864" y="3083056"/>
                </a:lnTo>
                <a:lnTo>
                  <a:pt x="3556898" y="3010000"/>
                </a:lnTo>
                <a:close/>
                <a:moveTo>
                  <a:pt x="2359353" y="3010000"/>
                </a:moveTo>
                <a:lnTo>
                  <a:pt x="2412680" y="3083056"/>
                </a:lnTo>
                <a:lnTo>
                  <a:pt x="2441785" y="3083056"/>
                </a:lnTo>
                <a:lnTo>
                  <a:pt x="2406820" y="3010000"/>
                </a:lnTo>
                <a:close/>
                <a:moveTo>
                  <a:pt x="3942078" y="2191961"/>
                </a:moveTo>
                <a:lnTo>
                  <a:pt x="3942078" y="2211006"/>
                </a:lnTo>
                <a:lnTo>
                  <a:pt x="3962979" y="2211006"/>
                </a:lnTo>
                <a:lnTo>
                  <a:pt x="3962979" y="2191961"/>
                </a:lnTo>
                <a:close/>
                <a:moveTo>
                  <a:pt x="4263882" y="2145862"/>
                </a:moveTo>
                <a:lnTo>
                  <a:pt x="4263882" y="2173697"/>
                </a:lnTo>
                <a:lnTo>
                  <a:pt x="4287224" y="2173697"/>
                </a:lnTo>
                <a:lnTo>
                  <a:pt x="4287224" y="2145862"/>
                </a:lnTo>
                <a:close/>
                <a:moveTo>
                  <a:pt x="5529428" y="2079056"/>
                </a:moveTo>
                <a:cubicBezTo>
                  <a:pt x="5538348" y="2079056"/>
                  <a:pt x="5544794" y="2082491"/>
                  <a:pt x="5548766" y="2089360"/>
                </a:cubicBezTo>
                <a:cubicBezTo>
                  <a:pt x="5552738" y="2096230"/>
                  <a:pt x="5554724" y="2105883"/>
                  <a:pt x="5554724" y="2118319"/>
                </a:cubicBezTo>
                <a:cubicBezTo>
                  <a:pt x="5554724" y="2131732"/>
                  <a:pt x="5552087" y="2141922"/>
                  <a:pt x="5546813" y="2148889"/>
                </a:cubicBezTo>
                <a:cubicBezTo>
                  <a:pt x="5541539" y="2155856"/>
                  <a:pt x="5534148" y="2159340"/>
                  <a:pt x="5524642" y="2159340"/>
                </a:cubicBezTo>
                <a:cubicBezTo>
                  <a:pt x="5520215" y="2159340"/>
                  <a:pt x="5516291" y="2158917"/>
                  <a:pt x="5512873" y="2158070"/>
                </a:cubicBezTo>
                <a:cubicBezTo>
                  <a:pt x="5509454" y="2157224"/>
                  <a:pt x="5505337" y="2155629"/>
                  <a:pt x="5500518" y="2153284"/>
                </a:cubicBezTo>
                <a:lnTo>
                  <a:pt x="5500518" y="2091460"/>
                </a:lnTo>
                <a:cubicBezTo>
                  <a:pt x="5504881" y="2087814"/>
                  <a:pt x="5509487" y="2084835"/>
                  <a:pt x="5514338" y="2082524"/>
                </a:cubicBezTo>
                <a:cubicBezTo>
                  <a:pt x="5519189" y="2080212"/>
                  <a:pt x="5524219" y="2079056"/>
                  <a:pt x="5529428" y="2079056"/>
                </a:cubicBezTo>
                <a:close/>
                <a:moveTo>
                  <a:pt x="5415128" y="2079056"/>
                </a:moveTo>
                <a:cubicBezTo>
                  <a:pt x="5424048" y="2079056"/>
                  <a:pt x="5430494" y="2082491"/>
                  <a:pt x="5434466" y="2089360"/>
                </a:cubicBezTo>
                <a:cubicBezTo>
                  <a:pt x="5438438" y="2096230"/>
                  <a:pt x="5440424" y="2105883"/>
                  <a:pt x="5440424" y="2118319"/>
                </a:cubicBezTo>
                <a:cubicBezTo>
                  <a:pt x="5440424" y="2131732"/>
                  <a:pt x="5437787" y="2141922"/>
                  <a:pt x="5432513" y="2148889"/>
                </a:cubicBezTo>
                <a:cubicBezTo>
                  <a:pt x="5427239" y="2155856"/>
                  <a:pt x="5419848" y="2159340"/>
                  <a:pt x="5410342" y="2159340"/>
                </a:cubicBezTo>
                <a:cubicBezTo>
                  <a:pt x="5405914" y="2159340"/>
                  <a:pt x="5401991" y="2158917"/>
                  <a:pt x="5398573" y="2158070"/>
                </a:cubicBezTo>
                <a:cubicBezTo>
                  <a:pt x="5395154" y="2157224"/>
                  <a:pt x="5391036" y="2155629"/>
                  <a:pt x="5386218" y="2153284"/>
                </a:cubicBezTo>
                <a:lnTo>
                  <a:pt x="5386218" y="2091460"/>
                </a:lnTo>
                <a:cubicBezTo>
                  <a:pt x="5390580" y="2087814"/>
                  <a:pt x="5395187" y="2084835"/>
                  <a:pt x="5400038" y="2082524"/>
                </a:cubicBezTo>
                <a:cubicBezTo>
                  <a:pt x="5404889" y="2080212"/>
                  <a:pt x="5409919" y="2079056"/>
                  <a:pt x="5415128" y="2079056"/>
                </a:cubicBezTo>
                <a:close/>
                <a:moveTo>
                  <a:pt x="3837838" y="2078373"/>
                </a:moveTo>
                <a:cubicBezTo>
                  <a:pt x="3842070" y="2078373"/>
                  <a:pt x="3845993" y="2078796"/>
                  <a:pt x="3849607" y="2079642"/>
                </a:cubicBezTo>
                <a:cubicBezTo>
                  <a:pt x="3853221" y="2080489"/>
                  <a:pt x="3857307" y="2082019"/>
                  <a:pt x="3861864" y="2084233"/>
                </a:cubicBezTo>
                <a:lnTo>
                  <a:pt x="3861864" y="2147131"/>
                </a:lnTo>
                <a:cubicBezTo>
                  <a:pt x="3857567" y="2150843"/>
                  <a:pt x="3852977" y="2153789"/>
                  <a:pt x="3848093" y="2155970"/>
                </a:cubicBezTo>
                <a:cubicBezTo>
                  <a:pt x="3843210" y="2158152"/>
                  <a:pt x="3838359" y="2159242"/>
                  <a:pt x="3833541" y="2159242"/>
                </a:cubicBezTo>
                <a:cubicBezTo>
                  <a:pt x="3824490" y="2159242"/>
                  <a:pt x="3817914" y="2155840"/>
                  <a:pt x="3813812" y="2149036"/>
                </a:cubicBezTo>
                <a:cubicBezTo>
                  <a:pt x="3809710" y="2142232"/>
                  <a:pt x="3807659" y="2132416"/>
                  <a:pt x="3807659" y="2119589"/>
                </a:cubicBezTo>
                <a:cubicBezTo>
                  <a:pt x="3807659" y="2106241"/>
                  <a:pt x="3810328" y="2096034"/>
                  <a:pt x="3815667" y="2088970"/>
                </a:cubicBezTo>
                <a:cubicBezTo>
                  <a:pt x="3821007" y="2081905"/>
                  <a:pt x="3828397" y="2078373"/>
                  <a:pt x="3837838" y="2078373"/>
                </a:cubicBezTo>
                <a:close/>
                <a:moveTo>
                  <a:pt x="5799793" y="2078080"/>
                </a:moveTo>
                <a:cubicBezTo>
                  <a:pt x="5803634" y="2078080"/>
                  <a:pt x="5807492" y="2078552"/>
                  <a:pt x="5811366" y="2079496"/>
                </a:cubicBezTo>
                <a:cubicBezTo>
                  <a:pt x="5815240" y="2080440"/>
                  <a:pt x="5819457" y="2082019"/>
                  <a:pt x="5824014" y="2084233"/>
                </a:cubicBezTo>
                <a:lnTo>
                  <a:pt x="5824014" y="2144104"/>
                </a:lnTo>
                <a:cubicBezTo>
                  <a:pt x="5819977" y="2147489"/>
                  <a:pt x="5815436" y="2150127"/>
                  <a:pt x="5810390" y="2152015"/>
                </a:cubicBezTo>
                <a:cubicBezTo>
                  <a:pt x="5805344" y="2153903"/>
                  <a:pt x="5800444" y="2154847"/>
                  <a:pt x="5795691" y="2154847"/>
                </a:cubicBezTo>
                <a:cubicBezTo>
                  <a:pt x="5786575" y="2154847"/>
                  <a:pt x="5779982" y="2151689"/>
                  <a:pt x="5775913" y="2145373"/>
                </a:cubicBezTo>
                <a:cubicBezTo>
                  <a:pt x="5771843" y="2139058"/>
                  <a:pt x="5769808" y="2129844"/>
                  <a:pt x="5769808" y="2117733"/>
                </a:cubicBezTo>
                <a:cubicBezTo>
                  <a:pt x="5769808" y="2104971"/>
                  <a:pt x="5772478" y="2095172"/>
                  <a:pt x="5777817" y="2088335"/>
                </a:cubicBezTo>
                <a:cubicBezTo>
                  <a:pt x="5783157" y="2081498"/>
                  <a:pt x="5790482" y="2078080"/>
                  <a:pt x="5799793" y="2078080"/>
                </a:cubicBezTo>
                <a:close/>
                <a:moveTo>
                  <a:pt x="4180543" y="2078080"/>
                </a:moveTo>
                <a:cubicBezTo>
                  <a:pt x="4184384" y="2078080"/>
                  <a:pt x="4188242" y="2078552"/>
                  <a:pt x="4192116" y="2079496"/>
                </a:cubicBezTo>
                <a:cubicBezTo>
                  <a:pt x="4195990" y="2080440"/>
                  <a:pt x="4200206" y="2082019"/>
                  <a:pt x="4204764" y="2084233"/>
                </a:cubicBezTo>
                <a:lnTo>
                  <a:pt x="4204764" y="2144104"/>
                </a:lnTo>
                <a:cubicBezTo>
                  <a:pt x="4200728" y="2147489"/>
                  <a:pt x="4196186" y="2150127"/>
                  <a:pt x="4191139" y="2152015"/>
                </a:cubicBezTo>
                <a:cubicBezTo>
                  <a:pt x="4186094" y="2153903"/>
                  <a:pt x="4181194" y="2154847"/>
                  <a:pt x="4176441" y="2154847"/>
                </a:cubicBezTo>
                <a:cubicBezTo>
                  <a:pt x="4167325" y="2154847"/>
                  <a:pt x="4160732" y="2151689"/>
                  <a:pt x="4156663" y="2145373"/>
                </a:cubicBezTo>
                <a:cubicBezTo>
                  <a:pt x="4152593" y="2139058"/>
                  <a:pt x="4150558" y="2129844"/>
                  <a:pt x="4150558" y="2117733"/>
                </a:cubicBezTo>
                <a:cubicBezTo>
                  <a:pt x="4150558" y="2104971"/>
                  <a:pt x="4153228" y="2095172"/>
                  <a:pt x="4158567" y="2088335"/>
                </a:cubicBezTo>
                <a:cubicBezTo>
                  <a:pt x="4163907" y="2081498"/>
                  <a:pt x="4171232" y="2078080"/>
                  <a:pt x="4180543" y="2078080"/>
                </a:cubicBezTo>
                <a:close/>
                <a:moveTo>
                  <a:pt x="3656668" y="2078080"/>
                </a:moveTo>
                <a:cubicBezTo>
                  <a:pt x="3660509" y="2078080"/>
                  <a:pt x="3664367" y="2078552"/>
                  <a:pt x="3668241" y="2079496"/>
                </a:cubicBezTo>
                <a:cubicBezTo>
                  <a:pt x="3672116" y="2080440"/>
                  <a:pt x="3676332" y="2082019"/>
                  <a:pt x="3680889" y="2084233"/>
                </a:cubicBezTo>
                <a:lnTo>
                  <a:pt x="3680889" y="2144104"/>
                </a:lnTo>
                <a:cubicBezTo>
                  <a:pt x="3676852" y="2147489"/>
                  <a:pt x="3672311" y="2150127"/>
                  <a:pt x="3667265" y="2152015"/>
                </a:cubicBezTo>
                <a:cubicBezTo>
                  <a:pt x="3662219" y="2153903"/>
                  <a:pt x="3657319" y="2154847"/>
                  <a:pt x="3652566" y="2154847"/>
                </a:cubicBezTo>
                <a:cubicBezTo>
                  <a:pt x="3643450" y="2154847"/>
                  <a:pt x="3636857" y="2151689"/>
                  <a:pt x="3632788" y="2145373"/>
                </a:cubicBezTo>
                <a:cubicBezTo>
                  <a:pt x="3628718" y="2139058"/>
                  <a:pt x="3626684" y="2129844"/>
                  <a:pt x="3626684" y="2117733"/>
                </a:cubicBezTo>
                <a:cubicBezTo>
                  <a:pt x="3626684" y="2104971"/>
                  <a:pt x="3629353" y="2095172"/>
                  <a:pt x="3634692" y="2088335"/>
                </a:cubicBezTo>
                <a:cubicBezTo>
                  <a:pt x="3640032" y="2081498"/>
                  <a:pt x="3647356" y="2078080"/>
                  <a:pt x="3656668" y="2078080"/>
                </a:cubicBezTo>
                <a:close/>
                <a:moveTo>
                  <a:pt x="5304199" y="2077396"/>
                </a:moveTo>
                <a:cubicBezTo>
                  <a:pt x="5313706" y="2077396"/>
                  <a:pt x="5321031" y="2080831"/>
                  <a:pt x="5326176" y="2087700"/>
                </a:cubicBezTo>
                <a:cubicBezTo>
                  <a:pt x="5331319" y="2094569"/>
                  <a:pt x="5333891" y="2105069"/>
                  <a:pt x="5333891" y="2119198"/>
                </a:cubicBezTo>
                <a:cubicBezTo>
                  <a:pt x="5333891" y="2133132"/>
                  <a:pt x="5331302" y="2143567"/>
                  <a:pt x="5326126" y="2150501"/>
                </a:cubicBezTo>
                <a:cubicBezTo>
                  <a:pt x="5320950" y="2157436"/>
                  <a:pt x="5313641" y="2160903"/>
                  <a:pt x="5304199" y="2160903"/>
                </a:cubicBezTo>
                <a:cubicBezTo>
                  <a:pt x="5294629" y="2160903"/>
                  <a:pt x="5287254" y="2157370"/>
                  <a:pt x="5282078" y="2150306"/>
                </a:cubicBezTo>
                <a:cubicBezTo>
                  <a:pt x="5276901" y="2143241"/>
                  <a:pt x="5274313" y="2132872"/>
                  <a:pt x="5274313" y="2119198"/>
                </a:cubicBezTo>
                <a:cubicBezTo>
                  <a:pt x="5274313" y="2105069"/>
                  <a:pt x="5276901" y="2094569"/>
                  <a:pt x="5282078" y="2087700"/>
                </a:cubicBezTo>
                <a:cubicBezTo>
                  <a:pt x="5287254" y="2080831"/>
                  <a:pt x="5294629" y="2077396"/>
                  <a:pt x="5304199" y="2077396"/>
                </a:cubicBezTo>
                <a:close/>
                <a:moveTo>
                  <a:pt x="4895406" y="2076712"/>
                </a:moveTo>
                <a:cubicBezTo>
                  <a:pt x="4900354" y="2076712"/>
                  <a:pt x="4904506" y="2077429"/>
                  <a:pt x="4907859" y="2078861"/>
                </a:cubicBezTo>
                <a:cubicBezTo>
                  <a:pt x="4911212" y="2080294"/>
                  <a:pt x="4913963" y="2082377"/>
                  <a:pt x="4916112" y="2085112"/>
                </a:cubicBezTo>
                <a:cubicBezTo>
                  <a:pt x="4918065" y="2087586"/>
                  <a:pt x="4919562" y="2090614"/>
                  <a:pt x="4920604" y="2094195"/>
                </a:cubicBezTo>
                <a:cubicBezTo>
                  <a:pt x="4921646" y="2097776"/>
                  <a:pt x="4922232" y="2102041"/>
                  <a:pt x="4922362" y="2106990"/>
                </a:cubicBezTo>
                <a:lnTo>
                  <a:pt x="4864640" y="2106990"/>
                </a:lnTo>
                <a:cubicBezTo>
                  <a:pt x="4865031" y="2102367"/>
                  <a:pt x="4865943" y="2098313"/>
                  <a:pt x="4867375" y="2094830"/>
                </a:cubicBezTo>
                <a:cubicBezTo>
                  <a:pt x="4868807" y="2091346"/>
                  <a:pt x="4870891" y="2088172"/>
                  <a:pt x="4873626" y="2085307"/>
                </a:cubicBezTo>
                <a:cubicBezTo>
                  <a:pt x="4876426" y="2082507"/>
                  <a:pt x="4879535" y="2080375"/>
                  <a:pt x="4882953" y="2078910"/>
                </a:cubicBezTo>
                <a:cubicBezTo>
                  <a:pt x="4886371" y="2077445"/>
                  <a:pt x="4890522" y="2076712"/>
                  <a:pt x="4895406" y="2076712"/>
                </a:cubicBezTo>
                <a:close/>
                <a:moveTo>
                  <a:pt x="3123756" y="2076712"/>
                </a:moveTo>
                <a:cubicBezTo>
                  <a:pt x="3128705" y="2076712"/>
                  <a:pt x="3132855" y="2077429"/>
                  <a:pt x="3136209" y="2078861"/>
                </a:cubicBezTo>
                <a:cubicBezTo>
                  <a:pt x="3139562" y="2080294"/>
                  <a:pt x="3142313" y="2082377"/>
                  <a:pt x="3144462" y="2085112"/>
                </a:cubicBezTo>
                <a:cubicBezTo>
                  <a:pt x="3146415" y="2087586"/>
                  <a:pt x="3147913" y="2090614"/>
                  <a:pt x="3148954" y="2094195"/>
                </a:cubicBezTo>
                <a:cubicBezTo>
                  <a:pt x="3149996" y="2097776"/>
                  <a:pt x="3150582" y="2102041"/>
                  <a:pt x="3150712" y="2106990"/>
                </a:cubicBezTo>
                <a:lnTo>
                  <a:pt x="3092990" y="2106990"/>
                </a:lnTo>
                <a:cubicBezTo>
                  <a:pt x="3093381" y="2102367"/>
                  <a:pt x="3094293" y="2098313"/>
                  <a:pt x="3095725" y="2094830"/>
                </a:cubicBezTo>
                <a:cubicBezTo>
                  <a:pt x="3097158" y="2091346"/>
                  <a:pt x="3099241" y="2088172"/>
                  <a:pt x="3101976" y="2085307"/>
                </a:cubicBezTo>
                <a:cubicBezTo>
                  <a:pt x="3104776" y="2082507"/>
                  <a:pt x="3107885" y="2080375"/>
                  <a:pt x="3111303" y="2078910"/>
                </a:cubicBezTo>
                <a:cubicBezTo>
                  <a:pt x="3114722" y="2077445"/>
                  <a:pt x="3118872" y="2076712"/>
                  <a:pt x="3123756" y="2076712"/>
                </a:cubicBezTo>
                <a:close/>
                <a:moveTo>
                  <a:pt x="5596847" y="2064602"/>
                </a:moveTo>
                <a:lnTo>
                  <a:pt x="5596847" y="2173697"/>
                </a:lnTo>
                <a:lnTo>
                  <a:pt x="5615209" y="2173697"/>
                </a:lnTo>
                <a:lnTo>
                  <a:pt x="5615209" y="2064602"/>
                </a:lnTo>
                <a:close/>
                <a:moveTo>
                  <a:pt x="4691972" y="2064602"/>
                </a:moveTo>
                <a:lnTo>
                  <a:pt x="4691972" y="2173697"/>
                </a:lnTo>
                <a:lnTo>
                  <a:pt x="4710333" y="2173697"/>
                </a:lnTo>
                <a:lnTo>
                  <a:pt x="4710333" y="2064602"/>
                </a:lnTo>
                <a:close/>
                <a:moveTo>
                  <a:pt x="4263882" y="2064602"/>
                </a:moveTo>
                <a:lnTo>
                  <a:pt x="4263882" y="2092437"/>
                </a:lnTo>
                <a:lnTo>
                  <a:pt x="4287224" y="2092437"/>
                </a:lnTo>
                <a:lnTo>
                  <a:pt x="4287224" y="2064602"/>
                </a:lnTo>
                <a:close/>
                <a:moveTo>
                  <a:pt x="3909750" y="2064602"/>
                </a:moveTo>
                <a:lnTo>
                  <a:pt x="3909750" y="2135411"/>
                </a:lnTo>
                <a:cubicBezTo>
                  <a:pt x="3909750" y="2142769"/>
                  <a:pt x="3910613" y="2149020"/>
                  <a:pt x="3912338" y="2154163"/>
                </a:cubicBezTo>
                <a:cubicBezTo>
                  <a:pt x="3914064" y="2159307"/>
                  <a:pt x="3916489" y="2163572"/>
                  <a:pt x="3919614" y="2166958"/>
                </a:cubicBezTo>
                <a:cubicBezTo>
                  <a:pt x="3922740" y="2170344"/>
                  <a:pt x="3926402" y="2172818"/>
                  <a:pt x="3930602" y="2174381"/>
                </a:cubicBezTo>
                <a:cubicBezTo>
                  <a:pt x="3934802" y="2175943"/>
                  <a:pt x="3939278" y="2176725"/>
                  <a:pt x="3944032" y="2176725"/>
                </a:cubicBezTo>
                <a:cubicBezTo>
                  <a:pt x="3950282" y="2176725"/>
                  <a:pt x="3955947" y="2175439"/>
                  <a:pt x="3961026" y="2172867"/>
                </a:cubicBezTo>
                <a:cubicBezTo>
                  <a:pt x="3966104" y="2170295"/>
                  <a:pt x="3971476" y="2166535"/>
                  <a:pt x="3977141" y="2161586"/>
                </a:cubicBezTo>
                <a:lnTo>
                  <a:pt x="3977141" y="2173697"/>
                </a:lnTo>
                <a:lnTo>
                  <a:pt x="3995503" y="2173697"/>
                </a:lnTo>
                <a:lnTo>
                  <a:pt x="3995503" y="2064602"/>
                </a:lnTo>
                <a:lnTo>
                  <a:pt x="3977141" y="2064602"/>
                </a:lnTo>
                <a:lnTo>
                  <a:pt x="3977141" y="2146057"/>
                </a:lnTo>
                <a:cubicBezTo>
                  <a:pt x="3972909" y="2149768"/>
                  <a:pt x="3968253" y="2152894"/>
                  <a:pt x="3963175" y="2155433"/>
                </a:cubicBezTo>
                <a:cubicBezTo>
                  <a:pt x="3958096" y="2157973"/>
                  <a:pt x="3953310" y="2159242"/>
                  <a:pt x="3948817" y="2159242"/>
                </a:cubicBezTo>
                <a:cubicBezTo>
                  <a:pt x="3943999" y="2159242"/>
                  <a:pt x="3940304" y="2158591"/>
                  <a:pt x="3937732" y="2157289"/>
                </a:cubicBezTo>
                <a:cubicBezTo>
                  <a:pt x="3935160" y="2155987"/>
                  <a:pt x="3933125" y="2153936"/>
                  <a:pt x="3931628" y="2151136"/>
                </a:cubicBezTo>
                <a:cubicBezTo>
                  <a:pt x="3930130" y="2148271"/>
                  <a:pt x="3929169" y="2144934"/>
                  <a:pt x="3928746" y="2141125"/>
                </a:cubicBezTo>
                <a:cubicBezTo>
                  <a:pt x="3928323" y="2137316"/>
                  <a:pt x="3928112" y="2132514"/>
                  <a:pt x="3928112" y="2126719"/>
                </a:cubicBezTo>
                <a:lnTo>
                  <a:pt x="3928112" y="2064602"/>
                </a:lnTo>
                <a:close/>
                <a:moveTo>
                  <a:pt x="5796863" y="2061574"/>
                </a:moveTo>
                <a:cubicBezTo>
                  <a:pt x="5790872" y="2061574"/>
                  <a:pt x="5785078" y="2062843"/>
                  <a:pt x="5779478" y="2065383"/>
                </a:cubicBezTo>
                <a:cubicBezTo>
                  <a:pt x="5773878" y="2067922"/>
                  <a:pt x="5769028" y="2071536"/>
                  <a:pt x="5764925" y="2076224"/>
                </a:cubicBezTo>
                <a:cubicBezTo>
                  <a:pt x="5760628" y="2081107"/>
                  <a:pt x="5757209" y="2087049"/>
                  <a:pt x="5754670" y="2094049"/>
                </a:cubicBezTo>
                <a:cubicBezTo>
                  <a:pt x="5752130" y="2101048"/>
                  <a:pt x="5750861" y="2109073"/>
                  <a:pt x="5750861" y="2118124"/>
                </a:cubicBezTo>
                <a:cubicBezTo>
                  <a:pt x="5750861" y="2135444"/>
                  <a:pt x="5754540" y="2148727"/>
                  <a:pt x="5761897" y="2157973"/>
                </a:cubicBezTo>
                <a:cubicBezTo>
                  <a:pt x="5769255" y="2167218"/>
                  <a:pt x="5779152" y="2171841"/>
                  <a:pt x="5791588" y="2171841"/>
                </a:cubicBezTo>
                <a:cubicBezTo>
                  <a:pt x="5798751" y="2171841"/>
                  <a:pt x="5804709" y="2170816"/>
                  <a:pt x="5809462" y="2168765"/>
                </a:cubicBezTo>
                <a:cubicBezTo>
                  <a:pt x="5814215" y="2166714"/>
                  <a:pt x="5819066" y="2163540"/>
                  <a:pt x="5824014" y="2159242"/>
                </a:cubicBezTo>
                <a:lnTo>
                  <a:pt x="5824014" y="2168814"/>
                </a:lnTo>
                <a:cubicBezTo>
                  <a:pt x="5824014" y="2173306"/>
                  <a:pt x="5823591" y="2177311"/>
                  <a:pt x="5822745" y="2180827"/>
                </a:cubicBezTo>
                <a:cubicBezTo>
                  <a:pt x="5821898" y="2184343"/>
                  <a:pt x="5820433" y="2187436"/>
                  <a:pt x="5818350" y="2190105"/>
                </a:cubicBezTo>
                <a:cubicBezTo>
                  <a:pt x="5816136" y="2192775"/>
                  <a:pt x="5813059" y="2194859"/>
                  <a:pt x="5809120" y="2196356"/>
                </a:cubicBezTo>
                <a:cubicBezTo>
                  <a:pt x="5805181" y="2197854"/>
                  <a:pt x="5800379" y="2198603"/>
                  <a:pt x="5794714" y="2198603"/>
                </a:cubicBezTo>
                <a:cubicBezTo>
                  <a:pt x="5791328" y="2198603"/>
                  <a:pt x="5788203" y="2198342"/>
                  <a:pt x="5785338" y="2197821"/>
                </a:cubicBezTo>
                <a:cubicBezTo>
                  <a:pt x="5782473" y="2197300"/>
                  <a:pt x="5779347" y="2196617"/>
                  <a:pt x="5775961" y="2195770"/>
                </a:cubicBezTo>
                <a:cubicBezTo>
                  <a:pt x="5772901" y="2194989"/>
                  <a:pt x="5770167" y="2194159"/>
                  <a:pt x="5767757" y="2193280"/>
                </a:cubicBezTo>
                <a:cubicBezTo>
                  <a:pt x="5765348" y="2192401"/>
                  <a:pt x="5763525" y="2191701"/>
                  <a:pt x="5762288" y="2191180"/>
                </a:cubicBezTo>
                <a:lnTo>
                  <a:pt x="5761311" y="2191180"/>
                </a:lnTo>
                <a:lnTo>
                  <a:pt x="5761311" y="2210323"/>
                </a:lnTo>
                <a:cubicBezTo>
                  <a:pt x="5766130" y="2211755"/>
                  <a:pt x="5771322" y="2212895"/>
                  <a:pt x="5776890" y="2213741"/>
                </a:cubicBezTo>
                <a:cubicBezTo>
                  <a:pt x="5782456" y="2214588"/>
                  <a:pt x="5787910" y="2215011"/>
                  <a:pt x="5793249" y="2215011"/>
                </a:cubicBezTo>
                <a:cubicBezTo>
                  <a:pt x="5809852" y="2215011"/>
                  <a:pt x="5822191" y="2210681"/>
                  <a:pt x="5830265" y="2202021"/>
                </a:cubicBezTo>
                <a:cubicBezTo>
                  <a:pt x="5838339" y="2193361"/>
                  <a:pt x="5842376" y="2179785"/>
                  <a:pt x="5842376" y="2161293"/>
                </a:cubicBezTo>
                <a:lnTo>
                  <a:pt x="5842376" y="2064602"/>
                </a:lnTo>
                <a:lnTo>
                  <a:pt x="5825089" y="2064602"/>
                </a:lnTo>
                <a:lnTo>
                  <a:pt x="5824014" y="2069290"/>
                </a:lnTo>
                <a:cubicBezTo>
                  <a:pt x="5819847" y="2066815"/>
                  <a:pt x="5815696" y="2064911"/>
                  <a:pt x="5811562" y="2063576"/>
                </a:cubicBezTo>
                <a:cubicBezTo>
                  <a:pt x="5807428" y="2062241"/>
                  <a:pt x="5802527" y="2061574"/>
                  <a:pt x="5796863" y="2061574"/>
                </a:cubicBezTo>
                <a:close/>
                <a:moveTo>
                  <a:pt x="5695552" y="2061574"/>
                </a:moveTo>
                <a:cubicBezTo>
                  <a:pt x="5689628" y="2061574"/>
                  <a:pt x="5683995" y="2062876"/>
                  <a:pt x="5678656" y="2065481"/>
                </a:cubicBezTo>
                <a:cubicBezTo>
                  <a:pt x="5673317" y="2068085"/>
                  <a:pt x="5667912" y="2071829"/>
                  <a:pt x="5662443" y="2076712"/>
                </a:cubicBezTo>
                <a:lnTo>
                  <a:pt x="5662443" y="2064602"/>
                </a:lnTo>
                <a:lnTo>
                  <a:pt x="5644082" y="2064602"/>
                </a:lnTo>
                <a:lnTo>
                  <a:pt x="5644082" y="2173697"/>
                </a:lnTo>
                <a:lnTo>
                  <a:pt x="5662443" y="2173697"/>
                </a:lnTo>
                <a:lnTo>
                  <a:pt x="5662443" y="2092242"/>
                </a:lnTo>
                <a:cubicBezTo>
                  <a:pt x="5667066" y="2088335"/>
                  <a:pt x="5671803" y="2085161"/>
                  <a:pt x="5676654" y="2082719"/>
                </a:cubicBezTo>
                <a:cubicBezTo>
                  <a:pt x="5681504" y="2080277"/>
                  <a:pt x="5686209" y="2079056"/>
                  <a:pt x="5690767" y="2079056"/>
                </a:cubicBezTo>
                <a:cubicBezTo>
                  <a:pt x="5695390" y="2079056"/>
                  <a:pt x="5699036" y="2079724"/>
                  <a:pt x="5701706" y="2081059"/>
                </a:cubicBezTo>
                <a:cubicBezTo>
                  <a:pt x="5704375" y="2082393"/>
                  <a:pt x="5706459" y="2084428"/>
                  <a:pt x="5707956" y="2087163"/>
                </a:cubicBezTo>
                <a:cubicBezTo>
                  <a:pt x="5709324" y="2089767"/>
                  <a:pt x="5710252" y="2093235"/>
                  <a:pt x="5710740" y="2097565"/>
                </a:cubicBezTo>
                <a:cubicBezTo>
                  <a:pt x="5711228" y="2101895"/>
                  <a:pt x="5711472" y="2106567"/>
                  <a:pt x="5711472" y="2111580"/>
                </a:cubicBezTo>
                <a:lnTo>
                  <a:pt x="5711472" y="2173697"/>
                </a:lnTo>
                <a:lnTo>
                  <a:pt x="5729834" y="2173697"/>
                </a:lnTo>
                <a:lnTo>
                  <a:pt x="5729834" y="2102888"/>
                </a:lnTo>
                <a:cubicBezTo>
                  <a:pt x="5729834" y="2089474"/>
                  <a:pt x="5726806" y="2079236"/>
                  <a:pt x="5720751" y="2072171"/>
                </a:cubicBezTo>
                <a:cubicBezTo>
                  <a:pt x="5714695" y="2065106"/>
                  <a:pt x="5706296" y="2061574"/>
                  <a:pt x="5695552" y="2061574"/>
                </a:cubicBezTo>
                <a:close/>
                <a:moveTo>
                  <a:pt x="5533920" y="2061574"/>
                </a:moveTo>
                <a:cubicBezTo>
                  <a:pt x="5527344" y="2061574"/>
                  <a:pt x="5521272" y="2062957"/>
                  <a:pt x="5515705" y="2065725"/>
                </a:cubicBezTo>
                <a:cubicBezTo>
                  <a:pt x="5510138" y="2068492"/>
                  <a:pt x="5505076" y="2071927"/>
                  <a:pt x="5500518" y="2076029"/>
                </a:cubicBezTo>
                <a:lnTo>
                  <a:pt x="5500518" y="2064602"/>
                </a:lnTo>
                <a:lnTo>
                  <a:pt x="5482156" y="2064602"/>
                </a:lnTo>
                <a:lnTo>
                  <a:pt x="5482156" y="2213937"/>
                </a:lnTo>
                <a:lnTo>
                  <a:pt x="5500518" y="2213937"/>
                </a:lnTo>
                <a:lnTo>
                  <a:pt x="5500518" y="2168228"/>
                </a:lnTo>
                <a:cubicBezTo>
                  <a:pt x="5504881" y="2170832"/>
                  <a:pt x="5509145" y="2172753"/>
                  <a:pt x="5513312" y="2173990"/>
                </a:cubicBezTo>
                <a:cubicBezTo>
                  <a:pt x="5517480" y="2175227"/>
                  <a:pt x="5522266" y="2175846"/>
                  <a:pt x="5527670" y="2175846"/>
                </a:cubicBezTo>
                <a:cubicBezTo>
                  <a:pt x="5540953" y="2175846"/>
                  <a:pt x="5551940" y="2170458"/>
                  <a:pt x="5560633" y="2159682"/>
                </a:cubicBezTo>
                <a:cubicBezTo>
                  <a:pt x="5569325" y="2148906"/>
                  <a:pt x="5573672" y="2134435"/>
                  <a:pt x="5573672" y="2116268"/>
                </a:cubicBezTo>
                <a:cubicBezTo>
                  <a:pt x="5573672" y="2099599"/>
                  <a:pt x="5570172" y="2086316"/>
                  <a:pt x="5563172" y="2076419"/>
                </a:cubicBezTo>
                <a:cubicBezTo>
                  <a:pt x="5556173" y="2066522"/>
                  <a:pt x="5546422" y="2061574"/>
                  <a:pt x="5533920" y="2061574"/>
                </a:cubicBezTo>
                <a:close/>
                <a:moveTo>
                  <a:pt x="5419620" y="2061574"/>
                </a:moveTo>
                <a:cubicBezTo>
                  <a:pt x="5413044" y="2061574"/>
                  <a:pt x="5406973" y="2062957"/>
                  <a:pt x="5401405" y="2065725"/>
                </a:cubicBezTo>
                <a:cubicBezTo>
                  <a:pt x="5395838" y="2068492"/>
                  <a:pt x="5390776" y="2071927"/>
                  <a:pt x="5386218" y="2076029"/>
                </a:cubicBezTo>
                <a:lnTo>
                  <a:pt x="5386218" y="2064602"/>
                </a:lnTo>
                <a:lnTo>
                  <a:pt x="5367857" y="2064602"/>
                </a:lnTo>
                <a:lnTo>
                  <a:pt x="5367857" y="2213937"/>
                </a:lnTo>
                <a:lnTo>
                  <a:pt x="5386218" y="2213937"/>
                </a:lnTo>
                <a:lnTo>
                  <a:pt x="5386218" y="2168228"/>
                </a:lnTo>
                <a:cubicBezTo>
                  <a:pt x="5390580" y="2170832"/>
                  <a:pt x="5394845" y="2172753"/>
                  <a:pt x="5399012" y="2173990"/>
                </a:cubicBezTo>
                <a:cubicBezTo>
                  <a:pt x="5403180" y="2175227"/>
                  <a:pt x="5407965" y="2175846"/>
                  <a:pt x="5413370" y="2175846"/>
                </a:cubicBezTo>
                <a:cubicBezTo>
                  <a:pt x="5426653" y="2175846"/>
                  <a:pt x="5437640" y="2170458"/>
                  <a:pt x="5446333" y="2159682"/>
                </a:cubicBezTo>
                <a:cubicBezTo>
                  <a:pt x="5455025" y="2148906"/>
                  <a:pt x="5459372" y="2134435"/>
                  <a:pt x="5459372" y="2116268"/>
                </a:cubicBezTo>
                <a:cubicBezTo>
                  <a:pt x="5459372" y="2099599"/>
                  <a:pt x="5455872" y="2086316"/>
                  <a:pt x="5448873" y="2076419"/>
                </a:cubicBezTo>
                <a:cubicBezTo>
                  <a:pt x="5441873" y="2066522"/>
                  <a:pt x="5432122" y="2061574"/>
                  <a:pt x="5419620" y="2061574"/>
                </a:cubicBezTo>
                <a:close/>
                <a:moveTo>
                  <a:pt x="5304199" y="2061574"/>
                </a:moveTo>
                <a:cubicBezTo>
                  <a:pt x="5289549" y="2061574"/>
                  <a:pt x="5277748" y="2066620"/>
                  <a:pt x="5268795" y="2076712"/>
                </a:cubicBezTo>
                <a:cubicBezTo>
                  <a:pt x="5259842" y="2086805"/>
                  <a:pt x="5255365" y="2100967"/>
                  <a:pt x="5255365" y="2119198"/>
                </a:cubicBezTo>
                <a:cubicBezTo>
                  <a:pt x="5255365" y="2136909"/>
                  <a:pt x="5259712" y="2150924"/>
                  <a:pt x="5268404" y="2161244"/>
                </a:cubicBezTo>
                <a:cubicBezTo>
                  <a:pt x="5277096" y="2171565"/>
                  <a:pt x="5289028" y="2176725"/>
                  <a:pt x="5304199" y="2176725"/>
                </a:cubicBezTo>
                <a:cubicBezTo>
                  <a:pt x="5318915" y="2176725"/>
                  <a:pt x="5330700" y="2171727"/>
                  <a:pt x="5339555" y="2161733"/>
                </a:cubicBezTo>
                <a:cubicBezTo>
                  <a:pt x="5348411" y="2151738"/>
                  <a:pt x="5352838" y="2137560"/>
                  <a:pt x="5352838" y="2119198"/>
                </a:cubicBezTo>
                <a:cubicBezTo>
                  <a:pt x="5352838" y="2100902"/>
                  <a:pt x="5348411" y="2086723"/>
                  <a:pt x="5339555" y="2076664"/>
                </a:cubicBezTo>
                <a:cubicBezTo>
                  <a:pt x="5330700" y="2066604"/>
                  <a:pt x="5318915" y="2061574"/>
                  <a:pt x="5304199" y="2061574"/>
                </a:cubicBezTo>
                <a:close/>
                <a:moveTo>
                  <a:pt x="4896481" y="2061574"/>
                </a:moveTo>
                <a:cubicBezTo>
                  <a:pt x="4881440" y="2061574"/>
                  <a:pt x="4869263" y="2066832"/>
                  <a:pt x="4859952" y="2077347"/>
                </a:cubicBezTo>
                <a:cubicBezTo>
                  <a:pt x="4850642" y="2087863"/>
                  <a:pt x="4845986" y="2102009"/>
                  <a:pt x="4845986" y="2119784"/>
                </a:cubicBezTo>
                <a:cubicBezTo>
                  <a:pt x="4845986" y="2137820"/>
                  <a:pt x="4850788" y="2151738"/>
                  <a:pt x="4860392" y="2161538"/>
                </a:cubicBezTo>
                <a:cubicBezTo>
                  <a:pt x="4869996" y="2171337"/>
                  <a:pt x="4883491" y="2176237"/>
                  <a:pt x="4900875" y="2176237"/>
                </a:cubicBezTo>
                <a:cubicBezTo>
                  <a:pt x="4905303" y="2176237"/>
                  <a:pt x="4908965" y="2175976"/>
                  <a:pt x="4911863" y="2175455"/>
                </a:cubicBezTo>
                <a:cubicBezTo>
                  <a:pt x="4914760" y="2174934"/>
                  <a:pt x="4918000" y="2174185"/>
                  <a:pt x="4921581" y="2173209"/>
                </a:cubicBezTo>
                <a:cubicBezTo>
                  <a:pt x="4924120" y="2172493"/>
                  <a:pt x="4926986" y="2171500"/>
                  <a:pt x="4930176" y="2170230"/>
                </a:cubicBezTo>
                <a:cubicBezTo>
                  <a:pt x="4933366" y="2168960"/>
                  <a:pt x="4936036" y="2167902"/>
                  <a:pt x="4938185" y="2167056"/>
                </a:cubicBezTo>
                <a:lnTo>
                  <a:pt x="4938185" y="2147034"/>
                </a:lnTo>
                <a:lnTo>
                  <a:pt x="4937110" y="2147034"/>
                </a:lnTo>
                <a:cubicBezTo>
                  <a:pt x="4935613" y="2148271"/>
                  <a:pt x="4933724" y="2149589"/>
                  <a:pt x="4931445" y="2150989"/>
                </a:cubicBezTo>
                <a:cubicBezTo>
                  <a:pt x="4929167" y="2152389"/>
                  <a:pt x="4926367" y="2153838"/>
                  <a:pt x="4923046" y="2155335"/>
                </a:cubicBezTo>
                <a:cubicBezTo>
                  <a:pt x="4919921" y="2156768"/>
                  <a:pt x="4916421" y="2157940"/>
                  <a:pt x="4912547" y="2158852"/>
                </a:cubicBezTo>
                <a:cubicBezTo>
                  <a:pt x="4908672" y="2159763"/>
                  <a:pt x="4904717" y="2160219"/>
                  <a:pt x="4900680" y="2160219"/>
                </a:cubicBezTo>
                <a:cubicBezTo>
                  <a:pt x="4889415" y="2160219"/>
                  <a:pt x="4880594" y="2156866"/>
                  <a:pt x="4874212" y="2150159"/>
                </a:cubicBezTo>
                <a:cubicBezTo>
                  <a:pt x="4867831" y="2143452"/>
                  <a:pt x="4864640" y="2133751"/>
                  <a:pt x="4864640" y="2121054"/>
                </a:cubicBezTo>
                <a:lnTo>
                  <a:pt x="4940236" y="2121054"/>
                </a:lnTo>
                <a:lnTo>
                  <a:pt x="4940236" y="2111092"/>
                </a:lnTo>
                <a:cubicBezTo>
                  <a:pt x="4940236" y="2102367"/>
                  <a:pt x="4939194" y="2094993"/>
                  <a:pt x="4937110" y="2088970"/>
                </a:cubicBezTo>
                <a:cubicBezTo>
                  <a:pt x="4935027" y="2082947"/>
                  <a:pt x="4932031" y="2077852"/>
                  <a:pt x="4928125" y="2073685"/>
                </a:cubicBezTo>
                <a:cubicBezTo>
                  <a:pt x="4924218" y="2069517"/>
                  <a:pt x="4919660" y="2066457"/>
                  <a:pt x="4914451" y="2064504"/>
                </a:cubicBezTo>
                <a:cubicBezTo>
                  <a:pt x="4909242" y="2062551"/>
                  <a:pt x="4903252" y="2061574"/>
                  <a:pt x="4896481" y="2061574"/>
                </a:cubicBezTo>
                <a:close/>
                <a:moveTo>
                  <a:pt x="4790678" y="2061574"/>
                </a:moveTo>
                <a:cubicBezTo>
                  <a:pt x="4784752" y="2061574"/>
                  <a:pt x="4779120" y="2062876"/>
                  <a:pt x="4773781" y="2065481"/>
                </a:cubicBezTo>
                <a:cubicBezTo>
                  <a:pt x="4768441" y="2068085"/>
                  <a:pt x="4763037" y="2071829"/>
                  <a:pt x="4757568" y="2076712"/>
                </a:cubicBezTo>
                <a:lnTo>
                  <a:pt x="4757568" y="2064602"/>
                </a:lnTo>
                <a:lnTo>
                  <a:pt x="4739206" y="2064602"/>
                </a:lnTo>
                <a:lnTo>
                  <a:pt x="4739206" y="2173697"/>
                </a:lnTo>
                <a:lnTo>
                  <a:pt x="4757568" y="2173697"/>
                </a:lnTo>
                <a:lnTo>
                  <a:pt x="4757568" y="2092242"/>
                </a:lnTo>
                <a:cubicBezTo>
                  <a:pt x="4762191" y="2088335"/>
                  <a:pt x="4766928" y="2085161"/>
                  <a:pt x="4771778" y="2082719"/>
                </a:cubicBezTo>
                <a:cubicBezTo>
                  <a:pt x="4776629" y="2080277"/>
                  <a:pt x="4781334" y="2079056"/>
                  <a:pt x="4785892" y="2079056"/>
                </a:cubicBezTo>
                <a:cubicBezTo>
                  <a:pt x="4790515" y="2079056"/>
                  <a:pt x="4794161" y="2079724"/>
                  <a:pt x="4796830" y="2081059"/>
                </a:cubicBezTo>
                <a:cubicBezTo>
                  <a:pt x="4799500" y="2082393"/>
                  <a:pt x="4801584" y="2084428"/>
                  <a:pt x="4803082" y="2087163"/>
                </a:cubicBezTo>
                <a:cubicBezTo>
                  <a:pt x="4804449" y="2089767"/>
                  <a:pt x="4805376" y="2093235"/>
                  <a:pt x="4805865" y="2097565"/>
                </a:cubicBezTo>
                <a:cubicBezTo>
                  <a:pt x="4806353" y="2101895"/>
                  <a:pt x="4806597" y="2106567"/>
                  <a:pt x="4806597" y="2111580"/>
                </a:cubicBezTo>
                <a:lnTo>
                  <a:pt x="4806597" y="2173697"/>
                </a:lnTo>
                <a:lnTo>
                  <a:pt x="4824959" y="2173697"/>
                </a:lnTo>
                <a:lnTo>
                  <a:pt x="4824959" y="2102888"/>
                </a:lnTo>
                <a:cubicBezTo>
                  <a:pt x="4824959" y="2089474"/>
                  <a:pt x="4821931" y="2079236"/>
                  <a:pt x="4815876" y="2072171"/>
                </a:cubicBezTo>
                <a:cubicBezTo>
                  <a:pt x="4809820" y="2065106"/>
                  <a:pt x="4801421" y="2061574"/>
                  <a:pt x="4790678" y="2061574"/>
                </a:cubicBezTo>
                <a:close/>
                <a:moveTo>
                  <a:pt x="4581127" y="2061574"/>
                </a:moveTo>
                <a:cubicBezTo>
                  <a:pt x="4575202" y="2061574"/>
                  <a:pt x="4569570" y="2062876"/>
                  <a:pt x="4564231" y="2065481"/>
                </a:cubicBezTo>
                <a:cubicBezTo>
                  <a:pt x="4558891" y="2068085"/>
                  <a:pt x="4553487" y="2071829"/>
                  <a:pt x="4548018" y="2076712"/>
                </a:cubicBezTo>
                <a:lnTo>
                  <a:pt x="4548018" y="2064602"/>
                </a:lnTo>
                <a:lnTo>
                  <a:pt x="4529656" y="2064602"/>
                </a:lnTo>
                <a:lnTo>
                  <a:pt x="4529656" y="2173697"/>
                </a:lnTo>
                <a:lnTo>
                  <a:pt x="4548018" y="2173697"/>
                </a:lnTo>
                <a:lnTo>
                  <a:pt x="4548018" y="2092242"/>
                </a:lnTo>
                <a:cubicBezTo>
                  <a:pt x="4552641" y="2088335"/>
                  <a:pt x="4557378" y="2085161"/>
                  <a:pt x="4562228" y="2082719"/>
                </a:cubicBezTo>
                <a:cubicBezTo>
                  <a:pt x="4567079" y="2080277"/>
                  <a:pt x="4571784" y="2079056"/>
                  <a:pt x="4576342" y="2079056"/>
                </a:cubicBezTo>
                <a:cubicBezTo>
                  <a:pt x="4580965" y="2079056"/>
                  <a:pt x="4584611" y="2079724"/>
                  <a:pt x="4587281" y="2081059"/>
                </a:cubicBezTo>
                <a:cubicBezTo>
                  <a:pt x="4589950" y="2082393"/>
                  <a:pt x="4592034" y="2084428"/>
                  <a:pt x="4593531" y="2087163"/>
                </a:cubicBezTo>
                <a:cubicBezTo>
                  <a:pt x="4594899" y="2089767"/>
                  <a:pt x="4595826" y="2093235"/>
                  <a:pt x="4596315" y="2097565"/>
                </a:cubicBezTo>
                <a:cubicBezTo>
                  <a:pt x="4596803" y="2101895"/>
                  <a:pt x="4597047" y="2106567"/>
                  <a:pt x="4597047" y="2111580"/>
                </a:cubicBezTo>
                <a:lnTo>
                  <a:pt x="4597047" y="2173697"/>
                </a:lnTo>
                <a:lnTo>
                  <a:pt x="4615409" y="2173697"/>
                </a:lnTo>
                <a:lnTo>
                  <a:pt x="4615409" y="2102888"/>
                </a:lnTo>
                <a:cubicBezTo>
                  <a:pt x="4615409" y="2089474"/>
                  <a:pt x="4612381" y="2079236"/>
                  <a:pt x="4606326" y="2072171"/>
                </a:cubicBezTo>
                <a:cubicBezTo>
                  <a:pt x="4600271" y="2065106"/>
                  <a:pt x="4591871" y="2061574"/>
                  <a:pt x="4581127" y="2061574"/>
                </a:cubicBezTo>
                <a:close/>
                <a:moveTo>
                  <a:pt x="4177613" y="2061574"/>
                </a:moveTo>
                <a:cubicBezTo>
                  <a:pt x="4171622" y="2061574"/>
                  <a:pt x="4165827" y="2062843"/>
                  <a:pt x="4160228" y="2065383"/>
                </a:cubicBezTo>
                <a:cubicBezTo>
                  <a:pt x="4154628" y="2067922"/>
                  <a:pt x="4149777" y="2071536"/>
                  <a:pt x="4145675" y="2076224"/>
                </a:cubicBezTo>
                <a:cubicBezTo>
                  <a:pt x="4141378" y="2081107"/>
                  <a:pt x="4137959" y="2087049"/>
                  <a:pt x="4135420" y="2094049"/>
                </a:cubicBezTo>
                <a:cubicBezTo>
                  <a:pt x="4132881" y="2101048"/>
                  <a:pt x="4131611" y="2109073"/>
                  <a:pt x="4131611" y="2118124"/>
                </a:cubicBezTo>
                <a:cubicBezTo>
                  <a:pt x="4131611" y="2135444"/>
                  <a:pt x="4135290" y="2148727"/>
                  <a:pt x="4142647" y="2157973"/>
                </a:cubicBezTo>
                <a:cubicBezTo>
                  <a:pt x="4150005" y="2167218"/>
                  <a:pt x="4159902" y="2171841"/>
                  <a:pt x="4172339" y="2171841"/>
                </a:cubicBezTo>
                <a:cubicBezTo>
                  <a:pt x="4179501" y="2171841"/>
                  <a:pt x="4185458" y="2170816"/>
                  <a:pt x="4190212" y="2168765"/>
                </a:cubicBezTo>
                <a:cubicBezTo>
                  <a:pt x="4194965" y="2166714"/>
                  <a:pt x="4199816" y="2163540"/>
                  <a:pt x="4204764" y="2159242"/>
                </a:cubicBezTo>
                <a:lnTo>
                  <a:pt x="4204764" y="2168814"/>
                </a:lnTo>
                <a:cubicBezTo>
                  <a:pt x="4204764" y="2173306"/>
                  <a:pt x="4204341" y="2177311"/>
                  <a:pt x="4203495" y="2180827"/>
                </a:cubicBezTo>
                <a:cubicBezTo>
                  <a:pt x="4202648" y="2184343"/>
                  <a:pt x="4201184" y="2187436"/>
                  <a:pt x="4199100" y="2190105"/>
                </a:cubicBezTo>
                <a:cubicBezTo>
                  <a:pt x="4196886" y="2192775"/>
                  <a:pt x="4193809" y="2194859"/>
                  <a:pt x="4189870" y="2196356"/>
                </a:cubicBezTo>
                <a:cubicBezTo>
                  <a:pt x="4185931" y="2197854"/>
                  <a:pt x="4181129" y="2198603"/>
                  <a:pt x="4175464" y="2198603"/>
                </a:cubicBezTo>
                <a:cubicBezTo>
                  <a:pt x="4172078" y="2198603"/>
                  <a:pt x="4168952" y="2198342"/>
                  <a:pt x="4166088" y="2197821"/>
                </a:cubicBezTo>
                <a:cubicBezTo>
                  <a:pt x="4163223" y="2197300"/>
                  <a:pt x="4160097" y="2196617"/>
                  <a:pt x="4156712" y="2195770"/>
                </a:cubicBezTo>
                <a:cubicBezTo>
                  <a:pt x="4153651" y="2194989"/>
                  <a:pt x="4150917" y="2194159"/>
                  <a:pt x="4148507" y="2193280"/>
                </a:cubicBezTo>
                <a:cubicBezTo>
                  <a:pt x="4146098" y="2192401"/>
                  <a:pt x="4144275" y="2191701"/>
                  <a:pt x="4143038" y="2191180"/>
                </a:cubicBezTo>
                <a:lnTo>
                  <a:pt x="4142061" y="2191180"/>
                </a:lnTo>
                <a:lnTo>
                  <a:pt x="4142061" y="2210323"/>
                </a:lnTo>
                <a:cubicBezTo>
                  <a:pt x="4146880" y="2211755"/>
                  <a:pt x="4152072" y="2212895"/>
                  <a:pt x="4157639" y="2213741"/>
                </a:cubicBezTo>
                <a:cubicBezTo>
                  <a:pt x="4163207" y="2214588"/>
                  <a:pt x="4168659" y="2215011"/>
                  <a:pt x="4173999" y="2215011"/>
                </a:cubicBezTo>
                <a:cubicBezTo>
                  <a:pt x="4190603" y="2215011"/>
                  <a:pt x="4202941" y="2210681"/>
                  <a:pt x="4211015" y="2202021"/>
                </a:cubicBezTo>
                <a:cubicBezTo>
                  <a:pt x="4219089" y="2193361"/>
                  <a:pt x="4223126" y="2179785"/>
                  <a:pt x="4223126" y="2161293"/>
                </a:cubicBezTo>
                <a:lnTo>
                  <a:pt x="4223126" y="2064602"/>
                </a:lnTo>
                <a:lnTo>
                  <a:pt x="4205839" y="2064602"/>
                </a:lnTo>
                <a:lnTo>
                  <a:pt x="4204764" y="2069290"/>
                </a:lnTo>
                <a:cubicBezTo>
                  <a:pt x="4200598" y="2066815"/>
                  <a:pt x="4196446" y="2064911"/>
                  <a:pt x="4192312" y="2063576"/>
                </a:cubicBezTo>
                <a:cubicBezTo>
                  <a:pt x="4188177" y="2062241"/>
                  <a:pt x="4183277" y="2061574"/>
                  <a:pt x="4177613" y="2061574"/>
                </a:cubicBezTo>
                <a:close/>
                <a:moveTo>
                  <a:pt x="4076302" y="2061574"/>
                </a:moveTo>
                <a:cubicBezTo>
                  <a:pt x="4070377" y="2061574"/>
                  <a:pt x="4064745" y="2062876"/>
                  <a:pt x="4059406" y="2065481"/>
                </a:cubicBezTo>
                <a:cubicBezTo>
                  <a:pt x="4054067" y="2068085"/>
                  <a:pt x="4048662" y="2071829"/>
                  <a:pt x="4043193" y="2076712"/>
                </a:cubicBezTo>
                <a:lnTo>
                  <a:pt x="4043193" y="2064602"/>
                </a:lnTo>
                <a:lnTo>
                  <a:pt x="4024831" y="2064602"/>
                </a:lnTo>
                <a:lnTo>
                  <a:pt x="4024831" y="2173697"/>
                </a:lnTo>
                <a:lnTo>
                  <a:pt x="4043193" y="2173697"/>
                </a:lnTo>
                <a:lnTo>
                  <a:pt x="4043193" y="2092242"/>
                </a:lnTo>
                <a:cubicBezTo>
                  <a:pt x="4047816" y="2088335"/>
                  <a:pt x="4052553" y="2085161"/>
                  <a:pt x="4057404" y="2082719"/>
                </a:cubicBezTo>
                <a:cubicBezTo>
                  <a:pt x="4062255" y="2080277"/>
                  <a:pt x="4066959" y="2079056"/>
                  <a:pt x="4071517" y="2079056"/>
                </a:cubicBezTo>
                <a:cubicBezTo>
                  <a:pt x="4076140" y="2079056"/>
                  <a:pt x="4079786" y="2079724"/>
                  <a:pt x="4082456" y="2081059"/>
                </a:cubicBezTo>
                <a:cubicBezTo>
                  <a:pt x="4085125" y="2082393"/>
                  <a:pt x="4087209" y="2084428"/>
                  <a:pt x="4088706" y="2087163"/>
                </a:cubicBezTo>
                <a:cubicBezTo>
                  <a:pt x="4090074" y="2089767"/>
                  <a:pt x="4091002" y="2093235"/>
                  <a:pt x="4091490" y="2097565"/>
                </a:cubicBezTo>
                <a:cubicBezTo>
                  <a:pt x="4091978" y="2101895"/>
                  <a:pt x="4092222" y="2106567"/>
                  <a:pt x="4092222" y="2111580"/>
                </a:cubicBezTo>
                <a:lnTo>
                  <a:pt x="4092222" y="2173697"/>
                </a:lnTo>
                <a:lnTo>
                  <a:pt x="4110584" y="2173697"/>
                </a:lnTo>
                <a:lnTo>
                  <a:pt x="4110584" y="2102888"/>
                </a:lnTo>
                <a:cubicBezTo>
                  <a:pt x="4110584" y="2089474"/>
                  <a:pt x="4107556" y="2079236"/>
                  <a:pt x="4101501" y="2072171"/>
                </a:cubicBezTo>
                <a:cubicBezTo>
                  <a:pt x="4095446" y="2065106"/>
                  <a:pt x="4087046" y="2061574"/>
                  <a:pt x="4076302" y="2061574"/>
                </a:cubicBezTo>
                <a:close/>
                <a:moveTo>
                  <a:pt x="3653738" y="2061574"/>
                </a:moveTo>
                <a:cubicBezTo>
                  <a:pt x="3647747" y="2061574"/>
                  <a:pt x="3641952" y="2062843"/>
                  <a:pt x="3636353" y="2065383"/>
                </a:cubicBezTo>
                <a:cubicBezTo>
                  <a:pt x="3630753" y="2067922"/>
                  <a:pt x="3625902" y="2071536"/>
                  <a:pt x="3621800" y="2076224"/>
                </a:cubicBezTo>
                <a:cubicBezTo>
                  <a:pt x="3617503" y="2081107"/>
                  <a:pt x="3614084" y="2087049"/>
                  <a:pt x="3611545" y="2094049"/>
                </a:cubicBezTo>
                <a:cubicBezTo>
                  <a:pt x="3609006" y="2101048"/>
                  <a:pt x="3607736" y="2109073"/>
                  <a:pt x="3607736" y="2118124"/>
                </a:cubicBezTo>
                <a:cubicBezTo>
                  <a:pt x="3607736" y="2135444"/>
                  <a:pt x="3611415" y="2148727"/>
                  <a:pt x="3618772" y="2157973"/>
                </a:cubicBezTo>
                <a:cubicBezTo>
                  <a:pt x="3626130" y="2167218"/>
                  <a:pt x="3636027" y="2171841"/>
                  <a:pt x="3648464" y="2171841"/>
                </a:cubicBezTo>
                <a:cubicBezTo>
                  <a:pt x="3655626" y="2171841"/>
                  <a:pt x="3661584" y="2170816"/>
                  <a:pt x="3666337" y="2168765"/>
                </a:cubicBezTo>
                <a:cubicBezTo>
                  <a:pt x="3671090" y="2166714"/>
                  <a:pt x="3675941" y="2163540"/>
                  <a:pt x="3680889" y="2159242"/>
                </a:cubicBezTo>
                <a:lnTo>
                  <a:pt x="3680889" y="2168814"/>
                </a:lnTo>
                <a:cubicBezTo>
                  <a:pt x="3680889" y="2173306"/>
                  <a:pt x="3680466" y="2177311"/>
                  <a:pt x="3679620" y="2180827"/>
                </a:cubicBezTo>
                <a:cubicBezTo>
                  <a:pt x="3678773" y="2184343"/>
                  <a:pt x="3677308" y="2187436"/>
                  <a:pt x="3675224" y="2190105"/>
                </a:cubicBezTo>
                <a:cubicBezTo>
                  <a:pt x="3673011" y="2192775"/>
                  <a:pt x="3669934" y="2194859"/>
                  <a:pt x="3665995" y="2196356"/>
                </a:cubicBezTo>
                <a:cubicBezTo>
                  <a:pt x="3662056" y="2197854"/>
                  <a:pt x="3657254" y="2198603"/>
                  <a:pt x="3651589" y="2198603"/>
                </a:cubicBezTo>
                <a:cubicBezTo>
                  <a:pt x="3648203" y="2198603"/>
                  <a:pt x="3645078" y="2198342"/>
                  <a:pt x="3642213" y="2197821"/>
                </a:cubicBezTo>
                <a:cubicBezTo>
                  <a:pt x="3639348" y="2197300"/>
                  <a:pt x="3636222" y="2196617"/>
                  <a:pt x="3632837" y="2195770"/>
                </a:cubicBezTo>
                <a:cubicBezTo>
                  <a:pt x="3629776" y="2194989"/>
                  <a:pt x="3627042" y="2194159"/>
                  <a:pt x="3624632" y="2193280"/>
                </a:cubicBezTo>
                <a:cubicBezTo>
                  <a:pt x="3622223" y="2192401"/>
                  <a:pt x="3620400" y="2191701"/>
                  <a:pt x="3619163" y="2191180"/>
                </a:cubicBezTo>
                <a:lnTo>
                  <a:pt x="3618186" y="2191180"/>
                </a:lnTo>
                <a:lnTo>
                  <a:pt x="3618186" y="2210323"/>
                </a:lnTo>
                <a:cubicBezTo>
                  <a:pt x="3623005" y="2211755"/>
                  <a:pt x="3628197" y="2212895"/>
                  <a:pt x="3633764" y="2213741"/>
                </a:cubicBezTo>
                <a:cubicBezTo>
                  <a:pt x="3639331" y="2214588"/>
                  <a:pt x="3644785" y="2215011"/>
                  <a:pt x="3650124" y="2215011"/>
                </a:cubicBezTo>
                <a:cubicBezTo>
                  <a:pt x="3666728" y="2215011"/>
                  <a:pt x="3679066" y="2210681"/>
                  <a:pt x="3687140" y="2202021"/>
                </a:cubicBezTo>
                <a:cubicBezTo>
                  <a:pt x="3695214" y="2193361"/>
                  <a:pt x="3699251" y="2179785"/>
                  <a:pt x="3699251" y="2161293"/>
                </a:cubicBezTo>
                <a:lnTo>
                  <a:pt x="3699251" y="2064602"/>
                </a:lnTo>
                <a:lnTo>
                  <a:pt x="3681964" y="2064602"/>
                </a:lnTo>
                <a:lnTo>
                  <a:pt x="3680889" y="2069290"/>
                </a:lnTo>
                <a:cubicBezTo>
                  <a:pt x="3676722" y="2066815"/>
                  <a:pt x="3672571" y="2064911"/>
                  <a:pt x="3668437" y="2063576"/>
                </a:cubicBezTo>
                <a:cubicBezTo>
                  <a:pt x="3664302" y="2062241"/>
                  <a:pt x="3659402" y="2061574"/>
                  <a:pt x="3653738" y="2061574"/>
                </a:cubicBezTo>
                <a:close/>
                <a:moveTo>
                  <a:pt x="3552428" y="2061574"/>
                </a:moveTo>
                <a:cubicBezTo>
                  <a:pt x="3546502" y="2061574"/>
                  <a:pt x="3540870" y="2062876"/>
                  <a:pt x="3535531" y="2065481"/>
                </a:cubicBezTo>
                <a:cubicBezTo>
                  <a:pt x="3530192" y="2068085"/>
                  <a:pt x="3524787" y="2071829"/>
                  <a:pt x="3519318" y="2076712"/>
                </a:cubicBezTo>
                <a:lnTo>
                  <a:pt x="3519318" y="2064602"/>
                </a:lnTo>
                <a:lnTo>
                  <a:pt x="3500956" y="2064602"/>
                </a:lnTo>
                <a:lnTo>
                  <a:pt x="3500956" y="2173697"/>
                </a:lnTo>
                <a:lnTo>
                  <a:pt x="3519318" y="2173697"/>
                </a:lnTo>
                <a:lnTo>
                  <a:pt x="3519318" y="2092242"/>
                </a:lnTo>
                <a:cubicBezTo>
                  <a:pt x="3523941" y="2088335"/>
                  <a:pt x="3528678" y="2085161"/>
                  <a:pt x="3533529" y="2082719"/>
                </a:cubicBezTo>
                <a:cubicBezTo>
                  <a:pt x="3538380" y="2080277"/>
                  <a:pt x="3543084" y="2079056"/>
                  <a:pt x="3547642" y="2079056"/>
                </a:cubicBezTo>
                <a:cubicBezTo>
                  <a:pt x="3552265" y="2079056"/>
                  <a:pt x="3555911" y="2079724"/>
                  <a:pt x="3558581" y="2081059"/>
                </a:cubicBezTo>
                <a:cubicBezTo>
                  <a:pt x="3561250" y="2082393"/>
                  <a:pt x="3563334" y="2084428"/>
                  <a:pt x="3564831" y="2087163"/>
                </a:cubicBezTo>
                <a:cubicBezTo>
                  <a:pt x="3566199" y="2089767"/>
                  <a:pt x="3567127" y="2093235"/>
                  <a:pt x="3567615" y="2097565"/>
                </a:cubicBezTo>
                <a:cubicBezTo>
                  <a:pt x="3568103" y="2101895"/>
                  <a:pt x="3568348" y="2106567"/>
                  <a:pt x="3568348" y="2111580"/>
                </a:cubicBezTo>
                <a:lnTo>
                  <a:pt x="3568348" y="2173697"/>
                </a:lnTo>
                <a:lnTo>
                  <a:pt x="3586709" y="2173697"/>
                </a:lnTo>
                <a:lnTo>
                  <a:pt x="3586709" y="2102888"/>
                </a:lnTo>
                <a:cubicBezTo>
                  <a:pt x="3586709" y="2089474"/>
                  <a:pt x="3583681" y="2079236"/>
                  <a:pt x="3577626" y="2072171"/>
                </a:cubicBezTo>
                <a:cubicBezTo>
                  <a:pt x="3571571" y="2065106"/>
                  <a:pt x="3563171" y="2061574"/>
                  <a:pt x="3552428" y="2061574"/>
                </a:cubicBezTo>
                <a:close/>
                <a:moveTo>
                  <a:pt x="3238103" y="2061574"/>
                </a:moveTo>
                <a:cubicBezTo>
                  <a:pt x="3232177" y="2061574"/>
                  <a:pt x="3226545" y="2062876"/>
                  <a:pt x="3221206" y="2065481"/>
                </a:cubicBezTo>
                <a:cubicBezTo>
                  <a:pt x="3215867" y="2068085"/>
                  <a:pt x="3210462" y="2071829"/>
                  <a:pt x="3204993" y="2076712"/>
                </a:cubicBezTo>
                <a:lnTo>
                  <a:pt x="3204993" y="2064602"/>
                </a:lnTo>
                <a:lnTo>
                  <a:pt x="3186631" y="2064602"/>
                </a:lnTo>
                <a:lnTo>
                  <a:pt x="3186631" y="2173697"/>
                </a:lnTo>
                <a:lnTo>
                  <a:pt x="3204993" y="2173697"/>
                </a:lnTo>
                <a:lnTo>
                  <a:pt x="3204993" y="2092242"/>
                </a:lnTo>
                <a:cubicBezTo>
                  <a:pt x="3209616" y="2088335"/>
                  <a:pt x="3214353" y="2085161"/>
                  <a:pt x="3219204" y="2082719"/>
                </a:cubicBezTo>
                <a:cubicBezTo>
                  <a:pt x="3224054" y="2080277"/>
                  <a:pt x="3228759" y="2079056"/>
                  <a:pt x="3233317" y="2079056"/>
                </a:cubicBezTo>
                <a:cubicBezTo>
                  <a:pt x="3237940" y="2079056"/>
                  <a:pt x="3241586" y="2079724"/>
                  <a:pt x="3244256" y="2081059"/>
                </a:cubicBezTo>
                <a:cubicBezTo>
                  <a:pt x="3246925" y="2082393"/>
                  <a:pt x="3249009" y="2084428"/>
                  <a:pt x="3250506" y="2087163"/>
                </a:cubicBezTo>
                <a:cubicBezTo>
                  <a:pt x="3251874" y="2089767"/>
                  <a:pt x="3252802" y="2093235"/>
                  <a:pt x="3253290" y="2097565"/>
                </a:cubicBezTo>
                <a:cubicBezTo>
                  <a:pt x="3253778" y="2101895"/>
                  <a:pt x="3254022" y="2106567"/>
                  <a:pt x="3254022" y="2111580"/>
                </a:cubicBezTo>
                <a:lnTo>
                  <a:pt x="3254022" y="2173697"/>
                </a:lnTo>
                <a:lnTo>
                  <a:pt x="3272384" y="2173697"/>
                </a:lnTo>
                <a:lnTo>
                  <a:pt x="3272384" y="2102888"/>
                </a:lnTo>
                <a:cubicBezTo>
                  <a:pt x="3272384" y="2089474"/>
                  <a:pt x="3269356" y="2079236"/>
                  <a:pt x="3263301" y="2072171"/>
                </a:cubicBezTo>
                <a:cubicBezTo>
                  <a:pt x="3257246" y="2065106"/>
                  <a:pt x="3248846" y="2061574"/>
                  <a:pt x="3238103" y="2061574"/>
                </a:cubicBezTo>
                <a:close/>
                <a:moveTo>
                  <a:pt x="3124830" y="2061574"/>
                </a:moveTo>
                <a:cubicBezTo>
                  <a:pt x="3109789" y="2061574"/>
                  <a:pt x="3097613" y="2066832"/>
                  <a:pt x="3088302" y="2077347"/>
                </a:cubicBezTo>
                <a:cubicBezTo>
                  <a:pt x="3078991" y="2087863"/>
                  <a:pt x="3074336" y="2102009"/>
                  <a:pt x="3074336" y="2119784"/>
                </a:cubicBezTo>
                <a:cubicBezTo>
                  <a:pt x="3074336" y="2137820"/>
                  <a:pt x="3079138" y="2151738"/>
                  <a:pt x="3088742" y="2161538"/>
                </a:cubicBezTo>
                <a:cubicBezTo>
                  <a:pt x="3098346" y="2171337"/>
                  <a:pt x="3111840" y="2176237"/>
                  <a:pt x="3129225" y="2176237"/>
                </a:cubicBezTo>
                <a:cubicBezTo>
                  <a:pt x="3133653" y="2176237"/>
                  <a:pt x="3137316" y="2175976"/>
                  <a:pt x="3140213" y="2175455"/>
                </a:cubicBezTo>
                <a:cubicBezTo>
                  <a:pt x="3143111" y="2174934"/>
                  <a:pt x="3146350" y="2174185"/>
                  <a:pt x="3149931" y="2173209"/>
                </a:cubicBezTo>
                <a:cubicBezTo>
                  <a:pt x="3152471" y="2172493"/>
                  <a:pt x="3155335" y="2171500"/>
                  <a:pt x="3158526" y="2170230"/>
                </a:cubicBezTo>
                <a:cubicBezTo>
                  <a:pt x="3161716" y="2168960"/>
                  <a:pt x="3164386" y="2167902"/>
                  <a:pt x="3166535" y="2167056"/>
                </a:cubicBezTo>
                <a:lnTo>
                  <a:pt x="3166535" y="2147034"/>
                </a:lnTo>
                <a:lnTo>
                  <a:pt x="3165460" y="2147034"/>
                </a:lnTo>
                <a:cubicBezTo>
                  <a:pt x="3163963" y="2148271"/>
                  <a:pt x="3162074" y="2149589"/>
                  <a:pt x="3159796" y="2150989"/>
                </a:cubicBezTo>
                <a:cubicBezTo>
                  <a:pt x="3157517" y="2152389"/>
                  <a:pt x="3154717" y="2153838"/>
                  <a:pt x="3151396" y="2155335"/>
                </a:cubicBezTo>
                <a:cubicBezTo>
                  <a:pt x="3148271" y="2156768"/>
                  <a:pt x="3144771" y="2157940"/>
                  <a:pt x="3140897" y="2158852"/>
                </a:cubicBezTo>
                <a:cubicBezTo>
                  <a:pt x="3137023" y="2159763"/>
                  <a:pt x="3133067" y="2160219"/>
                  <a:pt x="3129030" y="2160219"/>
                </a:cubicBezTo>
                <a:cubicBezTo>
                  <a:pt x="3117766" y="2160219"/>
                  <a:pt x="3108943" y="2156866"/>
                  <a:pt x="3102562" y="2150159"/>
                </a:cubicBezTo>
                <a:cubicBezTo>
                  <a:pt x="3096181" y="2143452"/>
                  <a:pt x="3092990" y="2133751"/>
                  <a:pt x="3092990" y="2121054"/>
                </a:cubicBezTo>
                <a:lnTo>
                  <a:pt x="3168586" y="2121054"/>
                </a:lnTo>
                <a:lnTo>
                  <a:pt x="3168586" y="2111092"/>
                </a:lnTo>
                <a:cubicBezTo>
                  <a:pt x="3168586" y="2102367"/>
                  <a:pt x="3167544" y="2094993"/>
                  <a:pt x="3165460" y="2088970"/>
                </a:cubicBezTo>
                <a:cubicBezTo>
                  <a:pt x="3163377" y="2082947"/>
                  <a:pt x="3160382" y="2077852"/>
                  <a:pt x="3156475" y="2073685"/>
                </a:cubicBezTo>
                <a:cubicBezTo>
                  <a:pt x="3152568" y="2069517"/>
                  <a:pt x="3148010" y="2066457"/>
                  <a:pt x="3142801" y="2064504"/>
                </a:cubicBezTo>
                <a:cubicBezTo>
                  <a:pt x="3137592" y="2062551"/>
                  <a:pt x="3131602" y="2061574"/>
                  <a:pt x="3124830" y="2061574"/>
                </a:cubicBezTo>
                <a:close/>
                <a:moveTo>
                  <a:pt x="4444308" y="2041942"/>
                </a:moveTo>
                <a:cubicBezTo>
                  <a:pt x="4451079" y="2041942"/>
                  <a:pt x="4457184" y="2043196"/>
                  <a:pt x="4462621" y="2045703"/>
                </a:cubicBezTo>
                <a:cubicBezTo>
                  <a:pt x="4468057" y="2048209"/>
                  <a:pt x="4472697" y="2051970"/>
                  <a:pt x="4476538" y="2056983"/>
                </a:cubicBezTo>
                <a:cubicBezTo>
                  <a:pt x="4480315" y="2061867"/>
                  <a:pt x="4483245" y="2068020"/>
                  <a:pt x="4485329" y="2075443"/>
                </a:cubicBezTo>
                <a:cubicBezTo>
                  <a:pt x="4487413" y="2082866"/>
                  <a:pt x="4488455" y="2091395"/>
                  <a:pt x="4488455" y="2101032"/>
                </a:cubicBezTo>
                <a:cubicBezTo>
                  <a:pt x="4488455" y="2120110"/>
                  <a:pt x="4484466" y="2134711"/>
                  <a:pt x="4476490" y="2144836"/>
                </a:cubicBezTo>
                <a:cubicBezTo>
                  <a:pt x="4468513" y="2154961"/>
                  <a:pt x="4457787" y="2160024"/>
                  <a:pt x="4444308" y="2160024"/>
                </a:cubicBezTo>
                <a:cubicBezTo>
                  <a:pt x="4430830" y="2160024"/>
                  <a:pt x="4420086" y="2154961"/>
                  <a:pt x="4412078" y="2144836"/>
                </a:cubicBezTo>
                <a:cubicBezTo>
                  <a:pt x="4404068" y="2134711"/>
                  <a:pt x="4400064" y="2120110"/>
                  <a:pt x="4400064" y="2101032"/>
                </a:cubicBezTo>
                <a:cubicBezTo>
                  <a:pt x="4400064" y="2091591"/>
                  <a:pt x="4401089" y="2083126"/>
                  <a:pt x="4403141" y="2075638"/>
                </a:cubicBezTo>
                <a:cubicBezTo>
                  <a:pt x="4405192" y="2068150"/>
                  <a:pt x="4408138" y="2061932"/>
                  <a:pt x="4411980" y="2056983"/>
                </a:cubicBezTo>
                <a:cubicBezTo>
                  <a:pt x="4416016" y="2051839"/>
                  <a:pt x="4420656" y="2048047"/>
                  <a:pt x="4425897" y="2045605"/>
                </a:cubicBezTo>
                <a:cubicBezTo>
                  <a:pt x="4431139" y="2043163"/>
                  <a:pt x="4437276" y="2041942"/>
                  <a:pt x="4444308" y="2041942"/>
                </a:cubicBezTo>
                <a:close/>
                <a:moveTo>
                  <a:pt x="3476753" y="2035789"/>
                </a:moveTo>
                <a:lnTo>
                  <a:pt x="3476753" y="2036668"/>
                </a:lnTo>
                <a:cubicBezTo>
                  <a:pt x="3477534" y="2038166"/>
                  <a:pt x="3478283" y="2040396"/>
                  <a:pt x="3478999" y="2043359"/>
                </a:cubicBezTo>
                <a:cubicBezTo>
                  <a:pt x="3479716" y="2046321"/>
                  <a:pt x="3480074" y="2048975"/>
                  <a:pt x="3480074" y="2051319"/>
                </a:cubicBezTo>
                <a:cubicBezTo>
                  <a:pt x="3480074" y="2055942"/>
                  <a:pt x="3478869" y="2059311"/>
                  <a:pt x="3476460" y="2061427"/>
                </a:cubicBezTo>
                <a:cubicBezTo>
                  <a:pt x="3474051" y="2063543"/>
                  <a:pt x="3469916" y="2064602"/>
                  <a:pt x="3464056" y="2064602"/>
                </a:cubicBezTo>
                <a:lnTo>
                  <a:pt x="3443741" y="2064602"/>
                </a:lnTo>
                <a:lnTo>
                  <a:pt x="3443741" y="2146057"/>
                </a:lnTo>
                <a:cubicBezTo>
                  <a:pt x="3439509" y="2149768"/>
                  <a:pt x="3434853" y="2152894"/>
                  <a:pt x="3429775" y="2155433"/>
                </a:cubicBezTo>
                <a:cubicBezTo>
                  <a:pt x="3424696" y="2157973"/>
                  <a:pt x="3419910" y="2159242"/>
                  <a:pt x="3415417" y="2159242"/>
                </a:cubicBezTo>
                <a:cubicBezTo>
                  <a:pt x="3410599" y="2159242"/>
                  <a:pt x="3406904" y="2158591"/>
                  <a:pt x="3404332" y="2157289"/>
                </a:cubicBezTo>
                <a:cubicBezTo>
                  <a:pt x="3401760" y="2155987"/>
                  <a:pt x="3399725" y="2153936"/>
                  <a:pt x="3398228" y="2151136"/>
                </a:cubicBezTo>
                <a:cubicBezTo>
                  <a:pt x="3396730" y="2148271"/>
                  <a:pt x="3395770" y="2144934"/>
                  <a:pt x="3395346" y="2141125"/>
                </a:cubicBezTo>
                <a:cubicBezTo>
                  <a:pt x="3394923" y="2137316"/>
                  <a:pt x="3394711" y="2132514"/>
                  <a:pt x="3394711" y="2126719"/>
                </a:cubicBezTo>
                <a:lnTo>
                  <a:pt x="3394711" y="2064602"/>
                </a:lnTo>
                <a:lnTo>
                  <a:pt x="3376350" y="2064602"/>
                </a:lnTo>
                <a:lnTo>
                  <a:pt x="3376350" y="2135411"/>
                </a:lnTo>
                <a:cubicBezTo>
                  <a:pt x="3376350" y="2142769"/>
                  <a:pt x="3377213" y="2149020"/>
                  <a:pt x="3378938" y="2154163"/>
                </a:cubicBezTo>
                <a:cubicBezTo>
                  <a:pt x="3380664" y="2159307"/>
                  <a:pt x="3383089" y="2163572"/>
                  <a:pt x="3386214" y="2166958"/>
                </a:cubicBezTo>
                <a:cubicBezTo>
                  <a:pt x="3389340" y="2170344"/>
                  <a:pt x="3393002" y="2172818"/>
                  <a:pt x="3397202" y="2174381"/>
                </a:cubicBezTo>
                <a:cubicBezTo>
                  <a:pt x="3401402" y="2175943"/>
                  <a:pt x="3405878" y="2176725"/>
                  <a:pt x="3410631" y="2176725"/>
                </a:cubicBezTo>
                <a:cubicBezTo>
                  <a:pt x="3416882" y="2176725"/>
                  <a:pt x="3422547" y="2175439"/>
                  <a:pt x="3427626" y="2172867"/>
                </a:cubicBezTo>
                <a:cubicBezTo>
                  <a:pt x="3432705" y="2170295"/>
                  <a:pt x="3438076" y="2166535"/>
                  <a:pt x="3443741" y="2161586"/>
                </a:cubicBezTo>
                <a:lnTo>
                  <a:pt x="3443741" y="2173697"/>
                </a:lnTo>
                <a:lnTo>
                  <a:pt x="3462103" y="2173697"/>
                </a:lnTo>
                <a:lnTo>
                  <a:pt x="3462103" y="2077787"/>
                </a:lnTo>
                <a:lnTo>
                  <a:pt x="3462298" y="2077787"/>
                </a:lnTo>
                <a:cubicBezTo>
                  <a:pt x="3472716" y="2077787"/>
                  <a:pt x="3480725" y="2075638"/>
                  <a:pt x="3486325" y="2071341"/>
                </a:cubicBezTo>
                <a:cubicBezTo>
                  <a:pt x="3491924" y="2067043"/>
                  <a:pt x="3494724" y="2060630"/>
                  <a:pt x="3494724" y="2052100"/>
                </a:cubicBezTo>
                <a:cubicBezTo>
                  <a:pt x="3494724" y="2048844"/>
                  <a:pt x="3494545" y="2046077"/>
                  <a:pt x="3494187" y="2043798"/>
                </a:cubicBezTo>
                <a:cubicBezTo>
                  <a:pt x="3493829" y="2041519"/>
                  <a:pt x="3493227" y="2038850"/>
                  <a:pt x="3492380" y="2035789"/>
                </a:cubicBezTo>
                <a:close/>
                <a:moveTo>
                  <a:pt x="2954176" y="2028269"/>
                </a:moveTo>
                <a:lnTo>
                  <a:pt x="2954176" y="2045458"/>
                </a:lnTo>
                <a:lnTo>
                  <a:pt x="3003010" y="2045458"/>
                </a:lnTo>
                <a:lnTo>
                  <a:pt x="3003010" y="2173697"/>
                </a:lnTo>
                <a:lnTo>
                  <a:pt x="3022348" y="2173697"/>
                </a:lnTo>
                <a:lnTo>
                  <a:pt x="3022348" y="2045458"/>
                </a:lnTo>
                <a:lnTo>
                  <a:pt x="3071182" y="2045458"/>
                </a:lnTo>
                <a:lnTo>
                  <a:pt x="3071182" y="2028269"/>
                </a:lnTo>
                <a:close/>
                <a:moveTo>
                  <a:pt x="5595577" y="2027292"/>
                </a:moveTo>
                <a:lnTo>
                  <a:pt x="5595577" y="2046338"/>
                </a:lnTo>
                <a:lnTo>
                  <a:pt x="5616478" y="2046338"/>
                </a:lnTo>
                <a:lnTo>
                  <a:pt x="5616478" y="2027292"/>
                </a:lnTo>
                <a:close/>
                <a:moveTo>
                  <a:pt x="4690702" y="2027292"/>
                </a:moveTo>
                <a:lnTo>
                  <a:pt x="4690702" y="2046338"/>
                </a:lnTo>
                <a:lnTo>
                  <a:pt x="4711604" y="2046338"/>
                </a:lnTo>
                <a:lnTo>
                  <a:pt x="4711604" y="2027292"/>
                </a:lnTo>
                <a:close/>
                <a:moveTo>
                  <a:pt x="5078725" y="2025632"/>
                </a:moveTo>
                <a:cubicBezTo>
                  <a:pt x="5064466" y="2025632"/>
                  <a:pt x="5052745" y="2029620"/>
                  <a:pt x="5043564" y="2037596"/>
                </a:cubicBezTo>
                <a:cubicBezTo>
                  <a:pt x="5034384" y="2045572"/>
                  <a:pt x="5029793" y="2055453"/>
                  <a:pt x="5029793" y="2067239"/>
                </a:cubicBezTo>
                <a:cubicBezTo>
                  <a:pt x="5029793" y="2072903"/>
                  <a:pt x="5030623" y="2077901"/>
                  <a:pt x="5032284" y="2082231"/>
                </a:cubicBezTo>
                <a:cubicBezTo>
                  <a:pt x="5033944" y="2086561"/>
                  <a:pt x="5036272" y="2090321"/>
                  <a:pt x="5039267" y="2093511"/>
                </a:cubicBezTo>
                <a:cubicBezTo>
                  <a:pt x="5042327" y="2096767"/>
                  <a:pt x="5045843" y="2099404"/>
                  <a:pt x="5049815" y="2101423"/>
                </a:cubicBezTo>
                <a:cubicBezTo>
                  <a:pt x="5053787" y="2103441"/>
                  <a:pt x="5058280" y="2105101"/>
                  <a:pt x="5063293" y="2106404"/>
                </a:cubicBezTo>
                <a:cubicBezTo>
                  <a:pt x="5068893" y="2107836"/>
                  <a:pt x="5073548" y="2108976"/>
                  <a:pt x="5077260" y="2109822"/>
                </a:cubicBezTo>
                <a:cubicBezTo>
                  <a:pt x="5080972" y="2110669"/>
                  <a:pt x="5085073" y="2111743"/>
                  <a:pt x="5089566" y="2113045"/>
                </a:cubicBezTo>
                <a:cubicBezTo>
                  <a:pt x="5095817" y="2114803"/>
                  <a:pt x="5100375" y="2117505"/>
                  <a:pt x="5103240" y="2121152"/>
                </a:cubicBezTo>
                <a:cubicBezTo>
                  <a:pt x="5106105" y="2124798"/>
                  <a:pt x="5107537" y="2129518"/>
                  <a:pt x="5107537" y="2135313"/>
                </a:cubicBezTo>
                <a:cubicBezTo>
                  <a:pt x="5107537" y="2142606"/>
                  <a:pt x="5104802" y="2148482"/>
                  <a:pt x="5099333" y="2152943"/>
                </a:cubicBezTo>
                <a:cubicBezTo>
                  <a:pt x="5093863" y="2157403"/>
                  <a:pt x="5085790" y="2159633"/>
                  <a:pt x="5075111" y="2159633"/>
                </a:cubicBezTo>
                <a:cubicBezTo>
                  <a:pt x="5067623" y="2159633"/>
                  <a:pt x="5059842" y="2157989"/>
                  <a:pt x="5051769" y="2154701"/>
                </a:cubicBezTo>
                <a:cubicBezTo>
                  <a:pt x="5043694" y="2151412"/>
                  <a:pt x="5036468" y="2146773"/>
                  <a:pt x="5030086" y="2140783"/>
                </a:cubicBezTo>
                <a:lnTo>
                  <a:pt x="5028719" y="2140783"/>
                </a:lnTo>
                <a:lnTo>
                  <a:pt x="5028719" y="2165005"/>
                </a:lnTo>
                <a:cubicBezTo>
                  <a:pt x="5035230" y="2168195"/>
                  <a:pt x="5042181" y="2170881"/>
                  <a:pt x="5049571" y="2173062"/>
                </a:cubicBezTo>
                <a:cubicBezTo>
                  <a:pt x="5056961" y="2175244"/>
                  <a:pt x="5065931" y="2176334"/>
                  <a:pt x="5076478" y="2176334"/>
                </a:cubicBezTo>
                <a:cubicBezTo>
                  <a:pt x="5085334" y="2176334"/>
                  <a:pt x="5092708" y="2175195"/>
                  <a:pt x="5098600" y="2172916"/>
                </a:cubicBezTo>
                <a:cubicBezTo>
                  <a:pt x="5104494" y="2170637"/>
                  <a:pt x="5109783" y="2167381"/>
                  <a:pt x="5114472" y="2163149"/>
                </a:cubicBezTo>
                <a:cubicBezTo>
                  <a:pt x="5118639" y="2159307"/>
                  <a:pt x="5121878" y="2154619"/>
                  <a:pt x="5124190" y="2149085"/>
                </a:cubicBezTo>
                <a:cubicBezTo>
                  <a:pt x="5126501" y="2143550"/>
                  <a:pt x="5127657" y="2137951"/>
                  <a:pt x="5127657" y="2132286"/>
                </a:cubicBezTo>
                <a:cubicBezTo>
                  <a:pt x="5127657" y="2123235"/>
                  <a:pt x="5125346" y="2115617"/>
                  <a:pt x="5120722" y="2109431"/>
                </a:cubicBezTo>
                <a:cubicBezTo>
                  <a:pt x="5116099" y="2103246"/>
                  <a:pt x="5108774" y="2098623"/>
                  <a:pt x="5098747" y="2095562"/>
                </a:cubicBezTo>
                <a:cubicBezTo>
                  <a:pt x="5094841" y="2094390"/>
                  <a:pt x="5089924" y="2093105"/>
                  <a:pt x="5083999" y="2091705"/>
                </a:cubicBezTo>
                <a:cubicBezTo>
                  <a:pt x="5078074" y="2090305"/>
                  <a:pt x="5073060" y="2089051"/>
                  <a:pt x="5068958" y="2087944"/>
                </a:cubicBezTo>
                <a:cubicBezTo>
                  <a:pt x="5062772" y="2086251"/>
                  <a:pt x="5058052" y="2083582"/>
                  <a:pt x="5054796" y="2079935"/>
                </a:cubicBezTo>
                <a:cubicBezTo>
                  <a:pt x="5051540" y="2076289"/>
                  <a:pt x="5049913" y="2071373"/>
                  <a:pt x="5049913" y="2065188"/>
                </a:cubicBezTo>
                <a:cubicBezTo>
                  <a:pt x="5049913" y="2058351"/>
                  <a:pt x="5052680" y="2052832"/>
                  <a:pt x="5058214" y="2048633"/>
                </a:cubicBezTo>
                <a:cubicBezTo>
                  <a:pt x="5063750" y="2044433"/>
                  <a:pt x="5071009" y="2042333"/>
                  <a:pt x="5079995" y="2042333"/>
                </a:cubicBezTo>
                <a:cubicBezTo>
                  <a:pt x="5087938" y="2042333"/>
                  <a:pt x="5095524" y="2043912"/>
                  <a:pt x="5102751" y="2047070"/>
                </a:cubicBezTo>
                <a:cubicBezTo>
                  <a:pt x="5109979" y="2050228"/>
                  <a:pt x="5115904" y="2053923"/>
                  <a:pt x="5120527" y="2058155"/>
                </a:cubicBezTo>
                <a:lnTo>
                  <a:pt x="5121992" y="2058155"/>
                </a:lnTo>
                <a:lnTo>
                  <a:pt x="5121992" y="2035008"/>
                </a:lnTo>
                <a:cubicBezTo>
                  <a:pt x="5115806" y="2032013"/>
                  <a:pt x="5109083" y="2029701"/>
                  <a:pt x="5101824" y="2028074"/>
                </a:cubicBezTo>
                <a:cubicBezTo>
                  <a:pt x="5094563" y="2026446"/>
                  <a:pt x="5086864" y="2025632"/>
                  <a:pt x="5078725" y="2025632"/>
                </a:cubicBezTo>
                <a:close/>
                <a:moveTo>
                  <a:pt x="4444211" y="2025241"/>
                </a:moveTo>
                <a:cubicBezTo>
                  <a:pt x="4434443" y="2025241"/>
                  <a:pt x="4425604" y="2026918"/>
                  <a:pt x="4417693" y="2030271"/>
                </a:cubicBezTo>
                <a:cubicBezTo>
                  <a:pt x="4409782" y="2033624"/>
                  <a:pt x="4403027" y="2038524"/>
                  <a:pt x="4397427" y="2044970"/>
                </a:cubicBezTo>
                <a:cubicBezTo>
                  <a:pt x="4391827" y="2051612"/>
                  <a:pt x="4387514" y="2059555"/>
                  <a:pt x="4384486" y="2068801"/>
                </a:cubicBezTo>
                <a:cubicBezTo>
                  <a:pt x="4381458" y="2078047"/>
                  <a:pt x="4379944" y="2088791"/>
                  <a:pt x="4379944" y="2101032"/>
                </a:cubicBezTo>
                <a:cubicBezTo>
                  <a:pt x="4379944" y="2112947"/>
                  <a:pt x="4381443" y="2123626"/>
                  <a:pt x="4384437" y="2133067"/>
                </a:cubicBezTo>
                <a:cubicBezTo>
                  <a:pt x="4387432" y="2142508"/>
                  <a:pt x="4391730" y="2150452"/>
                  <a:pt x="4397330" y="2156898"/>
                </a:cubicBezTo>
                <a:cubicBezTo>
                  <a:pt x="4402994" y="2163475"/>
                  <a:pt x="4409766" y="2168423"/>
                  <a:pt x="4417644" y="2171744"/>
                </a:cubicBezTo>
                <a:cubicBezTo>
                  <a:pt x="4425523" y="2175064"/>
                  <a:pt x="4434378" y="2176725"/>
                  <a:pt x="4444211" y="2176725"/>
                </a:cubicBezTo>
                <a:cubicBezTo>
                  <a:pt x="4453716" y="2176725"/>
                  <a:pt x="4462425" y="2175113"/>
                  <a:pt x="4470336" y="2171890"/>
                </a:cubicBezTo>
                <a:cubicBezTo>
                  <a:pt x="4478248" y="2168667"/>
                  <a:pt x="4485166" y="2163670"/>
                  <a:pt x="4491091" y="2156898"/>
                </a:cubicBezTo>
                <a:cubicBezTo>
                  <a:pt x="4496756" y="2150452"/>
                  <a:pt x="4501086" y="2142476"/>
                  <a:pt x="4504082" y="2132969"/>
                </a:cubicBezTo>
                <a:cubicBezTo>
                  <a:pt x="4507076" y="2123463"/>
                  <a:pt x="4508574" y="2112817"/>
                  <a:pt x="4508574" y="2101032"/>
                </a:cubicBezTo>
                <a:cubicBezTo>
                  <a:pt x="4508574" y="2088921"/>
                  <a:pt x="4507043" y="2078145"/>
                  <a:pt x="4503983" y="2068704"/>
                </a:cubicBezTo>
                <a:cubicBezTo>
                  <a:pt x="4500923" y="2059262"/>
                  <a:pt x="4496625" y="2051351"/>
                  <a:pt x="4491091" y="2044970"/>
                </a:cubicBezTo>
                <a:cubicBezTo>
                  <a:pt x="4485622" y="2038719"/>
                  <a:pt x="4478915" y="2033869"/>
                  <a:pt x="4470971" y="2030418"/>
                </a:cubicBezTo>
                <a:cubicBezTo>
                  <a:pt x="4463028" y="2026967"/>
                  <a:pt x="4454107" y="2025241"/>
                  <a:pt x="4444211" y="2025241"/>
                </a:cubicBezTo>
                <a:close/>
                <a:moveTo>
                  <a:pt x="5148781" y="2021725"/>
                </a:moveTo>
                <a:lnTo>
                  <a:pt x="5148781" y="2173697"/>
                </a:lnTo>
                <a:lnTo>
                  <a:pt x="5167143" y="2173697"/>
                </a:lnTo>
                <a:lnTo>
                  <a:pt x="5167143" y="2092242"/>
                </a:lnTo>
                <a:cubicBezTo>
                  <a:pt x="5171766" y="2088335"/>
                  <a:pt x="5176503" y="2085161"/>
                  <a:pt x="5181354" y="2082719"/>
                </a:cubicBezTo>
                <a:cubicBezTo>
                  <a:pt x="5186204" y="2080277"/>
                  <a:pt x="5190909" y="2079056"/>
                  <a:pt x="5195467" y="2079056"/>
                </a:cubicBezTo>
                <a:cubicBezTo>
                  <a:pt x="5200090" y="2079056"/>
                  <a:pt x="5203737" y="2079724"/>
                  <a:pt x="5206405" y="2081059"/>
                </a:cubicBezTo>
                <a:cubicBezTo>
                  <a:pt x="5209075" y="2082393"/>
                  <a:pt x="5211159" y="2084428"/>
                  <a:pt x="5212656" y="2087163"/>
                </a:cubicBezTo>
                <a:cubicBezTo>
                  <a:pt x="5214024" y="2089767"/>
                  <a:pt x="5214951" y="2093235"/>
                  <a:pt x="5215440" y="2097565"/>
                </a:cubicBezTo>
                <a:cubicBezTo>
                  <a:pt x="5215928" y="2101895"/>
                  <a:pt x="5216172" y="2106567"/>
                  <a:pt x="5216172" y="2111580"/>
                </a:cubicBezTo>
                <a:lnTo>
                  <a:pt x="5216172" y="2173697"/>
                </a:lnTo>
                <a:lnTo>
                  <a:pt x="5234535" y="2173697"/>
                </a:lnTo>
                <a:lnTo>
                  <a:pt x="5234535" y="2102888"/>
                </a:lnTo>
                <a:cubicBezTo>
                  <a:pt x="5234535" y="2089474"/>
                  <a:pt x="5231506" y="2079236"/>
                  <a:pt x="5225451" y="2072171"/>
                </a:cubicBezTo>
                <a:cubicBezTo>
                  <a:pt x="5219395" y="2065106"/>
                  <a:pt x="5210996" y="2061574"/>
                  <a:pt x="5200252" y="2061574"/>
                </a:cubicBezTo>
                <a:cubicBezTo>
                  <a:pt x="5194327" y="2061574"/>
                  <a:pt x="5188696" y="2062876"/>
                  <a:pt x="5183356" y="2065481"/>
                </a:cubicBezTo>
                <a:cubicBezTo>
                  <a:pt x="5178016" y="2068085"/>
                  <a:pt x="5172613" y="2071829"/>
                  <a:pt x="5167143" y="2076712"/>
                </a:cubicBezTo>
                <a:lnTo>
                  <a:pt x="5167143" y="2021725"/>
                </a:lnTo>
                <a:close/>
                <a:moveTo>
                  <a:pt x="4644347" y="2021725"/>
                </a:moveTo>
                <a:lnTo>
                  <a:pt x="4644347" y="2173697"/>
                </a:lnTo>
                <a:lnTo>
                  <a:pt x="4662709" y="2173697"/>
                </a:lnTo>
                <a:lnTo>
                  <a:pt x="4662709" y="2021725"/>
                </a:lnTo>
                <a:close/>
                <a:moveTo>
                  <a:pt x="3861864" y="2021725"/>
                </a:moveTo>
                <a:lnTo>
                  <a:pt x="3861864" y="2068997"/>
                </a:lnTo>
                <a:cubicBezTo>
                  <a:pt x="3857371" y="2066457"/>
                  <a:pt x="3853107" y="2064585"/>
                  <a:pt x="3849070" y="2063381"/>
                </a:cubicBezTo>
                <a:cubicBezTo>
                  <a:pt x="3845033" y="2062176"/>
                  <a:pt x="3840280" y="2061574"/>
                  <a:pt x="3834810" y="2061574"/>
                </a:cubicBezTo>
                <a:cubicBezTo>
                  <a:pt x="3828624" y="2061574"/>
                  <a:pt x="3822716" y="2062925"/>
                  <a:pt x="3817084" y="2065627"/>
                </a:cubicBezTo>
                <a:cubicBezTo>
                  <a:pt x="3811451" y="2068329"/>
                  <a:pt x="3806649" y="2072057"/>
                  <a:pt x="3802677" y="2076810"/>
                </a:cubicBezTo>
                <a:cubicBezTo>
                  <a:pt x="3798315" y="2082019"/>
                  <a:pt x="3794896" y="2088123"/>
                  <a:pt x="3792422" y="2095123"/>
                </a:cubicBezTo>
                <a:cubicBezTo>
                  <a:pt x="3789948" y="2102122"/>
                  <a:pt x="3788711" y="2110408"/>
                  <a:pt x="3788711" y="2119980"/>
                </a:cubicBezTo>
                <a:cubicBezTo>
                  <a:pt x="3788711" y="2129160"/>
                  <a:pt x="3789688" y="2137283"/>
                  <a:pt x="3791641" y="2144348"/>
                </a:cubicBezTo>
                <a:cubicBezTo>
                  <a:pt x="3793594" y="2151412"/>
                  <a:pt x="3796361" y="2157354"/>
                  <a:pt x="3799943" y="2162172"/>
                </a:cubicBezTo>
                <a:cubicBezTo>
                  <a:pt x="3803459" y="2166926"/>
                  <a:pt x="3807740" y="2170539"/>
                  <a:pt x="3812786" y="2173013"/>
                </a:cubicBezTo>
                <a:cubicBezTo>
                  <a:pt x="3817832" y="2175488"/>
                  <a:pt x="3823318" y="2176725"/>
                  <a:pt x="3829243" y="2176725"/>
                </a:cubicBezTo>
                <a:cubicBezTo>
                  <a:pt x="3832955" y="2176725"/>
                  <a:pt x="3836210" y="2176383"/>
                  <a:pt x="3839010" y="2175699"/>
                </a:cubicBezTo>
                <a:cubicBezTo>
                  <a:pt x="3841810" y="2175016"/>
                  <a:pt x="3844512" y="2174055"/>
                  <a:pt x="3847117" y="2172818"/>
                </a:cubicBezTo>
                <a:cubicBezTo>
                  <a:pt x="3849916" y="2171516"/>
                  <a:pt x="3852358" y="2170083"/>
                  <a:pt x="3854442" y="2168521"/>
                </a:cubicBezTo>
                <a:cubicBezTo>
                  <a:pt x="3856525" y="2166958"/>
                  <a:pt x="3858999" y="2164972"/>
                  <a:pt x="3861864" y="2162563"/>
                </a:cubicBezTo>
                <a:lnTo>
                  <a:pt x="3861864" y="2173697"/>
                </a:lnTo>
                <a:lnTo>
                  <a:pt x="3880226" y="2173697"/>
                </a:lnTo>
                <a:lnTo>
                  <a:pt x="3880226" y="2021725"/>
                </a:lnTo>
                <a:close/>
                <a:moveTo>
                  <a:pt x="3424891" y="2010005"/>
                </a:moveTo>
                <a:lnTo>
                  <a:pt x="3407408" y="2046533"/>
                </a:lnTo>
                <a:lnTo>
                  <a:pt x="3421961" y="2046533"/>
                </a:lnTo>
                <a:lnTo>
                  <a:pt x="3448625" y="2010005"/>
                </a:lnTo>
                <a:close/>
                <a:moveTo>
                  <a:pt x="3113501" y="2010005"/>
                </a:moveTo>
                <a:lnTo>
                  <a:pt x="3091232" y="2047021"/>
                </a:lnTo>
                <a:lnTo>
                  <a:pt x="3106371" y="2047021"/>
                </a:lnTo>
                <a:lnTo>
                  <a:pt x="3124342" y="2022018"/>
                </a:lnTo>
                <a:lnTo>
                  <a:pt x="3142411" y="2047021"/>
                </a:lnTo>
                <a:lnTo>
                  <a:pt x="3157940" y="2047021"/>
                </a:lnTo>
                <a:lnTo>
                  <a:pt x="3135672" y="2010005"/>
                </a:lnTo>
                <a:close/>
                <a:moveTo>
                  <a:pt x="5932803" y="1858586"/>
                </a:moveTo>
                <a:lnTo>
                  <a:pt x="5932803" y="1877632"/>
                </a:lnTo>
                <a:lnTo>
                  <a:pt x="5953704" y="1877632"/>
                </a:lnTo>
                <a:lnTo>
                  <a:pt x="5953704" y="1858586"/>
                </a:lnTo>
                <a:close/>
                <a:moveTo>
                  <a:pt x="4465953" y="1858586"/>
                </a:moveTo>
                <a:lnTo>
                  <a:pt x="4465953" y="1877632"/>
                </a:lnTo>
                <a:lnTo>
                  <a:pt x="4486854" y="1877632"/>
                </a:lnTo>
                <a:lnTo>
                  <a:pt x="4486854" y="1858586"/>
                </a:lnTo>
                <a:close/>
                <a:moveTo>
                  <a:pt x="3749532" y="1812487"/>
                </a:moveTo>
                <a:lnTo>
                  <a:pt x="3749532" y="1840322"/>
                </a:lnTo>
                <a:lnTo>
                  <a:pt x="3772874" y="1840322"/>
                </a:lnTo>
                <a:lnTo>
                  <a:pt x="3772874" y="1812487"/>
                </a:lnTo>
                <a:close/>
                <a:moveTo>
                  <a:pt x="5419276" y="1783186"/>
                </a:moveTo>
                <a:lnTo>
                  <a:pt x="5419276" y="1813463"/>
                </a:lnTo>
                <a:cubicBezTo>
                  <a:pt x="5415174" y="1817110"/>
                  <a:pt x="5410779" y="1820186"/>
                  <a:pt x="5406092" y="1822693"/>
                </a:cubicBezTo>
                <a:cubicBezTo>
                  <a:pt x="5401403" y="1825200"/>
                  <a:pt x="5396161" y="1826453"/>
                  <a:pt x="5390366" y="1826453"/>
                </a:cubicBezTo>
                <a:cubicBezTo>
                  <a:pt x="5383595" y="1826453"/>
                  <a:pt x="5378451" y="1824858"/>
                  <a:pt x="5374935" y="1821668"/>
                </a:cubicBezTo>
                <a:cubicBezTo>
                  <a:pt x="5371419" y="1818477"/>
                  <a:pt x="5369661" y="1813756"/>
                  <a:pt x="5369661" y="1807506"/>
                </a:cubicBezTo>
                <a:cubicBezTo>
                  <a:pt x="5369661" y="1801971"/>
                  <a:pt x="5371256" y="1797657"/>
                  <a:pt x="5374446" y="1794565"/>
                </a:cubicBezTo>
                <a:cubicBezTo>
                  <a:pt x="5377638" y="1791472"/>
                  <a:pt x="5381674" y="1789177"/>
                  <a:pt x="5386557" y="1787679"/>
                </a:cubicBezTo>
                <a:cubicBezTo>
                  <a:pt x="5390659" y="1786442"/>
                  <a:pt x="5396047" y="1785481"/>
                  <a:pt x="5402721" y="1784798"/>
                </a:cubicBezTo>
                <a:cubicBezTo>
                  <a:pt x="5409395" y="1784114"/>
                  <a:pt x="5414914" y="1783577"/>
                  <a:pt x="5419276" y="1783186"/>
                </a:cubicBezTo>
                <a:close/>
                <a:moveTo>
                  <a:pt x="5019226" y="1783186"/>
                </a:moveTo>
                <a:lnTo>
                  <a:pt x="5019226" y="1813463"/>
                </a:lnTo>
                <a:cubicBezTo>
                  <a:pt x="5015125" y="1817110"/>
                  <a:pt x="5010729" y="1820186"/>
                  <a:pt x="5006041" y="1822693"/>
                </a:cubicBezTo>
                <a:cubicBezTo>
                  <a:pt x="5001353" y="1825200"/>
                  <a:pt x="4996111" y="1826453"/>
                  <a:pt x="4990316" y="1826453"/>
                </a:cubicBezTo>
                <a:cubicBezTo>
                  <a:pt x="4983545" y="1826453"/>
                  <a:pt x="4978401" y="1824858"/>
                  <a:pt x="4974885" y="1821668"/>
                </a:cubicBezTo>
                <a:cubicBezTo>
                  <a:pt x="4971369" y="1818477"/>
                  <a:pt x="4969611" y="1813756"/>
                  <a:pt x="4969611" y="1807506"/>
                </a:cubicBezTo>
                <a:cubicBezTo>
                  <a:pt x="4969611" y="1801971"/>
                  <a:pt x="4971206" y="1797657"/>
                  <a:pt x="4974396" y="1794565"/>
                </a:cubicBezTo>
                <a:cubicBezTo>
                  <a:pt x="4977587" y="1791472"/>
                  <a:pt x="4981624" y="1789177"/>
                  <a:pt x="4986507" y="1787679"/>
                </a:cubicBezTo>
                <a:cubicBezTo>
                  <a:pt x="4990609" y="1786442"/>
                  <a:pt x="4995997" y="1785481"/>
                  <a:pt x="5002671" y="1784798"/>
                </a:cubicBezTo>
                <a:cubicBezTo>
                  <a:pt x="5009345" y="1784114"/>
                  <a:pt x="5014864" y="1783577"/>
                  <a:pt x="5019226" y="1783186"/>
                </a:cubicBezTo>
                <a:close/>
                <a:moveTo>
                  <a:pt x="3523801" y="1783186"/>
                </a:moveTo>
                <a:lnTo>
                  <a:pt x="3523801" y="1813463"/>
                </a:lnTo>
                <a:cubicBezTo>
                  <a:pt x="3519699" y="1817110"/>
                  <a:pt x="3515304" y="1820186"/>
                  <a:pt x="3510616" y="1822693"/>
                </a:cubicBezTo>
                <a:cubicBezTo>
                  <a:pt x="3505928" y="1825200"/>
                  <a:pt x="3500687" y="1826453"/>
                  <a:pt x="3494891" y="1826453"/>
                </a:cubicBezTo>
                <a:cubicBezTo>
                  <a:pt x="3488120" y="1826453"/>
                  <a:pt x="3482976" y="1824858"/>
                  <a:pt x="3479460" y="1821668"/>
                </a:cubicBezTo>
                <a:cubicBezTo>
                  <a:pt x="3475944" y="1818477"/>
                  <a:pt x="3474186" y="1813756"/>
                  <a:pt x="3474186" y="1807506"/>
                </a:cubicBezTo>
                <a:cubicBezTo>
                  <a:pt x="3474186" y="1801971"/>
                  <a:pt x="3475781" y="1797657"/>
                  <a:pt x="3478972" y="1794565"/>
                </a:cubicBezTo>
                <a:cubicBezTo>
                  <a:pt x="3482162" y="1791472"/>
                  <a:pt x="3486199" y="1789177"/>
                  <a:pt x="3491082" y="1787679"/>
                </a:cubicBezTo>
                <a:cubicBezTo>
                  <a:pt x="3495184" y="1786442"/>
                  <a:pt x="3500573" y="1785481"/>
                  <a:pt x="3507247" y="1784798"/>
                </a:cubicBezTo>
                <a:cubicBezTo>
                  <a:pt x="3513921" y="1784114"/>
                  <a:pt x="3519439" y="1783577"/>
                  <a:pt x="3523801" y="1783186"/>
                </a:cubicBezTo>
                <a:close/>
                <a:moveTo>
                  <a:pt x="2999926" y="1783186"/>
                </a:moveTo>
                <a:lnTo>
                  <a:pt x="2999926" y="1813463"/>
                </a:lnTo>
                <a:cubicBezTo>
                  <a:pt x="2995824" y="1817110"/>
                  <a:pt x="2991429" y="1820186"/>
                  <a:pt x="2986741" y="1822693"/>
                </a:cubicBezTo>
                <a:cubicBezTo>
                  <a:pt x="2982053" y="1825200"/>
                  <a:pt x="2976811" y="1826453"/>
                  <a:pt x="2971016" y="1826453"/>
                </a:cubicBezTo>
                <a:cubicBezTo>
                  <a:pt x="2964245" y="1826453"/>
                  <a:pt x="2959101" y="1824858"/>
                  <a:pt x="2955585" y="1821668"/>
                </a:cubicBezTo>
                <a:cubicBezTo>
                  <a:pt x="2952069" y="1818477"/>
                  <a:pt x="2950311" y="1813756"/>
                  <a:pt x="2950311" y="1807506"/>
                </a:cubicBezTo>
                <a:cubicBezTo>
                  <a:pt x="2950311" y="1801971"/>
                  <a:pt x="2951906" y="1797657"/>
                  <a:pt x="2955097" y="1794565"/>
                </a:cubicBezTo>
                <a:cubicBezTo>
                  <a:pt x="2958287" y="1791472"/>
                  <a:pt x="2962324" y="1789177"/>
                  <a:pt x="2967207" y="1787679"/>
                </a:cubicBezTo>
                <a:cubicBezTo>
                  <a:pt x="2971309" y="1786442"/>
                  <a:pt x="2976698" y="1785481"/>
                  <a:pt x="2983371" y="1784798"/>
                </a:cubicBezTo>
                <a:cubicBezTo>
                  <a:pt x="2990046" y="1784114"/>
                  <a:pt x="2995564" y="1783577"/>
                  <a:pt x="2999926" y="1783186"/>
                </a:cubicBezTo>
                <a:close/>
                <a:moveTo>
                  <a:pt x="4891448" y="1745681"/>
                </a:moveTo>
                <a:cubicBezTo>
                  <a:pt x="4900238" y="1745681"/>
                  <a:pt x="4906619" y="1749051"/>
                  <a:pt x="4910591" y="1755790"/>
                </a:cubicBezTo>
                <a:cubicBezTo>
                  <a:pt x="4914563" y="1762529"/>
                  <a:pt x="4916549" y="1772410"/>
                  <a:pt x="4916549" y="1785433"/>
                </a:cubicBezTo>
                <a:cubicBezTo>
                  <a:pt x="4916549" y="1799757"/>
                  <a:pt x="4913879" y="1810240"/>
                  <a:pt x="4908540" y="1816882"/>
                </a:cubicBezTo>
                <a:cubicBezTo>
                  <a:pt x="4903201" y="1823523"/>
                  <a:pt x="4895843" y="1826844"/>
                  <a:pt x="4886467" y="1826844"/>
                </a:cubicBezTo>
                <a:cubicBezTo>
                  <a:pt x="4882169" y="1826844"/>
                  <a:pt x="4878230" y="1826372"/>
                  <a:pt x="4874649" y="1825428"/>
                </a:cubicBezTo>
                <a:cubicBezTo>
                  <a:pt x="4871068" y="1824484"/>
                  <a:pt x="4866966" y="1822872"/>
                  <a:pt x="4862343" y="1820593"/>
                </a:cubicBezTo>
                <a:lnTo>
                  <a:pt x="4862343" y="1758085"/>
                </a:lnTo>
                <a:cubicBezTo>
                  <a:pt x="4866510" y="1754504"/>
                  <a:pt x="4871149" y="1751542"/>
                  <a:pt x="4876260" y="1749198"/>
                </a:cubicBezTo>
                <a:cubicBezTo>
                  <a:pt x="4881372" y="1746853"/>
                  <a:pt x="4886434" y="1745681"/>
                  <a:pt x="4891448" y="1745681"/>
                </a:cubicBezTo>
                <a:close/>
                <a:moveTo>
                  <a:pt x="3281528" y="1745681"/>
                </a:moveTo>
                <a:cubicBezTo>
                  <a:pt x="3290448" y="1745681"/>
                  <a:pt x="3296894" y="1749116"/>
                  <a:pt x="3300866" y="1755985"/>
                </a:cubicBezTo>
                <a:cubicBezTo>
                  <a:pt x="3304838" y="1762855"/>
                  <a:pt x="3306824" y="1772508"/>
                  <a:pt x="3306824" y="1784944"/>
                </a:cubicBezTo>
                <a:cubicBezTo>
                  <a:pt x="3306824" y="1798357"/>
                  <a:pt x="3304187" y="1808547"/>
                  <a:pt x="3298913" y="1815514"/>
                </a:cubicBezTo>
                <a:cubicBezTo>
                  <a:pt x="3293639" y="1822481"/>
                  <a:pt x="3286248" y="1825965"/>
                  <a:pt x="3276742" y="1825965"/>
                </a:cubicBezTo>
                <a:cubicBezTo>
                  <a:pt x="3272314" y="1825965"/>
                  <a:pt x="3268391" y="1825542"/>
                  <a:pt x="3264973" y="1824695"/>
                </a:cubicBezTo>
                <a:cubicBezTo>
                  <a:pt x="3261555" y="1823849"/>
                  <a:pt x="3257436" y="1822254"/>
                  <a:pt x="3252618" y="1819909"/>
                </a:cubicBezTo>
                <a:lnTo>
                  <a:pt x="3252618" y="1758085"/>
                </a:lnTo>
                <a:cubicBezTo>
                  <a:pt x="3256980" y="1754439"/>
                  <a:pt x="3261587" y="1751460"/>
                  <a:pt x="3266438" y="1749149"/>
                </a:cubicBezTo>
                <a:cubicBezTo>
                  <a:pt x="3271289" y="1746837"/>
                  <a:pt x="3276319" y="1745681"/>
                  <a:pt x="3281528" y="1745681"/>
                </a:cubicBezTo>
                <a:close/>
                <a:moveTo>
                  <a:pt x="4361713" y="1744998"/>
                </a:moveTo>
                <a:cubicBezTo>
                  <a:pt x="4365945" y="1744998"/>
                  <a:pt x="4369868" y="1745421"/>
                  <a:pt x="4373482" y="1746267"/>
                </a:cubicBezTo>
                <a:cubicBezTo>
                  <a:pt x="4377096" y="1747114"/>
                  <a:pt x="4381181" y="1748644"/>
                  <a:pt x="4385739" y="1750858"/>
                </a:cubicBezTo>
                <a:lnTo>
                  <a:pt x="4385739" y="1813756"/>
                </a:lnTo>
                <a:cubicBezTo>
                  <a:pt x="4381443" y="1817468"/>
                  <a:pt x="4376851" y="1820414"/>
                  <a:pt x="4371968" y="1822595"/>
                </a:cubicBezTo>
                <a:cubicBezTo>
                  <a:pt x="4367085" y="1824777"/>
                  <a:pt x="4362234" y="1825867"/>
                  <a:pt x="4357415" y="1825867"/>
                </a:cubicBezTo>
                <a:cubicBezTo>
                  <a:pt x="4348365" y="1825867"/>
                  <a:pt x="4341788" y="1822465"/>
                  <a:pt x="4337686" y="1815661"/>
                </a:cubicBezTo>
                <a:cubicBezTo>
                  <a:pt x="4333584" y="1808857"/>
                  <a:pt x="4331533" y="1799041"/>
                  <a:pt x="4331533" y="1786214"/>
                </a:cubicBezTo>
                <a:cubicBezTo>
                  <a:pt x="4331533" y="1772866"/>
                  <a:pt x="4334203" y="1762659"/>
                  <a:pt x="4339542" y="1755595"/>
                </a:cubicBezTo>
                <a:cubicBezTo>
                  <a:pt x="4344881" y="1748530"/>
                  <a:pt x="4352272" y="1744998"/>
                  <a:pt x="4361713" y="1744998"/>
                </a:cubicBezTo>
                <a:close/>
                <a:moveTo>
                  <a:pt x="2609113" y="1744998"/>
                </a:moveTo>
                <a:cubicBezTo>
                  <a:pt x="2613345" y="1744998"/>
                  <a:pt x="2617268" y="1745421"/>
                  <a:pt x="2620882" y="1746267"/>
                </a:cubicBezTo>
                <a:cubicBezTo>
                  <a:pt x="2624496" y="1747114"/>
                  <a:pt x="2628582" y="1748644"/>
                  <a:pt x="2633139" y="1750858"/>
                </a:cubicBezTo>
                <a:lnTo>
                  <a:pt x="2633139" y="1813756"/>
                </a:lnTo>
                <a:cubicBezTo>
                  <a:pt x="2628842" y="1817468"/>
                  <a:pt x="2624252" y="1820414"/>
                  <a:pt x="2619368" y="1822595"/>
                </a:cubicBezTo>
                <a:cubicBezTo>
                  <a:pt x="2614485" y="1824777"/>
                  <a:pt x="2609634" y="1825867"/>
                  <a:pt x="2604816" y="1825867"/>
                </a:cubicBezTo>
                <a:cubicBezTo>
                  <a:pt x="2595765" y="1825867"/>
                  <a:pt x="2589189" y="1822465"/>
                  <a:pt x="2585087" y="1815661"/>
                </a:cubicBezTo>
                <a:cubicBezTo>
                  <a:pt x="2580984" y="1808857"/>
                  <a:pt x="2578933" y="1799041"/>
                  <a:pt x="2578933" y="1786214"/>
                </a:cubicBezTo>
                <a:cubicBezTo>
                  <a:pt x="2578933" y="1772866"/>
                  <a:pt x="2581603" y="1762659"/>
                  <a:pt x="2586942" y="1755595"/>
                </a:cubicBezTo>
                <a:cubicBezTo>
                  <a:pt x="2592281" y="1748530"/>
                  <a:pt x="2599672" y="1744998"/>
                  <a:pt x="2609113" y="1744998"/>
                </a:cubicBezTo>
                <a:close/>
                <a:moveTo>
                  <a:pt x="5618818" y="1744705"/>
                </a:moveTo>
                <a:cubicBezTo>
                  <a:pt x="5622659" y="1744705"/>
                  <a:pt x="5626517" y="1745177"/>
                  <a:pt x="5630391" y="1746121"/>
                </a:cubicBezTo>
                <a:cubicBezTo>
                  <a:pt x="5634265" y="1747065"/>
                  <a:pt x="5638482" y="1748644"/>
                  <a:pt x="5643039" y="1750858"/>
                </a:cubicBezTo>
                <a:lnTo>
                  <a:pt x="5643039" y="1810729"/>
                </a:lnTo>
                <a:cubicBezTo>
                  <a:pt x="5639002" y="1814114"/>
                  <a:pt x="5634461" y="1816752"/>
                  <a:pt x="5629415" y="1818640"/>
                </a:cubicBezTo>
                <a:cubicBezTo>
                  <a:pt x="5624369" y="1820528"/>
                  <a:pt x="5619469" y="1821472"/>
                  <a:pt x="5614716" y="1821472"/>
                </a:cubicBezTo>
                <a:cubicBezTo>
                  <a:pt x="5605600" y="1821472"/>
                  <a:pt x="5599007" y="1818314"/>
                  <a:pt x="5594938" y="1811998"/>
                </a:cubicBezTo>
                <a:cubicBezTo>
                  <a:pt x="5590868" y="1805682"/>
                  <a:pt x="5588833" y="1796469"/>
                  <a:pt x="5588833" y="1784358"/>
                </a:cubicBezTo>
                <a:cubicBezTo>
                  <a:pt x="5588833" y="1771596"/>
                  <a:pt x="5591503" y="1761797"/>
                  <a:pt x="5596842" y="1754960"/>
                </a:cubicBezTo>
                <a:cubicBezTo>
                  <a:pt x="5602182" y="1748123"/>
                  <a:pt x="5609507" y="1744705"/>
                  <a:pt x="5618818" y="1744705"/>
                </a:cubicBezTo>
                <a:close/>
                <a:moveTo>
                  <a:pt x="4704417" y="1744705"/>
                </a:moveTo>
                <a:cubicBezTo>
                  <a:pt x="4708259" y="1744705"/>
                  <a:pt x="4712117" y="1745177"/>
                  <a:pt x="4715991" y="1746121"/>
                </a:cubicBezTo>
                <a:cubicBezTo>
                  <a:pt x="4719865" y="1747065"/>
                  <a:pt x="4724081" y="1748644"/>
                  <a:pt x="4728639" y="1750858"/>
                </a:cubicBezTo>
                <a:lnTo>
                  <a:pt x="4728639" y="1810729"/>
                </a:lnTo>
                <a:cubicBezTo>
                  <a:pt x="4724602" y="1814114"/>
                  <a:pt x="4720061" y="1816752"/>
                  <a:pt x="4715015" y="1818640"/>
                </a:cubicBezTo>
                <a:cubicBezTo>
                  <a:pt x="4709968" y="1820528"/>
                  <a:pt x="4705069" y="1821472"/>
                  <a:pt x="4700315" y="1821472"/>
                </a:cubicBezTo>
                <a:cubicBezTo>
                  <a:pt x="4691200" y="1821472"/>
                  <a:pt x="4684607" y="1818314"/>
                  <a:pt x="4680538" y="1811998"/>
                </a:cubicBezTo>
                <a:cubicBezTo>
                  <a:pt x="4676468" y="1805682"/>
                  <a:pt x="4674433" y="1796469"/>
                  <a:pt x="4674433" y="1784358"/>
                </a:cubicBezTo>
                <a:cubicBezTo>
                  <a:pt x="4674433" y="1771596"/>
                  <a:pt x="4677104" y="1761797"/>
                  <a:pt x="4682442" y="1754960"/>
                </a:cubicBezTo>
                <a:cubicBezTo>
                  <a:pt x="4687781" y="1748123"/>
                  <a:pt x="4695106" y="1744705"/>
                  <a:pt x="4704417" y="1744705"/>
                </a:cubicBezTo>
                <a:close/>
                <a:moveTo>
                  <a:pt x="4180543" y="1744705"/>
                </a:moveTo>
                <a:cubicBezTo>
                  <a:pt x="4184384" y="1744705"/>
                  <a:pt x="4188242" y="1745177"/>
                  <a:pt x="4192116" y="1746121"/>
                </a:cubicBezTo>
                <a:cubicBezTo>
                  <a:pt x="4195990" y="1747065"/>
                  <a:pt x="4200206" y="1748644"/>
                  <a:pt x="4204764" y="1750858"/>
                </a:cubicBezTo>
                <a:lnTo>
                  <a:pt x="4204764" y="1810729"/>
                </a:lnTo>
                <a:cubicBezTo>
                  <a:pt x="4200728" y="1814114"/>
                  <a:pt x="4196186" y="1816752"/>
                  <a:pt x="4191139" y="1818640"/>
                </a:cubicBezTo>
                <a:cubicBezTo>
                  <a:pt x="4186094" y="1820528"/>
                  <a:pt x="4181194" y="1821472"/>
                  <a:pt x="4176441" y="1821472"/>
                </a:cubicBezTo>
                <a:cubicBezTo>
                  <a:pt x="4167325" y="1821472"/>
                  <a:pt x="4160732" y="1818314"/>
                  <a:pt x="4156663" y="1811998"/>
                </a:cubicBezTo>
                <a:cubicBezTo>
                  <a:pt x="4152593" y="1805682"/>
                  <a:pt x="4150558" y="1796469"/>
                  <a:pt x="4150558" y="1784358"/>
                </a:cubicBezTo>
                <a:cubicBezTo>
                  <a:pt x="4150558" y="1771596"/>
                  <a:pt x="4153228" y="1761797"/>
                  <a:pt x="4158567" y="1754960"/>
                </a:cubicBezTo>
                <a:cubicBezTo>
                  <a:pt x="4163907" y="1748123"/>
                  <a:pt x="4171232" y="1744705"/>
                  <a:pt x="4180543" y="1744705"/>
                </a:cubicBezTo>
                <a:close/>
                <a:moveTo>
                  <a:pt x="6514656" y="1743337"/>
                </a:moveTo>
                <a:cubicBezTo>
                  <a:pt x="6519604" y="1743337"/>
                  <a:pt x="6523755" y="1744054"/>
                  <a:pt x="6527108" y="1745486"/>
                </a:cubicBezTo>
                <a:cubicBezTo>
                  <a:pt x="6530462" y="1746919"/>
                  <a:pt x="6533213" y="1749002"/>
                  <a:pt x="6535361" y="1751737"/>
                </a:cubicBezTo>
                <a:cubicBezTo>
                  <a:pt x="6537315" y="1754211"/>
                  <a:pt x="6538812" y="1757239"/>
                  <a:pt x="6539854" y="1760820"/>
                </a:cubicBezTo>
                <a:cubicBezTo>
                  <a:pt x="6540896" y="1764401"/>
                  <a:pt x="6541482" y="1768666"/>
                  <a:pt x="6541612" y="1773615"/>
                </a:cubicBezTo>
                <a:lnTo>
                  <a:pt x="6483890" y="1773615"/>
                </a:lnTo>
                <a:cubicBezTo>
                  <a:pt x="6484281" y="1768992"/>
                  <a:pt x="6485192" y="1764938"/>
                  <a:pt x="6486625" y="1761455"/>
                </a:cubicBezTo>
                <a:cubicBezTo>
                  <a:pt x="6488057" y="1757972"/>
                  <a:pt x="6490141" y="1754797"/>
                  <a:pt x="6492876" y="1751932"/>
                </a:cubicBezTo>
                <a:cubicBezTo>
                  <a:pt x="6495675" y="1749132"/>
                  <a:pt x="6498785" y="1747000"/>
                  <a:pt x="6502203" y="1745535"/>
                </a:cubicBezTo>
                <a:cubicBezTo>
                  <a:pt x="6505621" y="1744070"/>
                  <a:pt x="6509772" y="1743337"/>
                  <a:pt x="6514656" y="1743337"/>
                </a:cubicBezTo>
                <a:close/>
                <a:moveTo>
                  <a:pt x="2723706" y="1743337"/>
                </a:moveTo>
                <a:cubicBezTo>
                  <a:pt x="2728655" y="1743337"/>
                  <a:pt x="2732805" y="1744054"/>
                  <a:pt x="2736159" y="1745486"/>
                </a:cubicBezTo>
                <a:cubicBezTo>
                  <a:pt x="2739512" y="1746919"/>
                  <a:pt x="2742263" y="1749002"/>
                  <a:pt x="2744412" y="1751737"/>
                </a:cubicBezTo>
                <a:cubicBezTo>
                  <a:pt x="2746365" y="1754211"/>
                  <a:pt x="2747863" y="1757239"/>
                  <a:pt x="2748904" y="1760820"/>
                </a:cubicBezTo>
                <a:cubicBezTo>
                  <a:pt x="2749946" y="1764401"/>
                  <a:pt x="2750532" y="1768666"/>
                  <a:pt x="2750662" y="1773615"/>
                </a:cubicBezTo>
                <a:lnTo>
                  <a:pt x="2692940" y="1773615"/>
                </a:lnTo>
                <a:cubicBezTo>
                  <a:pt x="2693331" y="1768992"/>
                  <a:pt x="2694243" y="1764938"/>
                  <a:pt x="2695675" y="1761455"/>
                </a:cubicBezTo>
                <a:cubicBezTo>
                  <a:pt x="2697108" y="1757972"/>
                  <a:pt x="2699191" y="1754797"/>
                  <a:pt x="2701926" y="1751932"/>
                </a:cubicBezTo>
                <a:cubicBezTo>
                  <a:pt x="2704726" y="1749132"/>
                  <a:pt x="2707835" y="1747000"/>
                  <a:pt x="2711253" y="1745535"/>
                </a:cubicBezTo>
                <a:cubicBezTo>
                  <a:pt x="2714672" y="1744070"/>
                  <a:pt x="2718823" y="1743337"/>
                  <a:pt x="2723706" y="1743337"/>
                </a:cubicBezTo>
                <a:close/>
                <a:moveTo>
                  <a:pt x="6364809" y="1731227"/>
                </a:moveTo>
                <a:lnTo>
                  <a:pt x="6404463" y="1835048"/>
                </a:lnTo>
                <a:lnTo>
                  <a:pt x="6384929" y="1880561"/>
                </a:lnTo>
                <a:lnTo>
                  <a:pt x="6404560" y="1880561"/>
                </a:lnTo>
                <a:lnTo>
                  <a:pt x="6463259" y="1731227"/>
                </a:lnTo>
                <a:lnTo>
                  <a:pt x="6444116" y="1731227"/>
                </a:lnTo>
                <a:lnTo>
                  <a:pt x="6414425" y="1811998"/>
                </a:lnTo>
                <a:lnTo>
                  <a:pt x="6384636" y="1731227"/>
                </a:lnTo>
                <a:close/>
                <a:moveTo>
                  <a:pt x="6262425" y="1731227"/>
                </a:moveTo>
                <a:lnTo>
                  <a:pt x="6262425" y="1802036"/>
                </a:lnTo>
                <a:cubicBezTo>
                  <a:pt x="6262425" y="1809394"/>
                  <a:pt x="6263288" y="1815645"/>
                  <a:pt x="6265013" y="1820788"/>
                </a:cubicBezTo>
                <a:cubicBezTo>
                  <a:pt x="6266739" y="1825932"/>
                  <a:pt x="6269164" y="1830197"/>
                  <a:pt x="6272290" y="1833583"/>
                </a:cubicBezTo>
                <a:cubicBezTo>
                  <a:pt x="6275415" y="1836969"/>
                  <a:pt x="6279078" y="1839443"/>
                  <a:pt x="6283277" y="1841006"/>
                </a:cubicBezTo>
                <a:cubicBezTo>
                  <a:pt x="6287477" y="1842569"/>
                  <a:pt x="6291954" y="1843350"/>
                  <a:pt x="6296707" y="1843350"/>
                </a:cubicBezTo>
                <a:cubicBezTo>
                  <a:pt x="6302958" y="1843350"/>
                  <a:pt x="6308622" y="1842064"/>
                  <a:pt x="6313700" y="1839492"/>
                </a:cubicBezTo>
                <a:cubicBezTo>
                  <a:pt x="6318780" y="1836920"/>
                  <a:pt x="6324152" y="1833160"/>
                  <a:pt x="6329816" y="1828211"/>
                </a:cubicBezTo>
                <a:lnTo>
                  <a:pt x="6329816" y="1840322"/>
                </a:lnTo>
                <a:lnTo>
                  <a:pt x="6348177" y="1840322"/>
                </a:lnTo>
                <a:lnTo>
                  <a:pt x="6348177" y="1731227"/>
                </a:lnTo>
                <a:lnTo>
                  <a:pt x="6329816" y="1731227"/>
                </a:lnTo>
                <a:lnTo>
                  <a:pt x="6329816" y="1812682"/>
                </a:lnTo>
                <a:cubicBezTo>
                  <a:pt x="6325584" y="1816393"/>
                  <a:pt x="6320929" y="1819519"/>
                  <a:pt x="6315850" y="1822058"/>
                </a:cubicBezTo>
                <a:cubicBezTo>
                  <a:pt x="6310771" y="1824598"/>
                  <a:pt x="6305985" y="1825867"/>
                  <a:pt x="6301492" y="1825867"/>
                </a:cubicBezTo>
                <a:cubicBezTo>
                  <a:pt x="6296674" y="1825867"/>
                  <a:pt x="6292979" y="1825216"/>
                  <a:pt x="6290407" y="1823914"/>
                </a:cubicBezTo>
                <a:cubicBezTo>
                  <a:pt x="6287835" y="1822612"/>
                  <a:pt x="6285800" y="1820561"/>
                  <a:pt x="6284303" y="1817761"/>
                </a:cubicBezTo>
                <a:cubicBezTo>
                  <a:pt x="6282805" y="1814896"/>
                  <a:pt x="6281845" y="1811559"/>
                  <a:pt x="6281422" y="1807750"/>
                </a:cubicBezTo>
                <a:cubicBezTo>
                  <a:pt x="6280998" y="1803941"/>
                  <a:pt x="6280787" y="1799139"/>
                  <a:pt x="6280787" y="1793344"/>
                </a:cubicBezTo>
                <a:lnTo>
                  <a:pt x="6280787" y="1731227"/>
                </a:lnTo>
                <a:close/>
                <a:moveTo>
                  <a:pt x="5825056" y="1731227"/>
                </a:moveTo>
                <a:lnTo>
                  <a:pt x="5825056" y="1840322"/>
                </a:lnTo>
                <a:lnTo>
                  <a:pt x="5843418" y="1840322"/>
                </a:lnTo>
                <a:lnTo>
                  <a:pt x="5843418" y="1762871"/>
                </a:lnTo>
                <a:cubicBezTo>
                  <a:pt x="5847780" y="1758639"/>
                  <a:pt x="5852403" y="1755448"/>
                  <a:pt x="5857287" y="1753300"/>
                </a:cubicBezTo>
                <a:cubicBezTo>
                  <a:pt x="5862170" y="1751151"/>
                  <a:pt x="5867086" y="1750077"/>
                  <a:pt x="5872035" y="1750077"/>
                </a:cubicBezTo>
                <a:cubicBezTo>
                  <a:pt x="5874183" y="1750077"/>
                  <a:pt x="5876023" y="1750125"/>
                  <a:pt x="5877553" y="1750223"/>
                </a:cubicBezTo>
                <a:cubicBezTo>
                  <a:pt x="5879083" y="1750321"/>
                  <a:pt x="5880532" y="1750565"/>
                  <a:pt x="5881899" y="1750956"/>
                </a:cubicBezTo>
                <a:lnTo>
                  <a:pt x="5882876" y="1750956"/>
                </a:lnTo>
                <a:lnTo>
                  <a:pt x="5882876" y="1731813"/>
                </a:lnTo>
                <a:cubicBezTo>
                  <a:pt x="5881704" y="1731617"/>
                  <a:pt x="5880646" y="1731471"/>
                  <a:pt x="5879702" y="1731373"/>
                </a:cubicBezTo>
                <a:cubicBezTo>
                  <a:pt x="5878758" y="1731275"/>
                  <a:pt x="5877341" y="1731227"/>
                  <a:pt x="5875454" y="1731227"/>
                </a:cubicBezTo>
                <a:cubicBezTo>
                  <a:pt x="5870765" y="1731227"/>
                  <a:pt x="5865931" y="1732447"/>
                  <a:pt x="5860949" y="1734889"/>
                </a:cubicBezTo>
                <a:cubicBezTo>
                  <a:pt x="5855968" y="1737331"/>
                  <a:pt x="5850124" y="1741514"/>
                  <a:pt x="5843418" y="1747439"/>
                </a:cubicBezTo>
                <a:lnTo>
                  <a:pt x="5843418" y="1731227"/>
                </a:lnTo>
                <a:close/>
                <a:moveTo>
                  <a:pt x="4433625" y="1731227"/>
                </a:moveTo>
                <a:lnTo>
                  <a:pt x="4433625" y="1802036"/>
                </a:lnTo>
                <a:cubicBezTo>
                  <a:pt x="4433625" y="1809394"/>
                  <a:pt x="4434487" y="1815645"/>
                  <a:pt x="4436213" y="1820788"/>
                </a:cubicBezTo>
                <a:cubicBezTo>
                  <a:pt x="4437938" y="1825932"/>
                  <a:pt x="4440364" y="1830197"/>
                  <a:pt x="4443489" y="1833583"/>
                </a:cubicBezTo>
                <a:cubicBezTo>
                  <a:pt x="4446615" y="1836969"/>
                  <a:pt x="4450277" y="1839443"/>
                  <a:pt x="4454477" y="1841006"/>
                </a:cubicBezTo>
                <a:cubicBezTo>
                  <a:pt x="4458677" y="1842569"/>
                  <a:pt x="4463153" y="1843350"/>
                  <a:pt x="4467906" y="1843350"/>
                </a:cubicBezTo>
                <a:cubicBezTo>
                  <a:pt x="4474157" y="1843350"/>
                  <a:pt x="4479822" y="1842064"/>
                  <a:pt x="4484901" y="1839492"/>
                </a:cubicBezTo>
                <a:cubicBezTo>
                  <a:pt x="4489980" y="1836920"/>
                  <a:pt x="4495351" y="1833160"/>
                  <a:pt x="4501016" y="1828211"/>
                </a:cubicBezTo>
                <a:lnTo>
                  <a:pt x="4501016" y="1840322"/>
                </a:lnTo>
                <a:lnTo>
                  <a:pt x="4519378" y="1840322"/>
                </a:lnTo>
                <a:lnTo>
                  <a:pt x="4519378" y="1731227"/>
                </a:lnTo>
                <a:lnTo>
                  <a:pt x="4501016" y="1731227"/>
                </a:lnTo>
                <a:lnTo>
                  <a:pt x="4501016" y="1812682"/>
                </a:lnTo>
                <a:cubicBezTo>
                  <a:pt x="4496784" y="1816393"/>
                  <a:pt x="4492128" y="1819519"/>
                  <a:pt x="4487049" y="1822058"/>
                </a:cubicBezTo>
                <a:cubicBezTo>
                  <a:pt x="4481971" y="1824598"/>
                  <a:pt x="4477186" y="1825867"/>
                  <a:pt x="4472692" y="1825867"/>
                </a:cubicBezTo>
                <a:cubicBezTo>
                  <a:pt x="4467874" y="1825867"/>
                  <a:pt x="4464179" y="1825216"/>
                  <a:pt x="4461607" y="1823914"/>
                </a:cubicBezTo>
                <a:cubicBezTo>
                  <a:pt x="4459035" y="1822612"/>
                  <a:pt x="4457000" y="1820561"/>
                  <a:pt x="4455502" y="1817761"/>
                </a:cubicBezTo>
                <a:cubicBezTo>
                  <a:pt x="4454005" y="1814896"/>
                  <a:pt x="4453045" y="1811559"/>
                  <a:pt x="4452622" y="1807750"/>
                </a:cubicBezTo>
                <a:cubicBezTo>
                  <a:pt x="4452199" y="1803941"/>
                  <a:pt x="4451986" y="1799139"/>
                  <a:pt x="4451986" y="1793344"/>
                </a:cubicBezTo>
                <a:lnTo>
                  <a:pt x="4451986" y="1731227"/>
                </a:lnTo>
                <a:close/>
                <a:moveTo>
                  <a:pt x="3749532" y="1731227"/>
                </a:moveTo>
                <a:lnTo>
                  <a:pt x="3749532" y="1759062"/>
                </a:lnTo>
                <a:lnTo>
                  <a:pt x="3772874" y="1759062"/>
                </a:lnTo>
                <a:lnTo>
                  <a:pt x="3772874" y="1731227"/>
                </a:lnTo>
                <a:close/>
                <a:moveTo>
                  <a:pt x="2385750" y="1731227"/>
                </a:moveTo>
                <a:lnTo>
                  <a:pt x="2385750" y="1802036"/>
                </a:lnTo>
                <a:cubicBezTo>
                  <a:pt x="2385750" y="1809394"/>
                  <a:pt x="2386613" y="1815645"/>
                  <a:pt x="2388338" y="1820788"/>
                </a:cubicBezTo>
                <a:cubicBezTo>
                  <a:pt x="2390064" y="1825932"/>
                  <a:pt x="2392489" y="1830197"/>
                  <a:pt x="2395614" y="1833583"/>
                </a:cubicBezTo>
                <a:cubicBezTo>
                  <a:pt x="2398740" y="1836969"/>
                  <a:pt x="2402402" y="1839443"/>
                  <a:pt x="2406602" y="1841006"/>
                </a:cubicBezTo>
                <a:cubicBezTo>
                  <a:pt x="2410802" y="1842569"/>
                  <a:pt x="2415278" y="1843350"/>
                  <a:pt x="2420032" y="1843350"/>
                </a:cubicBezTo>
                <a:cubicBezTo>
                  <a:pt x="2426282" y="1843350"/>
                  <a:pt x="2431947" y="1842064"/>
                  <a:pt x="2437026" y="1839492"/>
                </a:cubicBezTo>
                <a:cubicBezTo>
                  <a:pt x="2442105" y="1836920"/>
                  <a:pt x="2447476" y="1833160"/>
                  <a:pt x="2453141" y="1828211"/>
                </a:cubicBezTo>
                <a:lnTo>
                  <a:pt x="2453141" y="1840322"/>
                </a:lnTo>
                <a:lnTo>
                  <a:pt x="2471503" y="1840322"/>
                </a:lnTo>
                <a:lnTo>
                  <a:pt x="2471503" y="1731227"/>
                </a:lnTo>
                <a:lnTo>
                  <a:pt x="2453141" y="1731227"/>
                </a:lnTo>
                <a:lnTo>
                  <a:pt x="2453141" y="1812682"/>
                </a:lnTo>
                <a:cubicBezTo>
                  <a:pt x="2448909" y="1816393"/>
                  <a:pt x="2444253" y="1819519"/>
                  <a:pt x="2439175" y="1822058"/>
                </a:cubicBezTo>
                <a:cubicBezTo>
                  <a:pt x="2434096" y="1824598"/>
                  <a:pt x="2429310" y="1825867"/>
                  <a:pt x="2424817" y="1825867"/>
                </a:cubicBezTo>
                <a:cubicBezTo>
                  <a:pt x="2419999" y="1825867"/>
                  <a:pt x="2416304" y="1825216"/>
                  <a:pt x="2413732" y="1823914"/>
                </a:cubicBezTo>
                <a:cubicBezTo>
                  <a:pt x="2411160" y="1822612"/>
                  <a:pt x="2409125" y="1820561"/>
                  <a:pt x="2407628" y="1817761"/>
                </a:cubicBezTo>
                <a:cubicBezTo>
                  <a:pt x="2406130" y="1814896"/>
                  <a:pt x="2405170" y="1811559"/>
                  <a:pt x="2404746" y="1807750"/>
                </a:cubicBezTo>
                <a:cubicBezTo>
                  <a:pt x="2404323" y="1803941"/>
                  <a:pt x="2404112" y="1799139"/>
                  <a:pt x="2404112" y="1793344"/>
                </a:cubicBezTo>
                <a:lnTo>
                  <a:pt x="2404112" y="1731227"/>
                </a:lnTo>
                <a:close/>
                <a:moveTo>
                  <a:pt x="6068446" y="1728687"/>
                </a:moveTo>
                <a:cubicBezTo>
                  <a:pt x="6061088" y="1728687"/>
                  <a:pt x="6054203" y="1729973"/>
                  <a:pt x="6047789" y="1732545"/>
                </a:cubicBezTo>
                <a:cubicBezTo>
                  <a:pt x="6041376" y="1735117"/>
                  <a:pt x="6036020" y="1738780"/>
                  <a:pt x="6031723" y="1743533"/>
                </a:cubicBezTo>
                <a:cubicBezTo>
                  <a:pt x="6027426" y="1748286"/>
                  <a:pt x="6023991" y="1754146"/>
                  <a:pt x="6021419" y="1761113"/>
                </a:cubicBezTo>
                <a:cubicBezTo>
                  <a:pt x="6018847" y="1768080"/>
                  <a:pt x="6017561" y="1776349"/>
                  <a:pt x="6017561" y="1785921"/>
                </a:cubicBezTo>
                <a:cubicBezTo>
                  <a:pt x="6017561" y="1795557"/>
                  <a:pt x="6018798" y="1803941"/>
                  <a:pt x="6021272" y="1811070"/>
                </a:cubicBezTo>
                <a:cubicBezTo>
                  <a:pt x="6023746" y="1818200"/>
                  <a:pt x="6027230" y="1824109"/>
                  <a:pt x="6031723" y="1828797"/>
                </a:cubicBezTo>
                <a:cubicBezTo>
                  <a:pt x="6036215" y="1833485"/>
                  <a:pt x="6041588" y="1836985"/>
                  <a:pt x="6047838" y="1839297"/>
                </a:cubicBezTo>
                <a:cubicBezTo>
                  <a:pt x="6054089" y="1841608"/>
                  <a:pt x="6060958" y="1842764"/>
                  <a:pt x="6068446" y="1842764"/>
                </a:cubicBezTo>
                <a:cubicBezTo>
                  <a:pt x="6072353" y="1842764"/>
                  <a:pt x="6075543" y="1842520"/>
                  <a:pt x="6078017" y="1842032"/>
                </a:cubicBezTo>
                <a:cubicBezTo>
                  <a:pt x="6080492" y="1841543"/>
                  <a:pt x="6083291" y="1840843"/>
                  <a:pt x="6086417" y="1839932"/>
                </a:cubicBezTo>
                <a:cubicBezTo>
                  <a:pt x="6088630" y="1839345"/>
                  <a:pt x="6091105" y="1838450"/>
                  <a:pt x="6093839" y="1837246"/>
                </a:cubicBezTo>
                <a:cubicBezTo>
                  <a:pt x="6096574" y="1836041"/>
                  <a:pt x="6098853" y="1835016"/>
                  <a:pt x="6100676" y="1834169"/>
                </a:cubicBezTo>
                <a:lnTo>
                  <a:pt x="6100676" y="1813561"/>
                </a:lnTo>
                <a:lnTo>
                  <a:pt x="6099602" y="1813561"/>
                </a:lnTo>
                <a:cubicBezTo>
                  <a:pt x="6095435" y="1817468"/>
                  <a:pt x="6090649" y="1820658"/>
                  <a:pt x="6085245" y="1823133"/>
                </a:cubicBezTo>
                <a:cubicBezTo>
                  <a:pt x="6079841" y="1825607"/>
                  <a:pt x="6074143" y="1826844"/>
                  <a:pt x="6068153" y="1826844"/>
                </a:cubicBezTo>
                <a:cubicBezTo>
                  <a:pt x="6058256" y="1826844"/>
                  <a:pt x="6050524" y="1823246"/>
                  <a:pt x="6044957" y="1816052"/>
                </a:cubicBezTo>
                <a:cubicBezTo>
                  <a:pt x="6039390" y="1808857"/>
                  <a:pt x="6036606" y="1798813"/>
                  <a:pt x="6036606" y="1785921"/>
                </a:cubicBezTo>
                <a:cubicBezTo>
                  <a:pt x="6036606" y="1772768"/>
                  <a:pt x="6039487" y="1762594"/>
                  <a:pt x="6045250" y="1755399"/>
                </a:cubicBezTo>
                <a:cubicBezTo>
                  <a:pt x="6051012" y="1748205"/>
                  <a:pt x="6058647" y="1744607"/>
                  <a:pt x="6068153" y="1744607"/>
                </a:cubicBezTo>
                <a:cubicBezTo>
                  <a:pt x="6071344" y="1744607"/>
                  <a:pt x="6074664" y="1745096"/>
                  <a:pt x="6078115" y="1746072"/>
                </a:cubicBezTo>
                <a:cubicBezTo>
                  <a:pt x="6081566" y="1747049"/>
                  <a:pt x="6084561" y="1748188"/>
                  <a:pt x="6087100" y="1749491"/>
                </a:cubicBezTo>
                <a:cubicBezTo>
                  <a:pt x="6090030" y="1750988"/>
                  <a:pt x="6092521" y="1752453"/>
                  <a:pt x="6094572" y="1753886"/>
                </a:cubicBezTo>
                <a:cubicBezTo>
                  <a:pt x="6096623" y="1755318"/>
                  <a:pt x="6098300" y="1756588"/>
                  <a:pt x="6099602" y="1757695"/>
                </a:cubicBezTo>
                <a:lnTo>
                  <a:pt x="6100676" y="1757695"/>
                </a:lnTo>
                <a:lnTo>
                  <a:pt x="6100676" y="1737087"/>
                </a:lnTo>
                <a:cubicBezTo>
                  <a:pt x="6096314" y="1734873"/>
                  <a:pt x="6091349" y="1732920"/>
                  <a:pt x="6085782" y="1731227"/>
                </a:cubicBezTo>
                <a:cubicBezTo>
                  <a:pt x="6080215" y="1729533"/>
                  <a:pt x="6074436" y="1728687"/>
                  <a:pt x="6068446" y="1728687"/>
                </a:cubicBezTo>
                <a:close/>
                <a:moveTo>
                  <a:pt x="5392906" y="1728589"/>
                </a:moveTo>
                <a:cubicBezTo>
                  <a:pt x="5386720" y="1728589"/>
                  <a:pt x="5380469" y="1729175"/>
                  <a:pt x="5374153" y="1730348"/>
                </a:cubicBezTo>
                <a:cubicBezTo>
                  <a:pt x="5367837" y="1731520"/>
                  <a:pt x="5362987" y="1732594"/>
                  <a:pt x="5359601" y="1733571"/>
                </a:cubicBezTo>
                <a:lnTo>
                  <a:pt x="5359601" y="1752225"/>
                </a:lnTo>
                <a:lnTo>
                  <a:pt x="5360676" y="1752225"/>
                </a:lnTo>
                <a:cubicBezTo>
                  <a:pt x="5366405" y="1749816"/>
                  <a:pt x="5372135" y="1747977"/>
                  <a:pt x="5377865" y="1746707"/>
                </a:cubicBezTo>
                <a:cubicBezTo>
                  <a:pt x="5383595" y="1745437"/>
                  <a:pt x="5388576" y="1744802"/>
                  <a:pt x="5392809" y="1744802"/>
                </a:cubicBezTo>
                <a:cubicBezTo>
                  <a:pt x="5396389" y="1744802"/>
                  <a:pt x="5399873" y="1745047"/>
                  <a:pt x="5403259" y="1745535"/>
                </a:cubicBezTo>
                <a:cubicBezTo>
                  <a:pt x="5406645" y="1746023"/>
                  <a:pt x="5409509" y="1747016"/>
                  <a:pt x="5411853" y="1748514"/>
                </a:cubicBezTo>
                <a:cubicBezTo>
                  <a:pt x="5414198" y="1749946"/>
                  <a:pt x="5416021" y="1751981"/>
                  <a:pt x="5417323" y="1754618"/>
                </a:cubicBezTo>
                <a:cubicBezTo>
                  <a:pt x="5418625" y="1757255"/>
                  <a:pt x="5419276" y="1760723"/>
                  <a:pt x="5419276" y="1765020"/>
                </a:cubicBezTo>
                <a:lnTo>
                  <a:pt x="5419276" y="1768536"/>
                </a:lnTo>
                <a:cubicBezTo>
                  <a:pt x="5409640" y="1769057"/>
                  <a:pt x="5400654" y="1769854"/>
                  <a:pt x="5392320" y="1770929"/>
                </a:cubicBezTo>
                <a:cubicBezTo>
                  <a:pt x="5383985" y="1772003"/>
                  <a:pt x="5376759" y="1773940"/>
                  <a:pt x="5370637" y="1776740"/>
                </a:cubicBezTo>
                <a:cubicBezTo>
                  <a:pt x="5363735" y="1779865"/>
                  <a:pt x="5358689" y="1784081"/>
                  <a:pt x="5355499" y="1789388"/>
                </a:cubicBezTo>
                <a:cubicBezTo>
                  <a:pt x="5352308" y="1794695"/>
                  <a:pt x="5350713" y="1801125"/>
                  <a:pt x="5350713" y="1808678"/>
                </a:cubicBezTo>
                <a:cubicBezTo>
                  <a:pt x="5350713" y="1813561"/>
                  <a:pt x="5351592" y="1818200"/>
                  <a:pt x="5353350" y="1822595"/>
                </a:cubicBezTo>
                <a:cubicBezTo>
                  <a:pt x="5355108" y="1826990"/>
                  <a:pt x="5357452" y="1830686"/>
                  <a:pt x="5360383" y="1833681"/>
                </a:cubicBezTo>
                <a:cubicBezTo>
                  <a:pt x="5363442" y="1836741"/>
                  <a:pt x="5366991" y="1839118"/>
                  <a:pt x="5371028" y="1840811"/>
                </a:cubicBezTo>
                <a:cubicBezTo>
                  <a:pt x="5375065" y="1842504"/>
                  <a:pt x="5379330" y="1843350"/>
                  <a:pt x="5383823" y="1843350"/>
                </a:cubicBezTo>
                <a:cubicBezTo>
                  <a:pt x="5389293" y="1843350"/>
                  <a:pt x="5393541" y="1842894"/>
                  <a:pt x="5396568" y="1841983"/>
                </a:cubicBezTo>
                <a:cubicBezTo>
                  <a:pt x="5399596" y="1841071"/>
                  <a:pt x="5402738" y="1839769"/>
                  <a:pt x="5405993" y="1838076"/>
                </a:cubicBezTo>
                <a:cubicBezTo>
                  <a:pt x="5408337" y="1836904"/>
                  <a:pt x="5410763" y="1835325"/>
                  <a:pt x="5413270" y="1833339"/>
                </a:cubicBezTo>
                <a:cubicBezTo>
                  <a:pt x="5415776" y="1831353"/>
                  <a:pt x="5417779" y="1829807"/>
                  <a:pt x="5419276" y="1828700"/>
                </a:cubicBezTo>
                <a:lnTo>
                  <a:pt x="5419276" y="1840322"/>
                </a:lnTo>
                <a:lnTo>
                  <a:pt x="5437540" y="1840322"/>
                </a:lnTo>
                <a:lnTo>
                  <a:pt x="5437540" y="1765703"/>
                </a:lnTo>
                <a:cubicBezTo>
                  <a:pt x="5437540" y="1758867"/>
                  <a:pt x="5436564" y="1753072"/>
                  <a:pt x="5434610" y="1748319"/>
                </a:cubicBezTo>
                <a:cubicBezTo>
                  <a:pt x="5432657" y="1743565"/>
                  <a:pt x="5429694" y="1739691"/>
                  <a:pt x="5425722" y="1736696"/>
                </a:cubicBezTo>
                <a:cubicBezTo>
                  <a:pt x="5421620" y="1733636"/>
                  <a:pt x="5416997" y="1731520"/>
                  <a:pt x="5411853" y="1730348"/>
                </a:cubicBezTo>
                <a:cubicBezTo>
                  <a:pt x="5406710" y="1729175"/>
                  <a:pt x="5400394" y="1728589"/>
                  <a:pt x="5392906" y="1728589"/>
                </a:cubicBezTo>
                <a:close/>
                <a:moveTo>
                  <a:pt x="4992856" y="1728589"/>
                </a:moveTo>
                <a:cubicBezTo>
                  <a:pt x="4986670" y="1728589"/>
                  <a:pt x="4980419" y="1729175"/>
                  <a:pt x="4974103" y="1730348"/>
                </a:cubicBezTo>
                <a:cubicBezTo>
                  <a:pt x="4967788" y="1731520"/>
                  <a:pt x="4962937" y="1732594"/>
                  <a:pt x="4959551" y="1733571"/>
                </a:cubicBezTo>
                <a:lnTo>
                  <a:pt x="4959551" y="1752225"/>
                </a:lnTo>
                <a:lnTo>
                  <a:pt x="4960625" y="1752225"/>
                </a:lnTo>
                <a:cubicBezTo>
                  <a:pt x="4966356" y="1749816"/>
                  <a:pt x="4972085" y="1747977"/>
                  <a:pt x="4977815" y="1746707"/>
                </a:cubicBezTo>
                <a:cubicBezTo>
                  <a:pt x="4983545" y="1745437"/>
                  <a:pt x="4988526" y="1744802"/>
                  <a:pt x="4992758" y="1744802"/>
                </a:cubicBezTo>
                <a:cubicBezTo>
                  <a:pt x="4996339" y="1744802"/>
                  <a:pt x="4999823" y="1745047"/>
                  <a:pt x="5003209" y="1745535"/>
                </a:cubicBezTo>
                <a:cubicBezTo>
                  <a:pt x="5006594" y="1746023"/>
                  <a:pt x="5009459" y="1747016"/>
                  <a:pt x="5011803" y="1748514"/>
                </a:cubicBezTo>
                <a:cubicBezTo>
                  <a:pt x="5014147" y="1749946"/>
                  <a:pt x="5015971" y="1751981"/>
                  <a:pt x="5017273" y="1754618"/>
                </a:cubicBezTo>
                <a:cubicBezTo>
                  <a:pt x="5018575" y="1757255"/>
                  <a:pt x="5019226" y="1760723"/>
                  <a:pt x="5019226" y="1765020"/>
                </a:cubicBezTo>
                <a:lnTo>
                  <a:pt x="5019226" y="1768536"/>
                </a:lnTo>
                <a:cubicBezTo>
                  <a:pt x="5009590" y="1769057"/>
                  <a:pt x="5000604" y="1769854"/>
                  <a:pt x="4992270" y="1770929"/>
                </a:cubicBezTo>
                <a:cubicBezTo>
                  <a:pt x="4983935" y="1772003"/>
                  <a:pt x="4976708" y="1773940"/>
                  <a:pt x="4970587" y="1776740"/>
                </a:cubicBezTo>
                <a:cubicBezTo>
                  <a:pt x="4963685" y="1779865"/>
                  <a:pt x="4958639" y="1784081"/>
                  <a:pt x="4955449" y="1789388"/>
                </a:cubicBezTo>
                <a:cubicBezTo>
                  <a:pt x="4952258" y="1794695"/>
                  <a:pt x="4950663" y="1801125"/>
                  <a:pt x="4950663" y="1808678"/>
                </a:cubicBezTo>
                <a:cubicBezTo>
                  <a:pt x="4950663" y="1813561"/>
                  <a:pt x="4951542" y="1818200"/>
                  <a:pt x="4953300" y="1822595"/>
                </a:cubicBezTo>
                <a:cubicBezTo>
                  <a:pt x="4955058" y="1826990"/>
                  <a:pt x="4957402" y="1830686"/>
                  <a:pt x="4960332" y="1833681"/>
                </a:cubicBezTo>
                <a:cubicBezTo>
                  <a:pt x="4963392" y="1836741"/>
                  <a:pt x="4966942" y="1839118"/>
                  <a:pt x="4970978" y="1840811"/>
                </a:cubicBezTo>
                <a:cubicBezTo>
                  <a:pt x="4975015" y="1842504"/>
                  <a:pt x="4979280" y="1843350"/>
                  <a:pt x="4983773" y="1843350"/>
                </a:cubicBezTo>
                <a:cubicBezTo>
                  <a:pt x="4989242" y="1843350"/>
                  <a:pt x="4993491" y="1842894"/>
                  <a:pt x="4996518" y="1841983"/>
                </a:cubicBezTo>
                <a:cubicBezTo>
                  <a:pt x="4999546" y="1841071"/>
                  <a:pt x="5002688" y="1839769"/>
                  <a:pt x="5005943" y="1838076"/>
                </a:cubicBezTo>
                <a:cubicBezTo>
                  <a:pt x="5008287" y="1836904"/>
                  <a:pt x="5010713" y="1835325"/>
                  <a:pt x="5013220" y="1833339"/>
                </a:cubicBezTo>
                <a:cubicBezTo>
                  <a:pt x="5015726" y="1831353"/>
                  <a:pt x="5017729" y="1829807"/>
                  <a:pt x="5019226" y="1828700"/>
                </a:cubicBezTo>
                <a:lnTo>
                  <a:pt x="5019226" y="1840322"/>
                </a:lnTo>
                <a:lnTo>
                  <a:pt x="5037490" y="1840322"/>
                </a:lnTo>
                <a:lnTo>
                  <a:pt x="5037490" y="1765703"/>
                </a:lnTo>
                <a:cubicBezTo>
                  <a:pt x="5037490" y="1758867"/>
                  <a:pt x="5036513" y="1753072"/>
                  <a:pt x="5034560" y="1748319"/>
                </a:cubicBezTo>
                <a:cubicBezTo>
                  <a:pt x="5032607" y="1743565"/>
                  <a:pt x="5029644" y="1739691"/>
                  <a:pt x="5025672" y="1736696"/>
                </a:cubicBezTo>
                <a:cubicBezTo>
                  <a:pt x="5021570" y="1733636"/>
                  <a:pt x="5016947" y="1731520"/>
                  <a:pt x="5011803" y="1730348"/>
                </a:cubicBezTo>
                <a:cubicBezTo>
                  <a:pt x="5006659" y="1729175"/>
                  <a:pt x="5000344" y="1728589"/>
                  <a:pt x="4992856" y="1728589"/>
                </a:cubicBezTo>
                <a:close/>
                <a:moveTo>
                  <a:pt x="3497431" y="1728589"/>
                </a:moveTo>
                <a:cubicBezTo>
                  <a:pt x="3491245" y="1728589"/>
                  <a:pt x="3484994" y="1729175"/>
                  <a:pt x="3478679" y="1730348"/>
                </a:cubicBezTo>
                <a:cubicBezTo>
                  <a:pt x="3472363" y="1731520"/>
                  <a:pt x="3467512" y="1732594"/>
                  <a:pt x="3464126" y="1733571"/>
                </a:cubicBezTo>
                <a:lnTo>
                  <a:pt x="3464126" y="1752225"/>
                </a:lnTo>
                <a:lnTo>
                  <a:pt x="3465200" y="1752225"/>
                </a:lnTo>
                <a:cubicBezTo>
                  <a:pt x="3470930" y="1749816"/>
                  <a:pt x="3476660" y="1747977"/>
                  <a:pt x="3482390" y="1746707"/>
                </a:cubicBezTo>
                <a:cubicBezTo>
                  <a:pt x="3488120" y="1745437"/>
                  <a:pt x="3493101" y="1744802"/>
                  <a:pt x="3497333" y="1744802"/>
                </a:cubicBezTo>
                <a:cubicBezTo>
                  <a:pt x="3500914" y="1744802"/>
                  <a:pt x="3504398" y="1745047"/>
                  <a:pt x="3507784" y="1745535"/>
                </a:cubicBezTo>
                <a:cubicBezTo>
                  <a:pt x="3511170" y="1746023"/>
                  <a:pt x="3514034" y="1747016"/>
                  <a:pt x="3516379" y="1748514"/>
                </a:cubicBezTo>
                <a:cubicBezTo>
                  <a:pt x="3518723" y="1749946"/>
                  <a:pt x="3520546" y="1751981"/>
                  <a:pt x="3521848" y="1754618"/>
                </a:cubicBezTo>
                <a:cubicBezTo>
                  <a:pt x="3523150" y="1757255"/>
                  <a:pt x="3523801" y="1760723"/>
                  <a:pt x="3523801" y="1765020"/>
                </a:cubicBezTo>
                <a:lnTo>
                  <a:pt x="3523801" y="1768536"/>
                </a:lnTo>
                <a:cubicBezTo>
                  <a:pt x="3514165" y="1769057"/>
                  <a:pt x="3505179" y="1769854"/>
                  <a:pt x="3496845" y="1770929"/>
                </a:cubicBezTo>
                <a:cubicBezTo>
                  <a:pt x="3488511" y="1772003"/>
                  <a:pt x="3481283" y="1773940"/>
                  <a:pt x="3475163" y="1776740"/>
                </a:cubicBezTo>
                <a:cubicBezTo>
                  <a:pt x="3468261" y="1779865"/>
                  <a:pt x="3463214" y="1784081"/>
                  <a:pt x="3460024" y="1789388"/>
                </a:cubicBezTo>
                <a:cubicBezTo>
                  <a:pt x="3456833" y="1794695"/>
                  <a:pt x="3455238" y="1801125"/>
                  <a:pt x="3455238" y="1808678"/>
                </a:cubicBezTo>
                <a:cubicBezTo>
                  <a:pt x="3455238" y="1813561"/>
                  <a:pt x="3456117" y="1818200"/>
                  <a:pt x="3457875" y="1822595"/>
                </a:cubicBezTo>
                <a:cubicBezTo>
                  <a:pt x="3459633" y="1826990"/>
                  <a:pt x="3461977" y="1830686"/>
                  <a:pt x="3464907" y="1833681"/>
                </a:cubicBezTo>
                <a:cubicBezTo>
                  <a:pt x="3467968" y="1836741"/>
                  <a:pt x="3471516" y="1839118"/>
                  <a:pt x="3475553" y="1840811"/>
                </a:cubicBezTo>
                <a:cubicBezTo>
                  <a:pt x="3479590" y="1842504"/>
                  <a:pt x="3483855" y="1843350"/>
                  <a:pt x="3488348" y="1843350"/>
                </a:cubicBezTo>
                <a:cubicBezTo>
                  <a:pt x="3493817" y="1843350"/>
                  <a:pt x="3498066" y="1842894"/>
                  <a:pt x="3501093" y="1841983"/>
                </a:cubicBezTo>
                <a:cubicBezTo>
                  <a:pt x="3504121" y="1841071"/>
                  <a:pt x="3507263" y="1839769"/>
                  <a:pt x="3510518" y="1838076"/>
                </a:cubicBezTo>
                <a:cubicBezTo>
                  <a:pt x="3512862" y="1836904"/>
                  <a:pt x="3515288" y="1835325"/>
                  <a:pt x="3517795" y="1833339"/>
                </a:cubicBezTo>
                <a:cubicBezTo>
                  <a:pt x="3520301" y="1831353"/>
                  <a:pt x="3522304" y="1829807"/>
                  <a:pt x="3523801" y="1828700"/>
                </a:cubicBezTo>
                <a:lnTo>
                  <a:pt x="3523801" y="1840322"/>
                </a:lnTo>
                <a:lnTo>
                  <a:pt x="3542065" y="1840322"/>
                </a:lnTo>
                <a:lnTo>
                  <a:pt x="3542065" y="1765703"/>
                </a:lnTo>
                <a:cubicBezTo>
                  <a:pt x="3542065" y="1758867"/>
                  <a:pt x="3541089" y="1753072"/>
                  <a:pt x="3539135" y="1748319"/>
                </a:cubicBezTo>
                <a:cubicBezTo>
                  <a:pt x="3537182" y="1743565"/>
                  <a:pt x="3534219" y="1739691"/>
                  <a:pt x="3530248" y="1736696"/>
                </a:cubicBezTo>
                <a:cubicBezTo>
                  <a:pt x="3526145" y="1733636"/>
                  <a:pt x="3521522" y="1731520"/>
                  <a:pt x="3516379" y="1730348"/>
                </a:cubicBezTo>
                <a:cubicBezTo>
                  <a:pt x="3511234" y="1729175"/>
                  <a:pt x="3504919" y="1728589"/>
                  <a:pt x="3497431" y="1728589"/>
                </a:cubicBezTo>
                <a:close/>
                <a:moveTo>
                  <a:pt x="2973556" y="1728589"/>
                </a:moveTo>
                <a:cubicBezTo>
                  <a:pt x="2967370" y="1728589"/>
                  <a:pt x="2961119" y="1729175"/>
                  <a:pt x="2954804" y="1730348"/>
                </a:cubicBezTo>
                <a:cubicBezTo>
                  <a:pt x="2948488" y="1731520"/>
                  <a:pt x="2943637" y="1732594"/>
                  <a:pt x="2940251" y="1733571"/>
                </a:cubicBezTo>
                <a:lnTo>
                  <a:pt x="2940251" y="1752225"/>
                </a:lnTo>
                <a:lnTo>
                  <a:pt x="2941325" y="1752225"/>
                </a:lnTo>
                <a:cubicBezTo>
                  <a:pt x="2947055" y="1749816"/>
                  <a:pt x="2952785" y="1747977"/>
                  <a:pt x="2958515" y="1746707"/>
                </a:cubicBezTo>
                <a:cubicBezTo>
                  <a:pt x="2964245" y="1745437"/>
                  <a:pt x="2969226" y="1744802"/>
                  <a:pt x="2973458" y="1744802"/>
                </a:cubicBezTo>
                <a:cubicBezTo>
                  <a:pt x="2977039" y="1744802"/>
                  <a:pt x="2980523" y="1745047"/>
                  <a:pt x="2983909" y="1745535"/>
                </a:cubicBezTo>
                <a:cubicBezTo>
                  <a:pt x="2987294" y="1746023"/>
                  <a:pt x="2990159" y="1747016"/>
                  <a:pt x="2992504" y="1748514"/>
                </a:cubicBezTo>
                <a:cubicBezTo>
                  <a:pt x="2994848" y="1749946"/>
                  <a:pt x="2996671" y="1751981"/>
                  <a:pt x="2997973" y="1754618"/>
                </a:cubicBezTo>
                <a:cubicBezTo>
                  <a:pt x="2999275" y="1757255"/>
                  <a:pt x="2999926" y="1760723"/>
                  <a:pt x="2999926" y="1765020"/>
                </a:cubicBezTo>
                <a:lnTo>
                  <a:pt x="2999926" y="1768536"/>
                </a:lnTo>
                <a:cubicBezTo>
                  <a:pt x="2990290" y="1769057"/>
                  <a:pt x="2981304" y="1769854"/>
                  <a:pt x="2972970" y="1770929"/>
                </a:cubicBezTo>
                <a:cubicBezTo>
                  <a:pt x="2964635" y="1772003"/>
                  <a:pt x="2957408" y="1773940"/>
                  <a:pt x="2951287" y="1776740"/>
                </a:cubicBezTo>
                <a:cubicBezTo>
                  <a:pt x="2944385" y="1779865"/>
                  <a:pt x="2939339" y="1784081"/>
                  <a:pt x="2936149" y="1789388"/>
                </a:cubicBezTo>
                <a:cubicBezTo>
                  <a:pt x="2932958" y="1794695"/>
                  <a:pt x="2931363" y="1801125"/>
                  <a:pt x="2931363" y="1808678"/>
                </a:cubicBezTo>
                <a:cubicBezTo>
                  <a:pt x="2931363" y="1813561"/>
                  <a:pt x="2932242" y="1818200"/>
                  <a:pt x="2934000" y="1822595"/>
                </a:cubicBezTo>
                <a:cubicBezTo>
                  <a:pt x="2935758" y="1826990"/>
                  <a:pt x="2938102" y="1830686"/>
                  <a:pt x="2941032" y="1833681"/>
                </a:cubicBezTo>
                <a:cubicBezTo>
                  <a:pt x="2944092" y="1836741"/>
                  <a:pt x="2947641" y="1839118"/>
                  <a:pt x="2951678" y="1840811"/>
                </a:cubicBezTo>
                <a:cubicBezTo>
                  <a:pt x="2955715" y="1842504"/>
                  <a:pt x="2959980" y="1843350"/>
                  <a:pt x="2964473" y="1843350"/>
                </a:cubicBezTo>
                <a:cubicBezTo>
                  <a:pt x="2969942" y="1843350"/>
                  <a:pt x="2974191" y="1842894"/>
                  <a:pt x="2977218" y="1841983"/>
                </a:cubicBezTo>
                <a:cubicBezTo>
                  <a:pt x="2980246" y="1841071"/>
                  <a:pt x="2983388" y="1839769"/>
                  <a:pt x="2986643" y="1838076"/>
                </a:cubicBezTo>
                <a:cubicBezTo>
                  <a:pt x="2988987" y="1836904"/>
                  <a:pt x="2991413" y="1835325"/>
                  <a:pt x="2993920" y="1833339"/>
                </a:cubicBezTo>
                <a:cubicBezTo>
                  <a:pt x="2996427" y="1831353"/>
                  <a:pt x="2998429" y="1829807"/>
                  <a:pt x="2999926" y="1828700"/>
                </a:cubicBezTo>
                <a:lnTo>
                  <a:pt x="2999926" y="1840322"/>
                </a:lnTo>
                <a:lnTo>
                  <a:pt x="3018190" y="1840322"/>
                </a:lnTo>
                <a:lnTo>
                  <a:pt x="3018190" y="1765703"/>
                </a:lnTo>
                <a:cubicBezTo>
                  <a:pt x="3018190" y="1758867"/>
                  <a:pt x="3017214" y="1753072"/>
                  <a:pt x="3015260" y="1748319"/>
                </a:cubicBezTo>
                <a:cubicBezTo>
                  <a:pt x="3013307" y="1743565"/>
                  <a:pt x="3010344" y="1739691"/>
                  <a:pt x="3006372" y="1736696"/>
                </a:cubicBezTo>
                <a:cubicBezTo>
                  <a:pt x="3002270" y="1733636"/>
                  <a:pt x="2997647" y="1731520"/>
                  <a:pt x="2992504" y="1730348"/>
                </a:cubicBezTo>
                <a:cubicBezTo>
                  <a:pt x="2987360" y="1729175"/>
                  <a:pt x="2981044" y="1728589"/>
                  <a:pt x="2973556" y="1728589"/>
                </a:cubicBezTo>
                <a:close/>
                <a:moveTo>
                  <a:pt x="2887733" y="1728589"/>
                </a:moveTo>
                <a:cubicBezTo>
                  <a:pt x="2875427" y="1728589"/>
                  <a:pt x="2865562" y="1731682"/>
                  <a:pt x="2858140" y="1737868"/>
                </a:cubicBezTo>
                <a:cubicBezTo>
                  <a:pt x="2850717" y="1744054"/>
                  <a:pt x="2847005" y="1752062"/>
                  <a:pt x="2847005" y="1761894"/>
                </a:cubicBezTo>
                <a:cubicBezTo>
                  <a:pt x="2847005" y="1769057"/>
                  <a:pt x="2848894" y="1775161"/>
                  <a:pt x="2852670" y="1780207"/>
                </a:cubicBezTo>
                <a:cubicBezTo>
                  <a:pt x="2856447" y="1785253"/>
                  <a:pt x="2862502" y="1788981"/>
                  <a:pt x="2870837" y="1791390"/>
                </a:cubicBezTo>
                <a:cubicBezTo>
                  <a:pt x="2874027" y="1792302"/>
                  <a:pt x="2877511" y="1793148"/>
                  <a:pt x="2881287" y="1793930"/>
                </a:cubicBezTo>
                <a:cubicBezTo>
                  <a:pt x="2885063" y="1794711"/>
                  <a:pt x="2888124" y="1795395"/>
                  <a:pt x="2890468" y="1795981"/>
                </a:cubicBezTo>
                <a:cubicBezTo>
                  <a:pt x="2896523" y="1797478"/>
                  <a:pt x="2900739" y="1799334"/>
                  <a:pt x="2903116" y="1801548"/>
                </a:cubicBezTo>
                <a:cubicBezTo>
                  <a:pt x="2905493" y="1803762"/>
                  <a:pt x="2906681" y="1807050"/>
                  <a:pt x="2906681" y="1811412"/>
                </a:cubicBezTo>
                <a:cubicBezTo>
                  <a:pt x="2906681" y="1814798"/>
                  <a:pt x="2906176" y="1817338"/>
                  <a:pt x="2905167" y="1819030"/>
                </a:cubicBezTo>
                <a:cubicBezTo>
                  <a:pt x="2904158" y="1820723"/>
                  <a:pt x="2902514" y="1822319"/>
                  <a:pt x="2900235" y="1823816"/>
                </a:cubicBezTo>
                <a:cubicBezTo>
                  <a:pt x="2898607" y="1824858"/>
                  <a:pt x="2896133" y="1825721"/>
                  <a:pt x="2892812" y="1826405"/>
                </a:cubicBezTo>
                <a:cubicBezTo>
                  <a:pt x="2889491" y="1827088"/>
                  <a:pt x="2886366" y="1827430"/>
                  <a:pt x="2883436" y="1827430"/>
                </a:cubicBezTo>
                <a:cubicBezTo>
                  <a:pt x="2879399" y="1827430"/>
                  <a:pt x="2875508" y="1826877"/>
                  <a:pt x="2871764" y="1825770"/>
                </a:cubicBezTo>
                <a:cubicBezTo>
                  <a:pt x="2868020" y="1824663"/>
                  <a:pt x="2864586" y="1823393"/>
                  <a:pt x="2861460" y="1821961"/>
                </a:cubicBezTo>
                <a:cubicBezTo>
                  <a:pt x="2857944" y="1820333"/>
                  <a:pt x="2855128" y="1818770"/>
                  <a:pt x="2853012" y="1817272"/>
                </a:cubicBezTo>
                <a:cubicBezTo>
                  <a:pt x="2850896" y="1815775"/>
                  <a:pt x="2849056" y="1814407"/>
                  <a:pt x="2847494" y="1813170"/>
                </a:cubicBezTo>
                <a:lnTo>
                  <a:pt x="2846517" y="1813170"/>
                </a:lnTo>
                <a:lnTo>
                  <a:pt x="2846517" y="1833779"/>
                </a:lnTo>
                <a:cubicBezTo>
                  <a:pt x="2850684" y="1835992"/>
                  <a:pt x="2855942" y="1838076"/>
                  <a:pt x="2862290" y="1840029"/>
                </a:cubicBezTo>
                <a:cubicBezTo>
                  <a:pt x="2868639" y="1841983"/>
                  <a:pt x="2875460" y="1842959"/>
                  <a:pt x="2882752" y="1842959"/>
                </a:cubicBezTo>
                <a:cubicBezTo>
                  <a:pt x="2890175" y="1842959"/>
                  <a:pt x="2896344" y="1842113"/>
                  <a:pt x="2901260" y="1840420"/>
                </a:cubicBezTo>
                <a:cubicBezTo>
                  <a:pt x="2906176" y="1838727"/>
                  <a:pt x="2910588" y="1836253"/>
                  <a:pt x="2914494" y="1832997"/>
                </a:cubicBezTo>
                <a:cubicBezTo>
                  <a:pt x="2918075" y="1830002"/>
                  <a:pt x="2920794" y="1826405"/>
                  <a:pt x="2922650" y="1822205"/>
                </a:cubicBezTo>
                <a:cubicBezTo>
                  <a:pt x="2924505" y="1818005"/>
                  <a:pt x="2925433" y="1813561"/>
                  <a:pt x="2925433" y="1808873"/>
                </a:cubicBezTo>
                <a:cubicBezTo>
                  <a:pt x="2925433" y="1800799"/>
                  <a:pt x="2923398" y="1794418"/>
                  <a:pt x="2919329" y="1789730"/>
                </a:cubicBezTo>
                <a:cubicBezTo>
                  <a:pt x="2915259" y="1785042"/>
                  <a:pt x="2909188" y="1781689"/>
                  <a:pt x="2901114" y="1779670"/>
                </a:cubicBezTo>
                <a:cubicBezTo>
                  <a:pt x="2897402" y="1778758"/>
                  <a:pt x="2893870" y="1777961"/>
                  <a:pt x="2890517" y="1777277"/>
                </a:cubicBezTo>
                <a:cubicBezTo>
                  <a:pt x="2887163" y="1776594"/>
                  <a:pt x="2884119" y="1775893"/>
                  <a:pt x="2881385" y="1775177"/>
                </a:cubicBezTo>
                <a:cubicBezTo>
                  <a:pt x="2875915" y="1773745"/>
                  <a:pt x="2871943" y="1771905"/>
                  <a:pt x="2869469" y="1769659"/>
                </a:cubicBezTo>
                <a:cubicBezTo>
                  <a:pt x="2866995" y="1767413"/>
                  <a:pt x="2865758" y="1764011"/>
                  <a:pt x="2865758" y="1759453"/>
                </a:cubicBezTo>
                <a:cubicBezTo>
                  <a:pt x="2865758" y="1754309"/>
                  <a:pt x="2867841" y="1750467"/>
                  <a:pt x="2872009" y="1747928"/>
                </a:cubicBezTo>
                <a:cubicBezTo>
                  <a:pt x="2876176" y="1745388"/>
                  <a:pt x="2881287" y="1744119"/>
                  <a:pt x="2887343" y="1744119"/>
                </a:cubicBezTo>
                <a:cubicBezTo>
                  <a:pt x="2893203" y="1744119"/>
                  <a:pt x="2899014" y="1745193"/>
                  <a:pt x="2904776" y="1747342"/>
                </a:cubicBezTo>
                <a:cubicBezTo>
                  <a:pt x="2910539" y="1749491"/>
                  <a:pt x="2915764" y="1752421"/>
                  <a:pt x="2920452" y="1756132"/>
                </a:cubicBezTo>
                <a:lnTo>
                  <a:pt x="2921429" y="1756132"/>
                </a:lnTo>
                <a:lnTo>
                  <a:pt x="2921429" y="1736501"/>
                </a:lnTo>
                <a:cubicBezTo>
                  <a:pt x="2917262" y="1734222"/>
                  <a:pt x="2912118" y="1732333"/>
                  <a:pt x="2905997" y="1730836"/>
                </a:cubicBezTo>
                <a:cubicBezTo>
                  <a:pt x="2899877" y="1729338"/>
                  <a:pt x="2893789" y="1728589"/>
                  <a:pt x="2887733" y="1728589"/>
                </a:cubicBezTo>
                <a:close/>
                <a:moveTo>
                  <a:pt x="6629002" y="1728199"/>
                </a:moveTo>
                <a:cubicBezTo>
                  <a:pt x="6623077" y="1728199"/>
                  <a:pt x="6617445" y="1729501"/>
                  <a:pt x="6612106" y="1732106"/>
                </a:cubicBezTo>
                <a:cubicBezTo>
                  <a:pt x="6606766" y="1734710"/>
                  <a:pt x="6601362" y="1738454"/>
                  <a:pt x="6595893" y="1743337"/>
                </a:cubicBezTo>
                <a:lnTo>
                  <a:pt x="6595893" y="1731227"/>
                </a:lnTo>
                <a:lnTo>
                  <a:pt x="6577531" y="1731227"/>
                </a:lnTo>
                <a:lnTo>
                  <a:pt x="6577531" y="1840322"/>
                </a:lnTo>
                <a:lnTo>
                  <a:pt x="6595893" y="1840322"/>
                </a:lnTo>
                <a:lnTo>
                  <a:pt x="6595893" y="1758867"/>
                </a:lnTo>
                <a:cubicBezTo>
                  <a:pt x="6600516" y="1754960"/>
                  <a:pt x="6605252" y="1751786"/>
                  <a:pt x="6610103" y="1749344"/>
                </a:cubicBezTo>
                <a:cubicBezTo>
                  <a:pt x="6614954" y="1746902"/>
                  <a:pt x="6619659" y="1745681"/>
                  <a:pt x="6624216" y="1745681"/>
                </a:cubicBezTo>
                <a:cubicBezTo>
                  <a:pt x="6628839" y="1745681"/>
                  <a:pt x="6632486" y="1746349"/>
                  <a:pt x="6635155" y="1747684"/>
                </a:cubicBezTo>
                <a:cubicBezTo>
                  <a:pt x="6637825" y="1749019"/>
                  <a:pt x="6639908" y="1751053"/>
                  <a:pt x="6641406" y="1753788"/>
                </a:cubicBezTo>
                <a:cubicBezTo>
                  <a:pt x="6642773" y="1756392"/>
                  <a:pt x="6643701" y="1759860"/>
                  <a:pt x="6644190" y="1764190"/>
                </a:cubicBezTo>
                <a:cubicBezTo>
                  <a:pt x="6644678" y="1768520"/>
                  <a:pt x="6644922" y="1773191"/>
                  <a:pt x="6644922" y="1778205"/>
                </a:cubicBezTo>
                <a:lnTo>
                  <a:pt x="6644922" y="1840322"/>
                </a:lnTo>
                <a:lnTo>
                  <a:pt x="6663284" y="1840322"/>
                </a:lnTo>
                <a:lnTo>
                  <a:pt x="6663284" y="1769513"/>
                </a:lnTo>
                <a:cubicBezTo>
                  <a:pt x="6663284" y="1756099"/>
                  <a:pt x="6660256" y="1745861"/>
                  <a:pt x="6654201" y="1738796"/>
                </a:cubicBezTo>
                <a:cubicBezTo>
                  <a:pt x="6648145" y="1731731"/>
                  <a:pt x="6639746" y="1728199"/>
                  <a:pt x="6629002" y="1728199"/>
                </a:cubicBezTo>
                <a:close/>
                <a:moveTo>
                  <a:pt x="6515730" y="1728199"/>
                </a:moveTo>
                <a:cubicBezTo>
                  <a:pt x="6500689" y="1728199"/>
                  <a:pt x="6488513" y="1733457"/>
                  <a:pt x="6479202" y="1743972"/>
                </a:cubicBezTo>
                <a:cubicBezTo>
                  <a:pt x="6469891" y="1754488"/>
                  <a:pt x="6465235" y="1768634"/>
                  <a:pt x="6465235" y="1786409"/>
                </a:cubicBezTo>
                <a:cubicBezTo>
                  <a:pt x="6465235" y="1804445"/>
                  <a:pt x="6470037" y="1818363"/>
                  <a:pt x="6479642" y="1828162"/>
                </a:cubicBezTo>
                <a:cubicBezTo>
                  <a:pt x="6489246" y="1837962"/>
                  <a:pt x="6502740" y="1842862"/>
                  <a:pt x="6520125" y="1842862"/>
                </a:cubicBezTo>
                <a:cubicBezTo>
                  <a:pt x="6524553" y="1842862"/>
                  <a:pt x="6528215" y="1842601"/>
                  <a:pt x="6531113" y="1842080"/>
                </a:cubicBezTo>
                <a:cubicBezTo>
                  <a:pt x="6534010" y="1841559"/>
                  <a:pt x="6537250" y="1840811"/>
                  <a:pt x="6540831" y="1839834"/>
                </a:cubicBezTo>
                <a:cubicBezTo>
                  <a:pt x="6543370" y="1839118"/>
                  <a:pt x="6546235" y="1838125"/>
                  <a:pt x="6549426" y="1836855"/>
                </a:cubicBezTo>
                <a:cubicBezTo>
                  <a:pt x="6552616" y="1835585"/>
                  <a:pt x="6555286" y="1834527"/>
                  <a:pt x="6557434" y="1833681"/>
                </a:cubicBezTo>
                <a:lnTo>
                  <a:pt x="6557434" y="1813659"/>
                </a:lnTo>
                <a:lnTo>
                  <a:pt x="6556360" y="1813659"/>
                </a:lnTo>
                <a:cubicBezTo>
                  <a:pt x="6554862" y="1814896"/>
                  <a:pt x="6552974" y="1816214"/>
                  <a:pt x="6550695" y="1817614"/>
                </a:cubicBezTo>
                <a:cubicBezTo>
                  <a:pt x="6548416" y="1819014"/>
                  <a:pt x="6545617" y="1820463"/>
                  <a:pt x="6542296" y="1821961"/>
                </a:cubicBezTo>
                <a:cubicBezTo>
                  <a:pt x="6539170" y="1823393"/>
                  <a:pt x="6535671" y="1824565"/>
                  <a:pt x="6531796" y="1825476"/>
                </a:cubicBezTo>
                <a:cubicBezTo>
                  <a:pt x="6527922" y="1826388"/>
                  <a:pt x="6523967" y="1826844"/>
                  <a:pt x="6519930" y="1826844"/>
                </a:cubicBezTo>
                <a:cubicBezTo>
                  <a:pt x="6508665" y="1826844"/>
                  <a:pt x="6499843" y="1823491"/>
                  <a:pt x="6493462" y="1816784"/>
                </a:cubicBezTo>
                <a:cubicBezTo>
                  <a:pt x="6487081" y="1810078"/>
                  <a:pt x="6483890" y="1800376"/>
                  <a:pt x="6483890" y="1787679"/>
                </a:cubicBezTo>
                <a:lnTo>
                  <a:pt x="6559485" y="1787679"/>
                </a:lnTo>
                <a:lnTo>
                  <a:pt x="6559485" y="1777717"/>
                </a:lnTo>
                <a:cubicBezTo>
                  <a:pt x="6559485" y="1768992"/>
                  <a:pt x="6558444" y="1761618"/>
                  <a:pt x="6556360" y="1755595"/>
                </a:cubicBezTo>
                <a:cubicBezTo>
                  <a:pt x="6554276" y="1749572"/>
                  <a:pt x="6551281" y="1744477"/>
                  <a:pt x="6547375" y="1740310"/>
                </a:cubicBezTo>
                <a:cubicBezTo>
                  <a:pt x="6543468" y="1736143"/>
                  <a:pt x="6538910" y="1733082"/>
                  <a:pt x="6533701" y="1731129"/>
                </a:cubicBezTo>
                <a:cubicBezTo>
                  <a:pt x="6528492" y="1729175"/>
                  <a:pt x="6522502" y="1728199"/>
                  <a:pt x="6515730" y="1728199"/>
                </a:cubicBezTo>
                <a:close/>
                <a:moveTo>
                  <a:pt x="5615888" y="1728199"/>
                </a:moveTo>
                <a:cubicBezTo>
                  <a:pt x="5609897" y="1728199"/>
                  <a:pt x="5604102" y="1729469"/>
                  <a:pt x="5598503" y="1732008"/>
                </a:cubicBezTo>
                <a:cubicBezTo>
                  <a:pt x="5592903" y="1734547"/>
                  <a:pt x="5588052" y="1738161"/>
                  <a:pt x="5583950" y="1742849"/>
                </a:cubicBezTo>
                <a:cubicBezTo>
                  <a:pt x="5579653" y="1747732"/>
                  <a:pt x="5576234" y="1753674"/>
                  <a:pt x="5573695" y="1760674"/>
                </a:cubicBezTo>
                <a:cubicBezTo>
                  <a:pt x="5571155" y="1767673"/>
                  <a:pt x="5569886" y="1775698"/>
                  <a:pt x="5569886" y="1784749"/>
                </a:cubicBezTo>
                <a:cubicBezTo>
                  <a:pt x="5569886" y="1802069"/>
                  <a:pt x="5573565" y="1815352"/>
                  <a:pt x="5580922" y="1824598"/>
                </a:cubicBezTo>
                <a:cubicBezTo>
                  <a:pt x="5588280" y="1833844"/>
                  <a:pt x="5598177" y="1838466"/>
                  <a:pt x="5610613" y="1838466"/>
                </a:cubicBezTo>
                <a:cubicBezTo>
                  <a:pt x="5617776" y="1838466"/>
                  <a:pt x="5623734" y="1837441"/>
                  <a:pt x="5628487" y="1835390"/>
                </a:cubicBezTo>
                <a:cubicBezTo>
                  <a:pt x="5633240" y="1833339"/>
                  <a:pt x="5638091" y="1830165"/>
                  <a:pt x="5643039" y="1825867"/>
                </a:cubicBezTo>
                <a:lnTo>
                  <a:pt x="5643039" y="1835439"/>
                </a:lnTo>
                <a:cubicBezTo>
                  <a:pt x="5643039" y="1839932"/>
                  <a:pt x="5642616" y="1843936"/>
                  <a:pt x="5641770" y="1847452"/>
                </a:cubicBezTo>
                <a:cubicBezTo>
                  <a:pt x="5640923" y="1850968"/>
                  <a:pt x="5639458" y="1854061"/>
                  <a:pt x="5637375" y="1856731"/>
                </a:cubicBezTo>
                <a:cubicBezTo>
                  <a:pt x="5635161" y="1859400"/>
                  <a:pt x="5632084" y="1861484"/>
                  <a:pt x="5628145" y="1862981"/>
                </a:cubicBezTo>
                <a:cubicBezTo>
                  <a:pt x="5624206" y="1864479"/>
                  <a:pt x="5619404" y="1865228"/>
                  <a:pt x="5613739" y="1865228"/>
                </a:cubicBezTo>
                <a:cubicBezTo>
                  <a:pt x="5610353" y="1865228"/>
                  <a:pt x="5607228" y="1864967"/>
                  <a:pt x="5604363" y="1864446"/>
                </a:cubicBezTo>
                <a:cubicBezTo>
                  <a:pt x="5601498" y="1863925"/>
                  <a:pt x="5598372" y="1863242"/>
                  <a:pt x="5594986" y="1862395"/>
                </a:cubicBezTo>
                <a:cubicBezTo>
                  <a:pt x="5591926" y="1861614"/>
                  <a:pt x="5589191" y="1860784"/>
                  <a:pt x="5586782" y="1859905"/>
                </a:cubicBezTo>
                <a:cubicBezTo>
                  <a:pt x="5584374" y="1859026"/>
                  <a:pt x="5582550" y="1858326"/>
                  <a:pt x="5581313" y="1857805"/>
                </a:cubicBezTo>
                <a:lnTo>
                  <a:pt x="5580336" y="1857805"/>
                </a:lnTo>
                <a:lnTo>
                  <a:pt x="5580336" y="1876948"/>
                </a:lnTo>
                <a:cubicBezTo>
                  <a:pt x="5585155" y="1878380"/>
                  <a:pt x="5590347" y="1879520"/>
                  <a:pt x="5595914" y="1880366"/>
                </a:cubicBezTo>
                <a:cubicBezTo>
                  <a:pt x="5601481" y="1881213"/>
                  <a:pt x="5606935" y="1881636"/>
                  <a:pt x="5612274" y="1881636"/>
                </a:cubicBezTo>
                <a:cubicBezTo>
                  <a:pt x="5628877" y="1881636"/>
                  <a:pt x="5641216" y="1877306"/>
                  <a:pt x="5649290" y="1868646"/>
                </a:cubicBezTo>
                <a:cubicBezTo>
                  <a:pt x="5657364" y="1859986"/>
                  <a:pt x="5661401" y="1846410"/>
                  <a:pt x="5661401" y="1827918"/>
                </a:cubicBezTo>
                <a:lnTo>
                  <a:pt x="5661401" y="1731227"/>
                </a:lnTo>
                <a:lnTo>
                  <a:pt x="5644114" y="1731227"/>
                </a:lnTo>
                <a:lnTo>
                  <a:pt x="5643039" y="1735915"/>
                </a:lnTo>
                <a:cubicBezTo>
                  <a:pt x="5638872" y="1733440"/>
                  <a:pt x="5634721" y="1731536"/>
                  <a:pt x="5630587" y="1730201"/>
                </a:cubicBezTo>
                <a:cubicBezTo>
                  <a:pt x="5626452" y="1728866"/>
                  <a:pt x="5621552" y="1728199"/>
                  <a:pt x="5615888" y="1728199"/>
                </a:cubicBezTo>
                <a:close/>
                <a:moveTo>
                  <a:pt x="5514577" y="1728199"/>
                </a:moveTo>
                <a:cubicBezTo>
                  <a:pt x="5508653" y="1728199"/>
                  <a:pt x="5503020" y="1729501"/>
                  <a:pt x="5497681" y="1732106"/>
                </a:cubicBezTo>
                <a:cubicBezTo>
                  <a:pt x="5492342" y="1734710"/>
                  <a:pt x="5486937" y="1738454"/>
                  <a:pt x="5481468" y="1743337"/>
                </a:cubicBezTo>
                <a:lnTo>
                  <a:pt x="5481468" y="1731227"/>
                </a:lnTo>
                <a:lnTo>
                  <a:pt x="5463107" y="1731227"/>
                </a:lnTo>
                <a:lnTo>
                  <a:pt x="5463107" y="1840322"/>
                </a:lnTo>
                <a:lnTo>
                  <a:pt x="5481468" y="1840322"/>
                </a:lnTo>
                <a:lnTo>
                  <a:pt x="5481468" y="1758867"/>
                </a:lnTo>
                <a:cubicBezTo>
                  <a:pt x="5486091" y="1754960"/>
                  <a:pt x="5490828" y="1751786"/>
                  <a:pt x="5495679" y="1749344"/>
                </a:cubicBezTo>
                <a:cubicBezTo>
                  <a:pt x="5500529" y="1746902"/>
                  <a:pt x="5505234" y="1745681"/>
                  <a:pt x="5509792" y="1745681"/>
                </a:cubicBezTo>
                <a:cubicBezTo>
                  <a:pt x="5514415" y="1745681"/>
                  <a:pt x="5518061" y="1746349"/>
                  <a:pt x="5520731" y="1747684"/>
                </a:cubicBezTo>
                <a:cubicBezTo>
                  <a:pt x="5523401" y="1749019"/>
                  <a:pt x="5525484" y="1751053"/>
                  <a:pt x="5526981" y="1753788"/>
                </a:cubicBezTo>
                <a:cubicBezTo>
                  <a:pt x="5528349" y="1756392"/>
                  <a:pt x="5529277" y="1759860"/>
                  <a:pt x="5529765" y="1764190"/>
                </a:cubicBezTo>
                <a:cubicBezTo>
                  <a:pt x="5530254" y="1768520"/>
                  <a:pt x="5530497" y="1773191"/>
                  <a:pt x="5530497" y="1778205"/>
                </a:cubicBezTo>
                <a:lnTo>
                  <a:pt x="5530497" y="1840322"/>
                </a:lnTo>
                <a:lnTo>
                  <a:pt x="5548859" y="1840322"/>
                </a:lnTo>
                <a:lnTo>
                  <a:pt x="5548859" y="1769513"/>
                </a:lnTo>
                <a:cubicBezTo>
                  <a:pt x="5548859" y="1756099"/>
                  <a:pt x="5545831" y="1745861"/>
                  <a:pt x="5539776" y="1738796"/>
                </a:cubicBezTo>
                <a:cubicBezTo>
                  <a:pt x="5533720" y="1731731"/>
                  <a:pt x="5525321" y="1728199"/>
                  <a:pt x="5514577" y="1728199"/>
                </a:cubicBezTo>
                <a:close/>
                <a:moveTo>
                  <a:pt x="5114527" y="1728199"/>
                </a:moveTo>
                <a:cubicBezTo>
                  <a:pt x="5108602" y="1728199"/>
                  <a:pt x="5102970" y="1729501"/>
                  <a:pt x="5097631" y="1732106"/>
                </a:cubicBezTo>
                <a:cubicBezTo>
                  <a:pt x="5092291" y="1734710"/>
                  <a:pt x="5086887" y="1738454"/>
                  <a:pt x="5081418" y="1743337"/>
                </a:cubicBezTo>
                <a:lnTo>
                  <a:pt x="5081418" y="1731227"/>
                </a:lnTo>
                <a:lnTo>
                  <a:pt x="5063056" y="1731227"/>
                </a:lnTo>
                <a:lnTo>
                  <a:pt x="5063056" y="1840322"/>
                </a:lnTo>
                <a:lnTo>
                  <a:pt x="5081418" y="1840322"/>
                </a:lnTo>
                <a:lnTo>
                  <a:pt x="5081418" y="1758867"/>
                </a:lnTo>
                <a:cubicBezTo>
                  <a:pt x="5086041" y="1754960"/>
                  <a:pt x="5090778" y="1751786"/>
                  <a:pt x="5095628" y="1749344"/>
                </a:cubicBezTo>
                <a:cubicBezTo>
                  <a:pt x="5100479" y="1746902"/>
                  <a:pt x="5105184" y="1745681"/>
                  <a:pt x="5109742" y="1745681"/>
                </a:cubicBezTo>
                <a:cubicBezTo>
                  <a:pt x="5114365" y="1745681"/>
                  <a:pt x="5118011" y="1746349"/>
                  <a:pt x="5120680" y="1747684"/>
                </a:cubicBezTo>
                <a:cubicBezTo>
                  <a:pt x="5123350" y="1749019"/>
                  <a:pt x="5125434" y="1751053"/>
                  <a:pt x="5126931" y="1753788"/>
                </a:cubicBezTo>
                <a:cubicBezTo>
                  <a:pt x="5128299" y="1756392"/>
                  <a:pt x="5129226" y="1759860"/>
                  <a:pt x="5129715" y="1764190"/>
                </a:cubicBezTo>
                <a:cubicBezTo>
                  <a:pt x="5130203" y="1768520"/>
                  <a:pt x="5130447" y="1773191"/>
                  <a:pt x="5130447" y="1778205"/>
                </a:cubicBezTo>
                <a:lnTo>
                  <a:pt x="5130447" y="1840322"/>
                </a:lnTo>
                <a:lnTo>
                  <a:pt x="5148809" y="1840322"/>
                </a:lnTo>
                <a:lnTo>
                  <a:pt x="5148809" y="1769513"/>
                </a:lnTo>
                <a:cubicBezTo>
                  <a:pt x="5148809" y="1756099"/>
                  <a:pt x="5145781" y="1745861"/>
                  <a:pt x="5139726" y="1738796"/>
                </a:cubicBezTo>
                <a:cubicBezTo>
                  <a:pt x="5133670" y="1731731"/>
                  <a:pt x="5125271" y="1728199"/>
                  <a:pt x="5114527" y="1728199"/>
                </a:cubicBezTo>
                <a:close/>
                <a:moveTo>
                  <a:pt x="4701487" y="1728199"/>
                </a:moveTo>
                <a:cubicBezTo>
                  <a:pt x="4695497" y="1728199"/>
                  <a:pt x="4689702" y="1729469"/>
                  <a:pt x="4684102" y="1732008"/>
                </a:cubicBezTo>
                <a:cubicBezTo>
                  <a:pt x="4678503" y="1734547"/>
                  <a:pt x="4673652" y="1738161"/>
                  <a:pt x="4669550" y="1742849"/>
                </a:cubicBezTo>
                <a:cubicBezTo>
                  <a:pt x="4665252" y="1747732"/>
                  <a:pt x="4661834" y="1753674"/>
                  <a:pt x="4659295" y="1760674"/>
                </a:cubicBezTo>
                <a:cubicBezTo>
                  <a:pt x="4656755" y="1767673"/>
                  <a:pt x="4655486" y="1775698"/>
                  <a:pt x="4655486" y="1784749"/>
                </a:cubicBezTo>
                <a:cubicBezTo>
                  <a:pt x="4655486" y="1802069"/>
                  <a:pt x="4659164" y="1815352"/>
                  <a:pt x="4666522" y="1824598"/>
                </a:cubicBezTo>
                <a:cubicBezTo>
                  <a:pt x="4673880" y="1833844"/>
                  <a:pt x="4683777" y="1838466"/>
                  <a:pt x="4696213" y="1838466"/>
                </a:cubicBezTo>
                <a:cubicBezTo>
                  <a:pt x="4703376" y="1838466"/>
                  <a:pt x="4709333" y="1837441"/>
                  <a:pt x="4714087" y="1835390"/>
                </a:cubicBezTo>
                <a:cubicBezTo>
                  <a:pt x="4718840" y="1833339"/>
                  <a:pt x="4723691" y="1830165"/>
                  <a:pt x="4728639" y="1825867"/>
                </a:cubicBezTo>
                <a:lnTo>
                  <a:pt x="4728639" y="1835439"/>
                </a:lnTo>
                <a:cubicBezTo>
                  <a:pt x="4728639" y="1839932"/>
                  <a:pt x="4728216" y="1843936"/>
                  <a:pt x="4727370" y="1847452"/>
                </a:cubicBezTo>
                <a:cubicBezTo>
                  <a:pt x="4726523" y="1850968"/>
                  <a:pt x="4725058" y="1854061"/>
                  <a:pt x="4722974" y="1856731"/>
                </a:cubicBezTo>
                <a:cubicBezTo>
                  <a:pt x="4720761" y="1859400"/>
                  <a:pt x="4717684" y="1861484"/>
                  <a:pt x="4713746" y="1862981"/>
                </a:cubicBezTo>
                <a:cubicBezTo>
                  <a:pt x="4709806" y="1864479"/>
                  <a:pt x="4705003" y="1865228"/>
                  <a:pt x="4699339" y="1865228"/>
                </a:cubicBezTo>
                <a:cubicBezTo>
                  <a:pt x="4695953" y="1865228"/>
                  <a:pt x="4692828" y="1864967"/>
                  <a:pt x="4689963" y="1864446"/>
                </a:cubicBezTo>
                <a:cubicBezTo>
                  <a:pt x="4687098" y="1863925"/>
                  <a:pt x="4683972" y="1863242"/>
                  <a:pt x="4680586" y="1862395"/>
                </a:cubicBezTo>
                <a:cubicBezTo>
                  <a:pt x="4677527" y="1861614"/>
                  <a:pt x="4674791" y="1860784"/>
                  <a:pt x="4672382" y="1859905"/>
                </a:cubicBezTo>
                <a:cubicBezTo>
                  <a:pt x="4669973" y="1859026"/>
                  <a:pt x="4668150" y="1858326"/>
                  <a:pt x="4666913" y="1857805"/>
                </a:cubicBezTo>
                <a:lnTo>
                  <a:pt x="4665936" y="1857805"/>
                </a:lnTo>
                <a:lnTo>
                  <a:pt x="4665936" y="1876948"/>
                </a:lnTo>
                <a:cubicBezTo>
                  <a:pt x="4670754" y="1878380"/>
                  <a:pt x="4675947" y="1879520"/>
                  <a:pt x="4681514" y="1880366"/>
                </a:cubicBezTo>
                <a:cubicBezTo>
                  <a:pt x="4687081" y="1881213"/>
                  <a:pt x="4692535" y="1881636"/>
                  <a:pt x="4697874" y="1881636"/>
                </a:cubicBezTo>
                <a:cubicBezTo>
                  <a:pt x="4714477" y="1881636"/>
                  <a:pt x="4726816" y="1877306"/>
                  <a:pt x="4734890" y="1868646"/>
                </a:cubicBezTo>
                <a:cubicBezTo>
                  <a:pt x="4742964" y="1859986"/>
                  <a:pt x="4747001" y="1846410"/>
                  <a:pt x="4747001" y="1827918"/>
                </a:cubicBezTo>
                <a:lnTo>
                  <a:pt x="4747001" y="1731227"/>
                </a:lnTo>
                <a:lnTo>
                  <a:pt x="4729714" y="1731227"/>
                </a:lnTo>
                <a:lnTo>
                  <a:pt x="4728639" y="1735915"/>
                </a:lnTo>
                <a:cubicBezTo>
                  <a:pt x="4724472" y="1733440"/>
                  <a:pt x="4720321" y="1731536"/>
                  <a:pt x="4716187" y="1730201"/>
                </a:cubicBezTo>
                <a:cubicBezTo>
                  <a:pt x="4712052" y="1728866"/>
                  <a:pt x="4707153" y="1728199"/>
                  <a:pt x="4701487" y="1728199"/>
                </a:cubicBezTo>
                <a:close/>
                <a:moveTo>
                  <a:pt x="4600178" y="1728199"/>
                </a:moveTo>
                <a:cubicBezTo>
                  <a:pt x="4594252" y="1728199"/>
                  <a:pt x="4588620" y="1729501"/>
                  <a:pt x="4583281" y="1732106"/>
                </a:cubicBezTo>
                <a:cubicBezTo>
                  <a:pt x="4577941" y="1734710"/>
                  <a:pt x="4572537" y="1738454"/>
                  <a:pt x="4567068" y="1743337"/>
                </a:cubicBezTo>
                <a:lnTo>
                  <a:pt x="4567068" y="1731227"/>
                </a:lnTo>
                <a:lnTo>
                  <a:pt x="4548706" y="1731227"/>
                </a:lnTo>
                <a:lnTo>
                  <a:pt x="4548706" y="1840322"/>
                </a:lnTo>
                <a:lnTo>
                  <a:pt x="4567068" y="1840322"/>
                </a:lnTo>
                <a:lnTo>
                  <a:pt x="4567068" y="1758867"/>
                </a:lnTo>
                <a:cubicBezTo>
                  <a:pt x="4571691" y="1754960"/>
                  <a:pt x="4576428" y="1751786"/>
                  <a:pt x="4581278" y="1749344"/>
                </a:cubicBezTo>
                <a:cubicBezTo>
                  <a:pt x="4586129" y="1746902"/>
                  <a:pt x="4590834" y="1745681"/>
                  <a:pt x="4595392" y="1745681"/>
                </a:cubicBezTo>
                <a:cubicBezTo>
                  <a:pt x="4600015" y="1745681"/>
                  <a:pt x="4603661" y="1746349"/>
                  <a:pt x="4606330" y="1747684"/>
                </a:cubicBezTo>
                <a:cubicBezTo>
                  <a:pt x="4609000" y="1749019"/>
                  <a:pt x="4611084" y="1751053"/>
                  <a:pt x="4612582" y="1753788"/>
                </a:cubicBezTo>
                <a:cubicBezTo>
                  <a:pt x="4613949" y="1756392"/>
                  <a:pt x="4614876" y="1759860"/>
                  <a:pt x="4615365" y="1764190"/>
                </a:cubicBezTo>
                <a:cubicBezTo>
                  <a:pt x="4615853" y="1768520"/>
                  <a:pt x="4616097" y="1773191"/>
                  <a:pt x="4616097" y="1778205"/>
                </a:cubicBezTo>
                <a:lnTo>
                  <a:pt x="4616097" y="1840322"/>
                </a:lnTo>
                <a:lnTo>
                  <a:pt x="4634459" y="1840322"/>
                </a:lnTo>
                <a:lnTo>
                  <a:pt x="4634459" y="1769513"/>
                </a:lnTo>
                <a:cubicBezTo>
                  <a:pt x="4634459" y="1756099"/>
                  <a:pt x="4631431" y="1745861"/>
                  <a:pt x="4625376" y="1738796"/>
                </a:cubicBezTo>
                <a:cubicBezTo>
                  <a:pt x="4619320" y="1731731"/>
                  <a:pt x="4610921" y="1728199"/>
                  <a:pt x="4600178" y="1728199"/>
                </a:cubicBezTo>
                <a:close/>
                <a:moveTo>
                  <a:pt x="4177613" y="1728199"/>
                </a:moveTo>
                <a:cubicBezTo>
                  <a:pt x="4171622" y="1728199"/>
                  <a:pt x="4165827" y="1729469"/>
                  <a:pt x="4160228" y="1732008"/>
                </a:cubicBezTo>
                <a:cubicBezTo>
                  <a:pt x="4154628" y="1734547"/>
                  <a:pt x="4149777" y="1738161"/>
                  <a:pt x="4145675" y="1742849"/>
                </a:cubicBezTo>
                <a:cubicBezTo>
                  <a:pt x="4141378" y="1747732"/>
                  <a:pt x="4137959" y="1753674"/>
                  <a:pt x="4135420" y="1760674"/>
                </a:cubicBezTo>
                <a:cubicBezTo>
                  <a:pt x="4132881" y="1767673"/>
                  <a:pt x="4131611" y="1775698"/>
                  <a:pt x="4131611" y="1784749"/>
                </a:cubicBezTo>
                <a:cubicBezTo>
                  <a:pt x="4131611" y="1802069"/>
                  <a:pt x="4135290" y="1815352"/>
                  <a:pt x="4142647" y="1824598"/>
                </a:cubicBezTo>
                <a:cubicBezTo>
                  <a:pt x="4150005" y="1833844"/>
                  <a:pt x="4159902" y="1838466"/>
                  <a:pt x="4172339" y="1838466"/>
                </a:cubicBezTo>
                <a:cubicBezTo>
                  <a:pt x="4179501" y="1838466"/>
                  <a:pt x="4185458" y="1837441"/>
                  <a:pt x="4190212" y="1835390"/>
                </a:cubicBezTo>
                <a:cubicBezTo>
                  <a:pt x="4194965" y="1833339"/>
                  <a:pt x="4199816" y="1830165"/>
                  <a:pt x="4204764" y="1825867"/>
                </a:cubicBezTo>
                <a:lnTo>
                  <a:pt x="4204764" y="1835439"/>
                </a:lnTo>
                <a:cubicBezTo>
                  <a:pt x="4204764" y="1839932"/>
                  <a:pt x="4204341" y="1843936"/>
                  <a:pt x="4203495" y="1847452"/>
                </a:cubicBezTo>
                <a:cubicBezTo>
                  <a:pt x="4202648" y="1850968"/>
                  <a:pt x="4201184" y="1854061"/>
                  <a:pt x="4199100" y="1856731"/>
                </a:cubicBezTo>
                <a:cubicBezTo>
                  <a:pt x="4196886" y="1859400"/>
                  <a:pt x="4193809" y="1861484"/>
                  <a:pt x="4189870" y="1862981"/>
                </a:cubicBezTo>
                <a:cubicBezTo>
                  <a:pt x="4185931" y="1864479"/>
                  <a:pt x="4181129" y="1865228"/>
                  <a:pt x="4175464" y="1865228"/>
                </a:cubicBezTo>
                <a:cubicBezTo>
                  <a:pt x="4172078" y="1865228"/>
                  <a:pt x="4168952" y="1864967"/>
                  <a:pt x="4166088" y="1864446"/>
                </a:cubicBezTo>
                <a:cubicBezTo>
                  <a:pt x="4163223" y="1863925"/>
                  <a:pt x="4160097" y="1863242"/>
                  <a:pt x="4156712" y="1862395"/>
                </a:cubicBezTo>
                <a:cubicBezTo>
                  <a:pt x="4153651" y="1861614"/>
                  <a:pt x="4150917" y="1860784"/>
                  <a:pt x="4148507" y="1859905"/>
                </a:cubicBezTo>
                <a:cubicBezTo>
                  <a:pt x="4146098" y="1859026"/>
                  <a:pt x="4144275" y="1858326"/>
                  <a:pt x="4143038" y="1857805"/>
                </a:cubicBezTo>
                <a:lnTo>
                  <a:pt x="4142061" y="1857805"/>
                </a:lnTo>
                <a:lnTo>
                  <a:pt x="4142061" y="1876948"/>
                </a:lnTo>
                <a:cubicBezTo>
                  <a:pt x="4146880" y="1878380"/>
                  <a:pt x="4152072" y="1879520"/>
                  <a:pt x="4157639" y="1880366"/>
                </a:cubicBezTo>
                <a:cubicBezTo>
                  <a:pt x="4163207" y="1881213"/>
                  <a:pt x="4168659" y="1881636"/>
                  <a:pt x="4173999" y="1881636"/>
                </a:cubicBezTo>
                <a:cubicBezTo>
                  <a:pt x="4190603" y="1881636"/>
                  <a:pt x="4202941" y="1877306"/>
                  <a:pt x="4211015" y="1868646"/>
                </a:cubicBezTo>
                <a:cubicBezTo>
                  <a:pt x="4219089" y="1859986"/>
                  <a:pt x="4223126" y="1846410"/>
                  <a:pt x="4223126" y="1827918"/>
                </a:cubicBezTo>
                <a:lnTo>
                  <a:pt x="4223126" y="1731227"/>
                </a:lnTo>
                <a:lnTo>
                  <a:pt x="4205839" y="1731227"/>
                </a:lnTo>
                <a:lnTo>
                  <a:pt x="4204764" y="1735915"/>
                </a:lnTo>
                <a:cubicBezTo>
                  <a:pt x="4200598" y="1733440"/>
                  <a:pt x="4196446" y="1731536"/>
                  <a:pt x="4192312" y="1730201"/>
                </a:cubicBezTo>
                <a:cubicBezTo>
                  <a:pt x="4188177" y="1728866"/>
                  <a:pt x="4183277" y="1728199"/>
                  <a:pt x="4177613" y="1728199"/>
                </a:cubicBezTo>
                <a:close/>
                <a:moveTo>
                  <a:pt x="4076302" y="1728199"/>
                </a:moveTo>
                <a:cubicBezTo>
                  <a:pt x="4070377" y="1728199"/>
                  <a:pt x="4064745" y="1729501"/>
                  <a:pt x="4059406" y="1732106"/>
                </a:cubicBezTo>
                <a:cubicBezTo>
                  <a:pt x="4054067" y="1734710"/>
                  <a:pt x="4048662" y="1738454"/>
                  <a:pt x="4043193" y="1743337"/>
                </a:cubicBezTo>
                <a:lnTo>
                  <a:pt x="4043193" y="1731227"/>
                </a:lnTo>
                <a:lnTo>
                  <a:pt x="4024831" y="1731227"/>
                </a:lnTo>
                <a:lnTo>
                  <a:pt x="4024831" y="1840322"/>
                </a:lnTo>
                <a:lnTo>
                  <a:pt x="4043193" y="1840322"/>
                </a:lnTo>
                <a:lnTo>
                  <a:pt x="4043193" y="1758867"/>
                </a:lnTo>
                <a:cubicBezTo>
                  <a:pt x="4047816" y="1754960"/>
                  <a:pt x="4052553" y="1751786"/>
                  <a:pt x="4057404" y="1749344"/>
                </a:cubicBezTo>
                <a:cubicBezTo>
                  <a:pt x="4062255" y="1746902"/>
                  <a:pt x="4066959" y="1745681"/>
                  <a:pt x="4071517" y="1745681"/>
                </a:cubicBezTo>
                <a:cubicBezTo>
                  <a:pt x="4076140" y="1745681"/>
                  <a:pt x="4079786" y="1746349"/>
                  <a:pt x="4082456" y="1747684"/>
                </a:cubicBezTo>
                <a:cubicBezTo>
                  <a:pt x="4085125" y="1749019"/>
                  <a:pt x="4087209" y="1751053"/>
                  <a:pt x="4088706" y="1753788"/>
                </a:cubicBezTo>
                <a:cubicBezTo>
                  <a:pt x="4090074" y="1756392"/>
                  <a:pt x="4091002" y="1759860"/>
                  <a:pt x="4091490" y="1764190"/>
                </a:cubicBezTo>
                <a:cubicBezTo>
                  <a:pt x="4091978" y="1768520"/>
                  <a:pt x="4092222" y="1773191"/>
                  <a:pt x="4092222" y="1778205"/>
                </a:cubicBezTo>
                <a:lnTo>
                  <a:pt x="4092222" y="1840322"/>
                </a:lnTo>
                <a:lnTo>
                  <a:pt x="4110584" y="1840322"/>
                </a:lnTo>
                <a:lnTo>
                  <a:pt x="4110584" y="1769513"/>
                </a:lnTo>
                <a:cubicBezTo>
                  <a:pt x="4110584" y="1756099"/>
                  <a:pt x="4107556" y="1745861"/>
                  <a:pt x="4101501" y="1738796"/>
                </a:cubicBezTo>
                <a:cubicBezTo>
                  <a:pt x="4095446" y="1731731"/>
                  <a:pt x="4087046" y="1728199"/>
                  <a:pt x="4076302" y="1728199"/>
                </a:cubicBezTo>
                <a:close/>
                <a:moveTo>
                  <a:pt x="3615879" y="1728199"/>
                </a:moveTo>
                <a:cubicBezTo>
                  <a:pt x="3610215" y="1728199"/>
                  <a:pt x="3605022" y="1729517"/>
                  <a:pt x="3600301" y="1732154"/>
                </a:cubicBezTo>
                <a:cubicBezTo>
                  <a:pt x="3595581" y="1734791"/>
                  <a:pt x="3590811" y="1738519"/>
                  <a:pt x="3585993" y="1743337"/>
                </a:cubicBezTo>
                <a:lnTo>
                  <a:pt x="3585993" y="1731227"/>
                </a:lnTo>
                <a:lnTo>
                  <a:pt x="3567631" y="1731227"/>
                </a:lnTo>
                <a:lnTo>
                  <a:pt x="3567631" y="1840322"/>
                </a:lnTo>
                <a:lnTo>
                  <a:pt x="3585993" y="1840322"/>
                </a:lnTo>
                <a:lnTo>
                  <a:pt x="3585993" y="1758867"/>
                </a:lnTo>
                <a:cubicBezTo>
                  <a:pt x="3590095" y="1755025"/>
                  <a:pt x="3594327" y="1751867"/>
                  <a:pt x="3598690" y="1749393"/>
                </a:cubicBezTo>
                <a:cubicBezTo>
                  <a:pt x="3603052" y="1746919"/>
                  <a:pt x="3607220" y="1745681"/>
                  <a:pt x="3611191" y="1745681"/>
                </a:cubicBezTo>
                <a:cubicBezTo>
                  <a:pt x="3615293" y="1745681"/>
                  <a:pt x="3618549" y="1746300"/>
                  <a:pt x="3620958" y="1747537"/>
                </a:cubicBezTo>
                <a:cubicBezTo>
                  <a:pt x="3623367" y="1748774"/>
                  <a:pt x="3625223" y="1750695"/>
                  <a:pt x="3626525" y="1753300"/>
                </a:cubicBezTo>
                <a:cubicBezTo>
                  <a:pt x="3627763" y="1755709"/>
                  <a:pt x="3628576" y="1759046"/>
                  <a:pt x="3628967" y="1763310"/>
                </a:cubicBezTo>
                <a:cubicBezTo>
                  <a:pt x="3629358" y="1767575"/>
                  <a:pt x="3629553" y="1772215"/>
                  <a:pt x="3629553" y="1777228"/>
                </a:cubicBezTo>
                <a:lnTo>
                  <a:pt x="3629553" y="1840322"/>
                </a:lnTo>
                <a:lnTo>
                  <a:pt x="3647915" y="1840322"/>
                </a:lnTo>
                <a:lnTo>
                  <a:pt x="3647915" y="1768536"/>
                </a:lnTo>
                <a:cubicBezTo>
                  <a:pt x="3647915" y="1766452"/>
                  <a:pt x="3647866" y="1764646"/>
                  <a:pt x="3647768" y="1763115"/>
                </a:cubicBezTo>
                <a:cubicBezTo>
                  <a:pt x="3647671" y="1761585"/>
                  <a:pt x="3647589" y="1760267"/>
                  <a:pt x="3647524" y="1759160"/>
                </a:cubicBezTo>
                <a:cubicBezTo>
                  <a:pt x="3652147" y="1754797"/>
                  <a:pt x="3656624" y="1751460"/>
                  <a:pt x="3660954" y="1749149"/>
                </a:cubicBezTo>
                <a:cubicBezTo>
                  <a:pt x="3665283" y="1746837"/>
                  <a:pt x="3669337" y="1745681"/>
                  <a:pt x="3673113" y="1745681"/>
                </a:cubicBezTo>
                <a:cubicBezTo>
                  <a:pt x="3677215" y="1745681"/>
                  <a:pt x="3680471" y="1746300"/>
                  <a:pt x="3682880" y="1747537"/>
                </a:cubicBezTo>
                <a:cubicBezTo>
                  <a:pt x="3685289" y="1748774"/>
                  <a:pt x="3687145" y="1750695"/>
                  <a:pt x="3688447" y="1753300"/>
                </a:cubicBezTo>
                <a:cubicBezTo>
                  <a:pt x="3689684" y="1755709"/>
                  <a:pt x="3690498" y="1759046"/>
                  <a:pt x="3690889" y="1763310"/>
                </a:cubicBezTo>
                <a:cubicBezTo>
                  <a:pt x="3691280" y="1767575"/>
                  <a:pt x="3691475" y="1772215"/>
                  <a:pt x="3691475" y="1777228"/>
                </a:cubicBezTo>
                <a:lnTo>
                  <a:pt x="3691475" y="1840322"/>
                </a:lnTo>
                <a:lnTo>
                  <a:pt x="3709837" y="1840322"/>
                </a:lnTo>
                <a:lnTo>
                  <a:pt x="3709837" y="1768536"/>
                </a:lnTo>
                <a:cubicBezTo>
                  <a:pt x="3709837" y="1761048"/>
                  <a:pt x="3709039" y="1754830"/>
                  <a:pt x="3707444" y="1749881"/>
                </a:cubicBezTo>
                <a:cubicBezTo>
                  <a:pt x="3705848" y="1744933"/>
                  <a:pt x="3703586" y="1740798"/>
                  <a:pt x="3700656" y="1737477"/>
                </a:cubicBezTo>
                <a:cubicBezTo>
                  <a:pt x="3697791" y="1734222"/>
                  <a:pt x="3694438" y="1731861"/>
                  <a:pt x="3690596" y="1730396"/>
                </a:cubicBezTo>
                <a:cubicBezTo>
                  <a:pt x="3686754" y="1728931"/>
                  <a:pt x="3682489" y="1728199"/>
                  <a:pt x="3677801" y="1728199"/>
                </a:cubicBezTo>
                <a:cubicBezTo>
                  <a:pt x="3671615" y="1728199"/>
                  <a:pt x="3665886" y="1729794"/>
                  <a:pt x="3660612" y="1732985"/>
                </a:cubicBezTo>
                <a:cubicBezTo>
                  <a:pt x="3655338" y="1736175"/>
                  <a:pt x="3649933" y="1740863"/>
                  <a:pt x="3644399" y="1747049"/>
                </a:cubicBezTo>
                <a:cubicBezTo>
                  <a:pt x="3641794" y="1740342"/>
                  <a:pt x="3638001" y="1735524"/>
                  <a:pt x="3633020" y="1732594"/>
                </a:cubicBezTo>
                <a:cubicBezTo>
                  <a:pt x="3628039" y="1729664"/>
                  <a:pt x="3622326" y="1728199"/>
                  <a:pt x="3615879" y="1728199"/>
                </a:cubicBezTo>
                <a:close/>
                <a:moveTo>
                  <a:pt x="3286021" y="1728199"/>
                </a:moveTo>
                <a:cubicBezTo>
                  <a:pt x="3279444" y="1728199"/>
                  <a:pt x="3273372" y="1729582"/>
                  <a:pt x="3267805" y="1732350"/>
                </a:cubicBezTo>
                <a:cubicBezTo>
                  <a:pt x="3262238" y="1735117"/>
                  <a:pt x="3257176" y="1738552"/>
                  <a:pt x="3252618" y="1742654"/>
                </a:cubicBezTo>
                <a:lnTo>
                  <a:pt x="3252618" y="1731227"/>
                </a:lnTo>
                <a:lnTo>
                  <a:pt x="3234256" y="1731227"/>
                </a:lnTo>
                <a:lnTo>
                  <a:pt x="3234256" y="1880561"/>
                </a:lnTo>
                <a:lnTo>
                  <a:pt x="3252618" y="1880561"/>
                </a:lnTo>
                <a:lnTo>
                  <a:pt x="3252618" y="1834853"/>
                </a:lnTo>
                <a:cubicBezTo>
                  <a:pt x="3256980" y="1837457"/>
                  <a:pt x="3261245" y="1839378"/>
                  <a:pt x="3265412" y="1840615"/>
                </a:cubicBezTo>
                <a:cubicBezTo>
                  <a:pt x="3269580" y="1841852"/>
                  <a:pt x="3274365" y="1842471"/>
                  <a:pt x="3279770" y="1842471"/>
                </a:cubicBezTo>
                <a:cubicBezTo>
                  <a:pt x="3293053" y="1842471"/>
                  <a:pt x="3304040" y="1837083"/>
                  <a:pt x="3312733" y="1826307"/>
                </a:cubicBezTo>
                <a:cubicBezTo>
                  <a:pt x="3321425" y="1815531"/>
                  <a:pt x="3325771" y="1801059"/>
                  <a:pt x="3325771" y="1782893"/>
                </a:cubicBezTo>
                <a:cubicBezTo>
                  <a:pt x="3325771" y="1766225"/>
                  <a:pt x="3322272" y="1752941"/>
                  <a:pt x="3315272" y="1743045"/>
                </a:cubicBezTo>
                <a:cubicBezTo>
                  <a:pt x="3308273" y="1733147"/>
                  <a:pt x="3298522" y="1728199"/>
                  <a:pt x="3286021" y="1728199"/>
                </a:cubicBezTo>
                <a:close/>
                <a:moveTo>
                  <a:pt x="3095228" y="1728199"/>
                </a:moveTo>
                <a:cubicBezTo>
                  <a:pt x="3089302" y="1728199"/>
                  <a:pt x="3083670" y="1729501"/>
                  <a:pt x="3078331" y="1732106"/>
                </a:cubicBezTo>
                <a:cubicBezTo>
                  <a:pt x="3072992" y="1734710"/>
                  <a:pt x="3067587" y="1738454"/>
                  <a:pt x="3062118" y="1743337"/>
                </a:cubicBezTo>
                <a:lnTo>
                  <a:pt x="3062118" y="1731227"/>
                </a:lnTo>
                <a:lnTo>
                  <a:pt x="3043756" y="1731227"/>
                </a:lnTo>
                <a:lnTo>
                  <a:pt x="3043756" y="1840322"/>
                </a:lnTo>
                <a:lnTo>
                  <a:pt x="3062118" y="1840322"/>
                </a:lnTo>
                <a:lnTo>
                  <a:pt x="3062118" y="1758867"/>
                </a:lnTo>
                <a:cubicBezTo>
                  <a:pt x="3066741" y="1754960"/>
                  <a:pt x="3071478" y="1751786"/>
                  <a:pt x="3076329" y="1749344"/>
                </a:cubicBezTo>
                <a:cubicBezTo>
                  <a:pt x="3081180" y="1746902"/>
                  <a:pt x="3085884" y="1745681"/>
                  <a:pt x="3090442" y="1745681"/>
                </a:cubicBezTo>
                <a:cubicBezTo>
                  <a:pt x="3095065" y="1745681"/>
                  <a:pt x="3098711" y="1746349"/>
                  <a:pt x="3101381" y="1747684"/>
                </a:cubicBezTo>
                <a:cubicBezTo>
                  <a:pt x="3104050" y="1749019"/>
                  <a:pt x="3106134" y="1751053"/>
                  <a:pt x="3107631" y="1753788"/>
                </a:cubicBezTo>
                <a:cubicBezTo>
                  <a:pt x="3108999" y="1756392"/>
                  <a:pt x="3109927" y="1759860"/>
                  <a:pt x="3110415" y="1764190"/>
                </a:cubicBezTo>
                <a:cubicBezTo>
                  <a:pt x="3110903" y="1768520"/>
                  <a:pt x="3111147" y="1773191"/>
                  <a:pt x="3111147" y="1778205"/>
                </a:cubicBezTo>
                <a:lnTo>
                  <a:pt x="3111147" y="1840322"/>
                </a:lnTo>
                <a:lnTo>
                  <a:pt x="3129509" y="1840322"/>
                </a:lnTo>
                <a:lnTo>
                  <a:pt x="3129509" y="1769513"/>
                </a:lnTo>
                <a:cubicBezTo>
                  <a:pt x="3129509" y="1756099"/>
                  <a:pt x="3126481" y="1745861"/>
                  <a:pt x="3120426" y="1738796"/>
                </a:cubicBezTo>
                <a:cubicBezTo>
                  <a:pt x="3114371" y="1731731"/>
                  <a:pt x="3105971" y="1728199"/>
                  <a:pt x="3095228" y="1728199"/>
                </a:cubicBezTo>
                <a:close/>
                <a:moveTo>
                  <a:pt x="2724780" y="1728199"/>
                </a:moveTo>
                <a:cubicBezTo>
                  <a:pt x="2709739" y="1728199"/>
                  <a:pt x="2697563" y="1733457"/>
                  <a:pt x="2688252" y="1743972"/>
                </a:cubicBezTo>
                <a:cubicBezTo>
                  <a:pt x="2678941" y="1754488"/>
                  <a:pt x="2674286" y="1768634"/>
                  <a:pt x="2674286" y="1786409"/>
                </a:cubicBezTo>
                <a:cubicBezTo>
                  <a:pt x="2674286" y="1804445"/>
                  <a:pt x="2679088" y="1818363"/>
                  <a:pt x="2688692" y="1828162"/>
                </a:cubicBezTo>
                <a:cubicBezTo>
                  <a:pt x="2698296" y="1837962"/>
                  <a:pt x="2711790" y="1842862"/>
                  <a:pt x="2729175" y="1842862"/>
                </a:cubicBezTo>
                <a:cubicBezTo>
                  <a:pt x="2733603" y="1842862"/>
                  <a:pt x="2737266" y="1842601"/>
                  <a:pt x="2740163" y="1842080"/>
                </a:cubicBezTo>
                <a:cubicBezTo>
                  <a:pt x="2743061" y="1841559"/>
                  <a:pt x="2746300" y="1840811"/>
                  <a:pt x="2749881" y="1839834"/>
                </a:cubicBezTo>
                <a:cubicBezTo>
                  <a:pt x="2752420" y="1839118"/>
                  <a:pt x="2755285" y="1838125"/>
                  <a:pt x="2758476" y="1836855"/>
                </a:cubicBezTo>
                <a:cubicBezTo>
                  <a:pt x="2761666" y="1835585"/>
                  <a:pt x="2764336" y="1834527"/>
                  <a:pt x="2766485" y="1833681"/>
                </a:cubicBezTo>
                <a:lnTo>
                  <a:pt x="2766485" y="1813659"/>
                </a:lnTo>
                <a:lnTo>
                  <a:pt x="2765410" y="1813659"/>
                </a:lnTo>
                <a:cubicBezTo>
                  <a:pt x="2763913" y="1814896"/>
                  <a:pt x="2762025" y="1816214"/>
                  <a:pt x="2759746" y="1817614"/>
                </a:cubicBezTo>
                <a:cubicBezTo>
                  <a:pt x="2757467" y="1819014"/>
                  <a:pt x="2754667" y="1820463"/>
                  <a:pt x="2751346" y="1821961"/>
                </a:cubicBezTo>
                <a:cubicBezTo>
                  <a:pt x="2748221" y="1823393"/>
                  <a:pt x="2744721" y="1824565"/>
                  <a:pt x="2740847" y="1825476"/>
                </a:cubicBezTo>
                <a:cubicBezTo>
                  <a:pt x="2736973" y="1826388"/>
                  <a:pt x="2733017" y="1826844"/>
                  <a:pt x="2728980" y="1826844"/>
                </a:cubicBezTo>
                <a:cubicBezTo>
                  <a:pt x="2717716" y="1826844"/>
                  <a:pt x="2708893" y="1823491"/>
                  <a:pt x="2702512" y="1816784"/>
                </a:cubicBezTo>
                <a:cubicBezTo>
                  <a:pt x="2696131" y="1810078"/>
                  <a:pt x="2692940" y="1800376"/>
                  <a:pt x="2692940" y="1787679"/>
                </a:cubicBezTo>
                <a:lnTo>
                  <a:pt x="2768536" y="1787679"/>
                </a:lnTo>
                <a:lnTo>
                  <a:pt x="2768536" y="1777717"/>
                </a:lnTo>
                <a:cubicBezTo>
                  <a:pt x="2768536" y="1768992"/>
                  <a:pt x="2767494" y="1761618"/>
                  <a:pt x="2765410" y="1755595"/>
                </a:cubicBezTo>
                <a:cubicBezTo>
                  <a:pt x="2763327" y="1749572"/>
                  <a:pt x="2760332" y="1744477"/>
                  <a:pt x="2756425" y="1740310"/>
                </a:cubicBezTo>
                <a:cubicBezTo>
                  <a:pt x="2752518" y="1736143"/>
                  <a:pt x="2747960" y="1733082"/>
                  <a:pt x="2742751" y="1731129"/>
                </a:cubicBezTo>
                <a:cubicBezTo>
                  <a:pt x="2737542" y="1729175"/>
                  <a:pt x="2731552" y="1728199"/>
                  <a:pt x="2724780" y="1728199"/>
                </a:cubicBezTo>
                <a:close/>
                <a:moveTo>
                  <a:pt x="6000878" y="1702414"/>
                </a:moveTo>
                <a:lnTo>
                  <a:pt x="6000878" y="1703293"/>
                </a:lnTo>
                <a:cubicBezTo>
                  <a:pt x="6001659" y="1704791"/>
                  <a:pt x="6002408" y="1707021"/>
                  <a:pt x="6003124" y="1709984"/>
                </a:cubicBezTo>
                <a:cubicBezTo>
                  <a:pt x="6003841" y="1712946"/>
                  <a:pt x="6004199" y="1715600"/>
                  <a:pt x="6004199" y="1717944"/>
                </a:cubicBezTo>
                <a:cubicBezTo>
                  <a:pt x="6004199" y="1722567"/>
                  <a:pt x="6002994" y="1725936"/>
                  <a:pt x="6000585" y="1728052"/>
                </a:cubicBezTo>
                <a:cubicBezTo>
                  <a:pt x="5998176" y="1730169"/>
                  <a:pt x="5994041" y="1731227"/>
                  <a:pt x="5988182" y="1731227"/>
                </a:cubicBezTo>
                <a:lnTo>
                  <a:pt x="5967866" y="1731227"/>
                </a:lnTo>
                <a:lnTo>
                  <a:pt x="5967866" y="1812682"/>
                </a:lnTo>
                <a:cubicBezTo>
                  <a:pt x="5963634" y="1816393"/>
                  <a:pt x="5958978" y="1819519"/>
                  <a:pt x="5953899" y="1822058"/>
                </a:cubicBezTo>
                <a:cubicBezTo>
                  <a:pt x="5948821" y="1824598"/>
                  <a:pt x="5944035" y="1825867"/>
                  <a:pt x="5939542" y="1825867"/>
                </a:cubicBezTo>
                <a:cubicBezTo>
                  <a:pt x="5934724" y="1825867"/>
                  <a:pt x="5931029" y="1825216"/>
                  <a:pt x="5928457" y="1823914"/>
                </a:cubicBezTo>
                <a:cubicBezTo>
                  <a:pt x="5925885" y="1822612"/>
                  <a:pt x="5923850" y="1820561"/>
                  <a:pt x="5922353" y="1817761"/>
                </a:cubicBezTo>
                <a:cubicBezTo>
                  <a:pt x="5920855" y="1814896"/>
                  <a:pt x="5919895" y="1811559"/>
                  <a:pt x="5919471" y="1807750"/>
                </a:cubicBezTo>
                <a:cubicBezTo>
                  <a:pt x="5919048" y="1803941"/>
                  <a:pt x="5918836" y="1799139"/>
                  <a:pt x="5918836" y="1793344"/>
                </a:cubicBezTo>
                <a:lnTo>
                  <a:pt x="5918836" y="1731227"/>
                </a:lnTo>
                <a:lnTo>
                  <a:pt x="5900475" y="1731227"/>
                </a:lnTo>
                <a:lnTo>
                  <a:pt x="5900475" y="1802036"/>
                </a:lnTo>
                <a:cubicBezTo>
                  <a:pt x="5900475" y="1809394"/>
                  <a:pt x="5901338" y="1815645"/>
                  <a:pt x="5903064" y="1820788"/>
                </a:cubicBezTo>
                <a:cubicBezTo>
                  <a:pt x="5904789" y="1825932"/>
                  <a:pt x="5907214" y="1830197"/>
                  <a:pt x="5910340" y="1833583"/>
                </a:cubicBezTo>
                <a:cubicBezTo>
                  <a:pt x="5913465" y="1836969"/>
                  <a:pt x="5917127" y="1839443"/>
                  <a:pt x="5921327" y="1841006"/>
                </a:cubicBezTo>
                <a:cubicBezTo>
                  <a:pt x="5925527" y="1842569"/>
                  <a:pt x="5930003" y="1843350"/>
                  <a:pt x="5934756" y="1843350"/>
                </a:cubicBezTo>
                <a:cubicBezTo>
                  <a:pt x="5941008" y="1843350"/>
                  <a:pt x="5946672" y="1842064"/>
                  <a:pt x="5951751" y="1839492"/>
                </a:cubicBezTo>
                <a:cubicBezTo>
                  <a:pt x="5956830" y="1836920"/>
                  <a:pt x="5962201" y="1833160"/>
                  <a:pt x="5967866" y="1828211"/>
                </a:cubicBezTo>
                <a:lnTo>
                  <a:pt x="5967866" y="1840322"/>
                </a:lnTo>
                <a:lnTo>
                  <a:pt x="5986228" y="1840322"/>
                </a:lnTo>
                <a:lnTo>
                  <a:pt x="5986228" y="1744412"/>
                </a:lnTo>
                <a:lnTo>
                  <a:pt x="5986424" y="1744412"/>
                </a:lnTo>
                <a:cubicBezTo>
                  <a:pt x="5996841" y="1744412"/>
                  <a:pt x="6004850" y="1742263"/>
                  <a:pt x="6010450" y="1737966"/>
                </a:cubicBezTo>
                <a:cubicBezTo>
                  <a:pt x="6016050" y="1733668"/>
                  <a:pt x="6018849" y="1727255"/>
                  <a:pt x="6018849" y="1718725"/>
                </a:cubicBezTo>
                <a:cubicBezTo>
                  <a:pt x="6018849" y="1715469"/>
                  <a:pt x="6018670" y="1712702"/>
                  <a:pt x="6018312" y="1710423"/>
                </a:cubicBezTo>
                <a:cubicBezTo>
                  <a:pt x="6017954" y="1708144"/>
                  <a:pt x="6017352" y="1705475"/>
                  <a:pt x="6016505" y="1702414"/>
                </a:cubicBezTo>
                <a:close/>
                <a:moveTo>
                  <a:pt x="6197703" y="1699875"/>
                </a:moveTo>
                <a:lnTo>
                  <a:pt x="6197703" y="1731227"/>
                </a:lnTo>
                <a:lnTo>
                  <a:pt x="6185300" y="1731227"/>
                </a:lnTo>
                <a:lnTo>
                  <a:pt x="6185300" y="1746463"/>
                </a:lnTo>
                <a:lnTo>
                  <a:pt x="6197703" y="1746463"/>
                </a:lnTo>
                <a:lnTo>
                  <a:pt x="6197703" y="1806920"/>
                </a:lnTo>
                <a:cubicBezTo>
                  <a:pt x="6197703" y="1819226"/>
                  <a:pt x="6200503" y="1828228"/>
                  <a:pt x="6206103" y="1833925"/>
                </a:cubicBezTo>
                <a:cubicBezTo>
                  <a:pt x="6211703" y="1839622"/>
                  <a:pt x="6219516" y="1842471"/>
                  <a:pt x="6229543" y="1842471"/>
                </a:cubicBezTo>
                <a:cubicBezTo>
                  <a:pt x="6232538" y="1842471"/>
                  <a:pt x="6235810" y="1842194"/>
                  <a:pt x="6239358" y="1841641"/>
                </a:cubicBezTo>
                <a:cubicBezTo>
                  <a:pt x="6242907" y="1841087"/>
                  <a:pt x="6246407" y="1840322"/>
                  <a:pt x="6249858" y="1839345"/>
                </a:cubicBezTo>
                <a:lnTo>
                  <a:pt x="6249858" y="1822840"/>
                </a:lnTo>
                <a:lnTo>
                  <a:pt x="6248784" y="1822840"/>
                </a:lnTo>
                <a:cubicBezTo>
                  <a:pt x="6247546" y="1823425"/>
                  <a:pt x="6245528" y="1824158"/>
                  <a:pt x="6242729" y="1825037"/>
                </a:cubicBezTo>
                <a:cubicBezTo>
                  <a:pt x="6239929" y="1825916"/>
                  <a:pt x="6237031" y="1826356"/>
                  <a:pt x="6234036" y="1826356"/>
                </a:cubicBezTo>
                <a:cubicBezTo>
                  <a:pt x="6229804" y="1826356"/>
                  <a:pt x="6226450" y="1825786"/>
                  <a:pt x="6223976" y="1824646"/>
                </a:cubicBezTo>
                <a:cubicBezTo>
                  <a:pt x="6221502" y="1823507"/>
                  <a:pt x="6219711" y="1821798"/>
                  <a:pt x="6218604" y="1819519"/>
                </a:cubicBezTo>
                <a:cubicBezTo>
                  <a:pt x="6217302" y="1816914"/>
                  <a:pt x="6216553" y="1814114"/>
                  <a:pt x="6216358" y="1811119"/>
                </a:cubicBezTo>
                <a:cubicBezTo>
                  <a:pt x="6216163" y="1808124"/>
                  <a:pt x="6216065" y="1803859"/>
                  <a:pt x="6216065" y="1798325"/>
                </a:cubicBezTo>
                <a:lnTo>
                  <a:pt x="6216065" y="1746463"/>
                </a:lnTo>
                <a:lnTo>
                  <a:pt x="6249858" y="1746463"/>
                </a:lnTo>
                <a:lnTo>
                  <a:pt x="6249858" y="1731227"/>
                </a:lnTo>
                <a:lnTo>
                  <a:pt x="6216065" y="1731227"/>
                </a:lnTo>
                <a:lnTo>
                  <a:pt x="6216065" y="1699875"/>
                </a:lnTo>
                <a:close/>
                <a:moveTo>
                  <a:pt x="5759553" y="1699875"/>
                </a:moveTo>
                <a:lnTo>
                  <a:pt x="5759553" y="1731227"/>
                </a:lnTo>
                <a:lnTo>
                  <a:pt x="5747149" y="1731227"/>
                </a:lnTo>
                <a:lnTo>
                  <a:pt x="5747149" y="1746463"/>
                </a:lnTo>
                <a:lnTo>
                  <a:pt x="5759553" y="1746463"/>
                </a:lnTo>
                <a:lnTo>
                  <a:pt x="5759553" y="1806920"/>
                </a:lnTo>
                <a:cubicBezTo>
                  <a:pt x="5759553" y="1819226"/>
                  <a:pt x="5762353" y="1828228"/>
                  <a:pt x="5767953" y="1833925"/>
                </a:cubicBezTo>
                <a:cubicBezTo>
                  <a:pt x="5773552" y="1839622"/>
                  <a:pt x="5781366" y="1842471"/>
                  <a:pt x="5791393" y="1842471"/>
                </a:cubicBezTo>
                <a:cubicBezTo>
                  <a:pt x="5794388" y="1842471"/>
                  <a:pt x="5797660" y="1842194"/>
                  <a:pt x="5801209" y="1841641"/>
                </a:cubicBezTo>
                <a:cubicBezTo>
                  <a:pt x="5804757" y="1841087"/>
                  <a:pt x="5808257" y="1840322"/>
                  <a:pt x="5811708" y="1839345"/>
                </a:cubicBezTo>
                <a:lnTo>
                  <a:pt x="5811708" y="1822840"/>
                </a:lnTo>
                <a:lnTo>
                  <a:pt x="5810634" y="1822840"/>
                </a:lnTo>
                <a:cubicBezTo>
                  <a:pt x="5809397" y="1823425"/>
                  <a:pt x="5807378" y="1824158"/>
                  <a:pt x="5804578" y="1825037"/>
                </a:cubicBezTo>
                <a:cubicBezTo>
                  <a:pt x="5801779" y="1825916"/>
                  <a:pt x="5798881" y="1826356"/>
                  <a:pt x="5795886" y="1826356"/>
                </a:cubicBezTo>
                <a:cubicBezTo>
                  <a:pt x="5791654" y="1826356"/>
                  <a:pt x="5788300" y="1825786"/>
                  <a:pt x="5785826" y="1824646"/>
                </a:cubicBezTo>
                <a:cubicBezTo>
                  <a:pt x="5783352" y="1823507"/>
                  <a:pt x="5781561" y="1821798"/>
                  <a:pt x="5780454" y="1819519"/>
                </a:cubicBezTo>
                <a:cubicBezTo>
                  <a:pt x="5779152" y="1816914"/>
                  <a:pt x="5778403" y="1814114"/>
                  <a:pt x="5778208" y="1811119"/>
                </a:cubicBezTo>
                <a:cubicBezTo>
                  <a:pt x="5778013" y="1808124"/>
                  <a:pt x="5777915" y="1803859"/>
                  <a:pt x="5777915" y="1798325"/>
                </a:cubicBezTo>
                <a:lnTo>
                  <a:pt x="5777915" y="1746463"/>
                </a:lnTo>
                <a:lnTo>
                  <a:pt x="5811708" y="1746463"/>
                </a:lnTo>
                <a:lnTo>
                  <a:pt x="5811708" y="1731227"/>
                </a:lnTo>
                <a:lnTo>
                  <a:pt x="5777915" y="1731227"/>
                </a:lnTo>
                <a:lnTo>
                  <a:pt x="5777915" y="1699875"/>
                </a:lnTo>
                <a:close/>
                <a:moveTo>
                  <a:pt x="2207007" y="1692257"/>
                </a:moveTo>
                <a:cubicBezTo>
                  <a:pt x="2197175" y="1692257"/>
                  <a:pt x="2188288" y="1693966"/>
                  <a:pt x="2180344" y="1697384"/>
                </a:cubicBezTo>
                <a:cubicBezTo>
                  <a:pt x="2172400" y="1700803"/>
                  <a:pt x="2165531" y="1705767"/>
                  <a:pt x="2159736" y="1712279"/>
                </a:cubicBezTo>
                <a:cubicBezTo>
                  <a:pt x="2153811" y="1718985"/>
                  <a:pt x="2149302" y="1726864"/>
                  <a:pt x="2146209" y="1735915"/>
                </a:cubicBezTo>
                <a:cubicBezTo>
                  <a:pt x="2143116" y="1744965"/>
                  <a:pt x="2141569" y="1755579"/>
                  <a:pt x="2141569" y="1767755"/>
                </a:cubicBezTo>
                <a:cubicBezTo>
                  <a:pt x="2141569" y="1779996"/>
                  <a:pt x="2143165" y="1790837"/>
                  <a:pt x="2146355" y="1800278"/>
                </a:cubicBezTo>
                <a:cubicBezTo>
                  <a:pt x="2149546" y="1809719"/>
                  <a:pt x="2154038" y="1817598"/>
                  <a:pt x="2159833" y="1823914"/>
                </a:cubicBezTo>
                <a:cubicBezTo>
                  <a:pt x="2165628" y="1830230"/>
                  <a:pt x="2172514" y="1834983"/>
                  <a:pt x="2180490" y="1838173"/>
                </a:cubicBezTo>
                <a:cubicBezTo>
                  <a:pt x="2188466" y="1841364"/>
                  <a:pt x="2197208" y="1842959"/>
                  <a:pt x="2206714" y="1842959"/>
                </a:cubicBezTo>
                <a:cubicBezTo>
                  <a:pt x="2212509" y="1842959"/>
                  <a:pt x="2217213" y="1842601"/>
                  <a:pt x="2220827" y="1841885"/>
                </a:cubicBezTo>
                <a:cubicBezTo>
                  <a:pt x="2224441" y="1841169"/>
                  <a:pt x="2228364" y="1840127"/>
                  <a:pt x="2232596" y="1838759"/>
                </a:cubicBezTo>
                <a:cubicBezTo>
                  <a:pt x="2236633" y="1837457"/>
                  <a:pt x="2240068" y="1836122"/>
                  <a:pt x="2242900" y="1834755"/>
                </a:cubicBezTo>
                <a:cubicBezTo>
                  <a:pt x="2245733" y="1833388"/>
                  <a:pt x="2248744" y="1831955"/>
                  <a:pt x="2251935" y="1830458"/>
                </a:cubicBezTo>
                <a:lnTo>
                  <a:pt x="2251935" y="1807408"/>
                </a:lnTo>
                <a:lnTo>
                  <a:pt x="2250470" y="1807408"/>
                </a:lnTo>
                <a:cubicBezTo>
                  <a:pt x="2248972" y="1808905"/>
                  <a:pt x="2246921" y="1810712"/>
                  <a:pt x="2244317" y="1812829"/>
                </a:cubicBezTo>
                <a:cubicBezTo>
                  <a:pt x="2241712" y="1814945"/>
                  <a:pt x="2238619" y="1817012"/>
                  <a:pt x="2235038" y="1819030"/>
                </a:cubicBezTo>
                <a:cubicBezTo>
                  <a:pt x="2231327" y="1821114"/>
                  <a:pt x="2227094" y="1822840"/>
                  <a:pt x="2222341" y="1824207"/>
                </a:cubicBezTo>
                <a:cubicBezTo>
                  <a:pt x="2217588" y="1825574"/>
                  <a:pt x="2212411" y="1826258"/>
                  <a:pt x="2206812" y="1826258"/>
                </a:cubicBezTo>
                <a:cubicBezTo>
                  <a:pt x="2200691" y="1826258"/>
                  <a:pt x="2194896" y="1825037"/>
                  <a:pt x="2189427" y="1822595"/>
                </a:cubicBezTo>
                <a:cubicBezTo>
                  <a:pt x="2183958" y="1820154"/>
                  <a:pt x="2179204" y="1816524"/>
                  <a:pt x="2175167" y="1811705"/>
                </a:cubicBezTo>
                <a:cubicBezTo>
                  <a:pt x="2171000" y="1806757"/>
                  <a:pt x="2167712" y="1800685"/>
                  <a:pt x="2165303" y="1793490"/>
                </a:cubicBezTo>
                <a:cubicBezTo>
                  <a:pt x="2162894" y="1786295"/>
                  <a:pt x="2161689" y="1777717"/>
                  <a:pt x="2161689" y="1767755"/>
                </a:cubicBezTo>
                <a:cubicBezTo>
                  <a:pt x="2161689" y="1758378"/>
                  <a:pt x="2162829" y="1749946"/>
                  <a:pt x="2165107" y="1742458"/>
                </a:cubicBezTo>
                <a:cubicBezTo>
                  <a:pt x="2167386" y="1734971"/>
                  <a:pt x="2170577" y="1728752"/>
                  <a:pt x="2174679" y="1723804"/>
                </a:cubicBezTo>
                <a:cubicBezTo>
                  <a:pt x="2178846" y="1718855"/>
                  <a:pt x="2183697" y="1715111"/>
                  <a:pt x="2189232" y="1712572"/>
                </a:cubicBezTo>
                <a:cubicBezTo>
                  <a:pt x="2194766" y="1710032"/>
                  <a:pt x="2200626" y="1708763"/>
                  <a:pt x="2206812" y="1708763"/>
                </a:cubicBezTo>
                <a:cubicBezTo>
                  <a:pt x="2212542" y="1708763"/>
                  <a:pt x="2217588" y="1709414"/>
                  <a:pt x="2221951" y="1710716"/>
                </a:cubicBezTo>
                <a:cubicBezTo>
                  <a:pt x="2226313" y="1712019"/>
                  <a:pt x="2230350" y="1713679"/>
                  <a:pt x="2234061" y="1715697"/>
                </a:cubicBezTo>
                <a:cubicBezTo>
                  <a:pt x="2237903" y="1717846"/>
                  <a:pt x="2241159" y="1720027"/>
                  <a:pt x="2243828" y="1722241"/>
                </a:cubicBezTo>
                <a:cubicBezTo>
                  <a:pt x="2246498" y="1724455"/>
                  <a:pt x="2248679" y="1726343"/>
                  <a:pt x="2250372" y="1727906"/>
                </a:cubicBezTo>
                <a:lnTo>
                  <a:pt x="2251935" y="1727906"/>
                </a:lnTo>
                <a:lnTo>
                  <a:pt x="2251935" y="1704563"/>
                </a:lnTo>
                <a:cubicBezTo>
                  <a:pt x="2248744" y="1702805"/>
                  <a:pt x="2245505" y="1701193"/>
                  <a:pt x="2242217" y="1699728"/>
                </a:cubicBezTo>
                <a:cubicBezTo>
                  <a:pt x="2238929" y="1698264"/>
                  <a:pt x="2235722" y="1697042"/>
                  <a:pt x="2232596" y="1696066"/>
                </a:cubicBezTo>
                <a:cubicBezTo>
                  <a:pt x="2228950" y="1694959"/>
                  <a:pt x="2224995" y="1694047"/>
                  <a:pt x="2220730" y="1693331"/>
                </a:cubicBezTo>
                <a:cubicBezTo>
                  <a:pt x="2216465" y="1692615"/>
                  <a:pt x="2211891" y="1692257"/>
                  <a:pt x="2207007" y="1692257"/>
                </a:cubicBezTo>
                <a:close/>
                <a:moveTo>
                  <a:pt x="5244031" y="1688350"/>
                </a:moveTo>
                <a:lnTo>
                  <a:pt x="5244031" y="1840322"/>
                </a:lnTo>
                <a:lnTo>
                  <a:pt x="5262393" y="1840322"/>
                </a:lnTo>
                <a:lnTo>
                  <a:pt x="5262393" y="1758867"/>
                </a:lnTo>
                <a:cubicBezTo>
                  <a:pt x="5267016" y="1754960"/>
                  <a:pt x="5271753" y="1751786"/>
                  <a:pt x="5276604" y="1749344"/>
                </a:cubicBezTo>
                <a:cubicBezTo>
                  <a:pt x="5281454" y="1746902"/>
                  <a:pt x="5286159" y="1745681"/>
                  <a:pt x="5290717" y="1745681"/>
                </a:cubicBezTo>
                <a:cubicBezTo>
                  <a:pt x="5295340" y="1745681"/>
                  <a:pt x="5298987" y="1746349"/>
                  <a:pt x="5301655" y="1747684"/>
                </a:cubicBezTo>
                <a:cubicBezTo>
                  <a:pt x="5304325" y="1749019"/>
                  <a:pt x="5306409" y="1751053"/>
                  <a:pt x="5307906" y="1753788"/>
                </a:cubicBezTo>
                <a:cubicBezTo>
                  <a:pt x="5309274" y="1756392"/>
                  <a:pt x="5310201" y="1759860"/>
                  <a:pt x="5310690" y="1764190"/>
                </a:cubicBezTo>
                <a:cubicBezTo>
                  <a:pt x="5311178" y="1768520"/>
                  <a:pt x="5311422" y="1773191"/>
                  <a:pt x="5311422" y="1778205"/>
                </a:cubicBezTo>
                <a:lnTo>
                  <a:pt x="5311422" y="1840322"/>
                </a:lnTo>
                <a:lnTo>
                  <a:pt x="5329785" y="1840322"/>
                </a:lnTo>
                <a:lnTo>
                  <a:pt x="5329785" y="1769513"/>
                </a:lnTo>
                <a:cubicBezTo>
                  <a:pt x="5329785" y="1756099"/>
                  <a:pt x="5326756" y="1745861"/>
                  <a:pt x="5320701" y="1738796"/>
                </a:cubicBezTo>
                <a:cubicBezTo>
                  <a:pt x="5314645" y="1731731"/>
                  <a:pt x="5306246" y="1728199"/>
                  <a:pt x="5295502" y="1728199"/>
                </a:cubicBezTo>
                <a:cubicBezTo>
                  <a:pt x="5289577" y="1728199"/>
                  <a:pt x="5283946" y="1729501"/>
                  <a:pt x="5278606" y="1732106"/>
                </a:cubicBezTo>
                <a:cubicBezTo>
                  <a:pt x="5273266" y="1734710"/>
                  <a:pt x="5267863" y="1738454"/>
                  <a:pt x="5262393" y="1743337"/>
                </a:cubicBezTo>
                <a:lnTo>
                  <a:pt x="5262393" y="1688350"/>
                </a:lnTo>
                <a:close/>
                <a:moveTo>
                  <a:pt x="4843981" y="1688350"/>
                </a:moveTo>
                <a:lnTo>
                  <a:pt x="4843981" y="1840322"/>
                </a:lnTo>
                <a:lnTo>
                  <a:pt x="4861171" y="1840322"/>
                </a:lnTo>
                <a:lnTo>
                  <a:pt x="4862343" y="1835243"/>
                </a:lnTo>
                <a:cubicBezTo>
                  <a:pt x="4866445" y="1837718"/>
                  <a:pt x="4870596" y="1839687"/>
                  <a:pt x="4874795" y="1841152"/>
                </a:cubicBezTo>
                <a:cubicBezTo>
                  <a:pt x="4878995" y="1842617"/>
                  <a:pt x="4884058" y="1843350"/>
                  <a:pt x="4889983" y="1843350"/>
                </a:cubicBezTo>
                <a:cubicBezTo>
                  <a:pt x="4903005" y="1843350"/>
                  <a:pt x="4913847" y="1837913"/>
                  <a:pt x="4922506" y="1827039"/>
                </a:cubicBezTo>
                <a:cubicBezTo>
                  <a:pt x="4931166" y="1816166"/>
                  <a:pt x="4935496" y="1801808"/>
                  <a:pt x="4935496" y="1783967"/>
                </a:cubicBezTo>
                <a:cubicBezTo>
                  <a:pt x="4935496" y="1766517"/>
                  <a:pt x="4931948" y="1752860"/>
                  <a:pt x="4924851" y="1742996"/>
                </a:cubicBezTo>
                <a:cubicBezTo>
                  <a:pt x="4917753" y="1733131"/>
                  <a:pt x="4908052" y="1728199"/>
                  <a:pt x="4895745" y="1728199"/>
                </a:cubicBezTo>
                <a:cubicBezTo>
                  <a:pt x="4888909" y="1728199"/>
                  <a:pt x="4882788" y="1729566"/>
                  <a:pt x="4877384" y="1732301"/>
                </a:cubicBezTo>
                <a:cubicBezTo>
                  <a:pt x="4871979" y="1735036"/>
                  <a:pt x="4866966" y="1738487"/>
                  <a:pt x="4862343" y="1742654"/>
                </a:cubicBezTo>
                <a:lnTo>
                  <a:pt x="4862343" y="1688350"/>
                </a:lnTo>
                <a:close/>
                <a:moveTo>
                  <a:pt x="4385739" y="1688350"/>
                </a:moveTo>
                <a:lnTo>
                  <a:pt x="4385739" y="1735622"/>
                </a:lnTo>
                <a:cubicBezTo>
                  <a:pt x="4381246" y="1733082"/>
                  <a:pt x="4376982" y="1731210"/>
                  <a:pt x="4372945" y="1730006"/>
                </a:cubicBezTo>
                <a:cubicBezTo>
                  <a:pt x="4368908" y="1728801"/>
                  <a:pt x="4364155" y="1728199"/>
                  <a:pt x="4358685" y="1728199"/>
                </a:cubicBezTo>
                <a:cubicBezTo>
                  <a:pt x="4352500" y="1728199"/>
                  <a:pt x="4346590" y="1729550"/>
                  <a:pt x="4340958" y="1732252"/>
                </a:cubicBezTo>
                <a:cubicBezTo>
                  <a:pt x="4335326" y="1734954"/>
                  <a:pt x="4330524" y="1738682"/>
                  <a:pt x="4326552" y="1743435"/>
                </a:cubicBezTo>
                <a:cubicBezTo>
                  <a:pt x="4322190" y="1748644"/>
                  <a:pt x="4318771" y="1754748"/>
                  <a:pt x="4316297" y="1761748"/>
                </a:cubicBezTo>
                <a:cubicBezTo>
                  <a:pt x="4313823" y="1768748"/>
                  <a:pt x="4312586" y="1777033"/>
                  <a:pt x="4312586" y="1786605"/>
                </a:cubicBezTo>
                <a:cubicBezTo>
                  <a:pt x="4312586" y="1795785"/>
                  <a:pt x="4313562" y="1803908"/>
                  <a:pt x="4315516" y="1810973"/>
                </a:cubicBezTo>
                <a:cubicBezTo>
                  <a:pt x="4317469" y="1818037"/>
                  <a:pt x="4320236" y="1823979"/>
                  <a:pt x="4323817" y="1828797"/>
                </a:cubicBezTo>
                <a:cubicBezTo>
                  <a:pt x="4327334" y="1833550"/>
                  <a:pt x="4331615" y="1837164"/>
                  <a:pt x="4336661" y="1839638"/>
                </a:cubicBezTo>
                <a:cubicBezTo>
                  <a:pt x="4341707" y="1842113"/>
                  <a:pt x="4347193" y="1843350"/>
                  <a:pt x="4353119" y="1843350"/>
                </a:cubicBezTo>
                <a:cubicBezTo>
                  <a:pt x="4356829" y="1843350"/>
                  <a:pt x="4360085" y="1843008"/>
                  <a:pt x="4362885" y="1842324"/>
                </a:cubicBezTo>
                <a:cubicBezTo>
                  <a:pt x="4365685" y="1841641"/>
                  <a:pt x="4368387" y="1840680"/>
                  <a:pt x="4370991" y="1839443"/>
                </a:cubicBezTo>
                <a:cubicBezTo>
                  <a:pt x="4373791" y="1838141"/>
                  <a:pt x="4376233" y="1836708"/>
                  <a:pt x="4378316" y="1835146"/>
                </a:cubicBezTo>
                <a:cubicBezTo>
                  <a:pt x="4380400" y="1833583"/>
                  <a:pt x="4382875" y="1831597"/>
                  <a:pt x="4385739" y="1829188"/>
                </a:cubicBezTo>
                <a:lnTo>
                  <a:pt x="4385739" y="1840322"/>
                </a:lnTo>
                <a:lnTo>
                  <a:pt x="4404101" y="1840322"/>
                </a:lnTo>
                <a:lnTo>
                  <a:pt x="4404101" y="1688350"/>
                </a:lnTo>
                <a:close/>
                <a:moveTo>
                  <a:pt x="3348556" y="1688350"/>
                </a:moveTo>
                <a:lnTo>
                  <a:pt x="3348556" y="1840322"/>
                </a:lnTo>
                <a:lnTo>
                  <a:pt x="3366918" y="1840322"/>
                </a:lnTo>
                <a:lnTo>
                  <a:pt x="3366918" y="1758867"/>
                </a:lnTo>
                <a:cubicBezTo>
                  <a:pt x="3371541" y="1754960"/>
                  <a:pt x="3376278" y="1751786"/>
                  <a:pt x="3381129" y="1749344"/>
                </a:cubicBezTo>
                <a:cubicBezTo>
                  <a:pt x="3385980" y="1746902"/>
                  <a:pt x="3390684" y="1745681"/>
                  <a:pt x="3395242" y="1745681"/>
                </a:cubicBezTo>
                <a:cubicBezTo>
                  <a:pt x="3399865" y="1745681"/>
                  <a:pt x="3403511" y="1746349"/>
                  <a:pt x="3406180" y="1747684"/>
                </a:cubicBezTo>
                <a:cubicBezTo>
                  <a:pt x="3408850" y="1749019"/>
                  <a:pt x="3410934" y="1751053"/>
                  <a:pt x="3412431" y="1753788"/>
                </a:cubicBezTo>
                <a:cubicBezTo>
                  <a:pt x="3413799" y="1756392"/>
                  <a:pt x="3414727" y="1759860"/>
                  <a:pt x="3415215" y="1764190"/>
                </a:cubicBezTo>
                <a:cubicBezTo>
                  <a:pt x="3415703" y="1768520"/>
                  <a:pt x="3415948" y="1773191"/>
                  <a:pt x="3415948" y="1778205"/>
                </a:cubicBezTo>
                <a:lnTo>
                  <a:pt x="3415948" y="1840322"/>
                </a:lnTo>
                <a:lnTo>
                  <a:pt x="3434309" y="1840322"/>
                </a:lnTo>
                <a:lnTo>
                  <a:pt x="3434309" y="1769513"/>
                </a:lnTo>
                <a:cubicBezTo>
                  <a:pt x="3434309" y="1756099"/>
                  <a:pt x="3431281" y="1745861"/>
                  <a:pt x="3425226" y="1738796"/>
                </a:cubicBezTo>
                <a:cubicBezTo>
                  <a:pt x="3419170" y="1731731"/>
                  <a:pt x="3410771" y="1728199"/>
                  <a:pt x="3400028" y="1728199"/>
                </a:cubicBezTo>
                <a:cubicBezTo>
                  <a:pt x="3394102" y="1728199"/>
                  <a:pt x="3388470" y="1729501"/>
                  <a:pt x="3383131" y="1732106"/>
                </a:cubicBezTo>
                <a:cubicBezTo>
                  <a:pt x="3377792" y="1734710"/>
                  <a:pt x="3372387" y="1738454"/>
                  <a:pt x="3366918" y="1743337"/>
                </a:cubicBezTo>
                <a:lnTo>
                  <a:pt x="3366918" y="1688350"/>
                </a:lnTo>
                <a:close/>
                <a:moveTo>
                  <a:pt x="2633139" y="1688350"/>
                </a:moveTo>
                <a:lnTo>
                  <a:pt x="2633139" y="1703391"/>
                </a:lnTo>
                <a:lnTo>
                  <a:pt x="2603741" y="1703391"/>
                </a:lnTo>
                <a:lnTo>
                  <a:pt x="2603741" y="1716479"/>
                </a:lnTo>
                <a:lnTo>
                  <a:pt x="2633139" y="1716479"/>
                </a:lnTo>
                <a:lnTo>
                  <a:pt x="2633139" y="1735622"/>
                </a:lnTo>
                <a:cubicBezTo>
                  <a:pt x="2628647" y="1733082"/>
                  <a:pt x="2624382" y="1731210"/>
                  <a:pt x="2620345" y="1730006"/>
                </a:cubicBezTo>
                <a:cubicBezTo>
                  <a:pt x="2616308" y="1728801"/>
                  <a:pt x="2611555" y="1728199"/>
                  <a:pt x="2606085" y="1728199"/>
                </a:cubicBezTo>
                <a:cubicBezTo>
                  <a:pt x="2599899" y="1728199"/>
                  <a:pt x="2593991" y="1729550"/>
                  <a:pt x="2588358" y="1732252"/>
                </a:cubicBezTo>
                <a:cubicBezTo>
                  <a:pt x="2582726" y="1734954"/>
                  <a:pt x="2577924" y="1738682"/>
                  <a:pt x="2573952" y="1743435"/>
                </a:cubicBezTo>
                <a:cubicBezTo>
                  <a:pt x="2569590" y="1748644"/>
                  <a:pt x="2566171" y="1754748"/>
                  <a:pt x="2563697" y="1761748"/>
                </a:cubicBezTo>
                <a:cubicBezTo>
                  <a:pt x="2561223" y="1768748"/>
                  <a:pt x="2559986" y="1777033"/>
                  <a:pt x="2559986" y="1786605"/>
                </a:cubicBezTo>
                <a:cubicBezTo>
                  <a:pt x="2559986" y="1795785"/>
                  <a:pt x="2560962" y="1803908"/>
                  <a:pt x="2562916" y="1810973"/>
                </a:cubicBezTo>
                <a:cubicBezTo>
                  <a:pt x="2564869" y="1818037"/>
                  <a:pt x="2567636" y="1823979"/>
                  <a:pt x="2571218" y="1828797"/>
                </a:cubicBezTo>
                <a:cubicBezTo>
                  <a:pt x="2574734" y="1833550"/>
                  <a:pt x="2579015" y="1837164"/>
                  <a:pt x="2584061" y="1839638"/>
                </a:cubicBezTo>
                <a:cubicBezTo>
                  <a:pt x="2589107" y="1842113"/>
                  <a:pt x="2594593" y="1843350"/>
                  <a:pt x="2600518" y="1843350"/>
                </a:cubicBezTo>
                <a:cubicBezTo>
                  <a:pt x="2604230" y="1843350"/>
                  <a:pt x="2607485" y="1843008"/>
                  <a:pt x="2610285" y="1842324"/>
                </a:cubicBezTo>
                <a:cubicBezTo>
                  <a:pt x="2613085" y="1841641"/>
                  <a:pt x="2615787" y="1840680"/>
                  <a:pt x="2618391" y="1839443"/>
                </a:cubicBezTo>
                <a:cubicBezTo>
                  <a:pt x="2621191" y="1838141"/>
                  <a:pt x="2623633" y="1836708"/>
                  <a:pt x="2625717" y="1835146"/>
                </a:cubicBezTo>
                <a:cubicBezTo>
                  <a:pt x="2627800" y="1833583"/>
                  <a:pt x="2630274" y="1831597"/>
                  <a:pt x="2633139" y="1829188"/>
                </a:cubicBezTo>
                <a:lnTo>
                  <a:pt x="2633139" y="1840322"/>
                </a:lnTo>
                <a:lnTo>
                  <a:pt x="2651501" y="1840322"/>
                </a:lnTo>
                <a:lnTo>
                  <a:pt x="2651501" y="1716479"/>
                </a:lnTo>
                <a:lnTo>
                  <a:pt x="2667714" y="1716479"/>
                </a:lnTo>
                <a:lnTo>
                  <a:pt x="2667714" y="1703391"/>
                </a:lnTo>
                <a:lnTo>
                  <a:pt x="2651501" y="1703391"/>
                </a:lnTo>
                <a:lnTo>
                  <a:pt x="2651501" y="1688350"/>
                </a:lnTo>
                <a:close/>
                <a:moveTo>
                  <a:pt x="2272231" y="1688350"/>
                </a:moveTo>
                <a:lnTo>
                  <a:pt x="2272231" y="1840322"/>
                </a:lnTo>
                <a:lnTo>
                  <a:pt x="2290593" y="1840322"/>
                </a:lnTo>
                <a:lnTo>
                  <a:pt x="2290593" y="1758867"/>
                </a:lnTo>
                <a:cubicBezTo>
                  <a:pt x="2295216" y="1754960"/>
                  <a:pt x="2299953" y="1751786"/>
                  <a:pt x="2304804" y="1749344"/>
                </a:cubicBezTo>
                <a:cubicBezTo>
                  <a:pt x="2309655" y="1746902"/>
                  <a:pt x="2314359" y="1745681"/>
                  <a:pt x="2318917" y="1745681"/>
                </a:cubicBezTo>
                <a:cubicBezTo>
                  <a:pt x="2323540" y="1745681"/>
                  <a:pt x="2327186" y="1746349"/>
                  <a:pt x="2329856" y="1747684"/>
                </a:cubicBezTo>
                <a:cubicBezTo>
                  <a:pt x="2332525" y="1749019"/>
                  <a:pt x="2334609" y="1751053"/>
                  <a:pt x="2336106" y="1753788"/>
                </a:cubicBezTo>
                <a:cubicBezTo>
                  <a:pt x="2337474" y="1756392"/>
                  <a:pt x="2338402" y="1759860"/>
                  <a:pt x="2338890" y="1764190"/>
                </a:cubicBezTo>
                <a:cubicBezTo>
                  <a:pt x="2339378" y="1768520"/>
                  <a:pt x="2339622" y="1773191"/>
                  <a:pt x="2339622" y="1778205"/>
                </a:cubicBezTo>
                <a:lnTo>
                  <a:pt x="2339622" y="1840322"/>
                </a:lnTo>
                <a:lnTo>
                  <a:pt x="2357984" y="1840322"/>
                </a:lnTo>
                <a:lnTo>
                  <a:pt x="2357984" y="1769513"/>
                </a:lnTo>
                <a:cubicBezTo>
                  <a:pt x="2357984" y="1756099"/>
                  <a:pt x="2354956" y="1745861"/>
                  <a:pt x="2348901" y="1738796"/>
                </a:cubicBezTo>
                <a:cubicBezTo>
                  <a:pt x="2342846" y="1731731"/>
                  <a:pt x="2334446" y="1728199"/>
                  <a:pt x="2323703" y="1728199"/>
                </a:cubicBezTo>
                <a:cubicBezTo>
                  <a:pt x="2317777" y="1728199"/>
                  <a:pt x="2312145" y="1729501"/>
                  <a:pt x="2306806" y="1732106"/>
                </a:cubicBezTo>
                <a:cubicBezTo>
                  <a:pt x="2301467" y="1734710"/>
                  <a:pt x="2296062" y="1738454"/>
                  <a:pt x="2290593" y="1743337"/>
                </a:cubicBezTo>
                <a:lnTo>
                  <a:pt x="2290593" y="1688350"/>
                </a:lnTo>
                <a:close/>
                <a:moveTo>
                  <a:pt x="6557044" y="1676630"/>
                </a:moveTo>
                <a:lnTo>
                  <a:pt x="6544933" y="1702610"/>
                </a:lnTo>
                <a:lnTo>
                  <a:pt x="6557532" y="1702610"/>
                </a:lnTo>
                <a:lnTo>
                  <a:pt x="6578824" y="1676630"/>
                </a:lnTo>
                <a:close/>
                <a:moveTo>
                  <a:pt x="6504400" y="1676630"/>
                </a:moveTo>
                <a:lnTo>
                  <a:pt x="6482132" y="1713646"/>
                </a:lnTo>
                <a:lnTo>
                  <a:pt x="6497271" y="1713646"/>
                </a:lnTo>
                <a:lnTo>
                  <a:pt x="6515242" y="1688643"/>
                </a:lnTo>
                <a:lnTo>
                  <a:pt x="6533310" y="1713646"/>
                </a:lnTo>
                <a:lnTo>
                  <a:pt x="6548840" y="1713646"/>
                </a:lnTo>
                <a:lnTo>
                  <a:pt x="6526571" y="1676630"/>
                </a:lnTo>
                <a:close/>
                <a:moveTo>
                  <a:pt x="5369075" y="1676630"/>
                </a:moveTo>
                <a:lnTo>
                  <a:pt x="5395738" y="1713158"/>
                </a:lnTo>
                <a:lnTo>
                  <a:pt x="5410291" y="1713158"/>
                </a:lnTo>
                <a:lnTo>
                  <a:pt x="5392809" y="1676630"/>
                </a:lnTo>
                <a:close/>
                <a:moveTo>
                  <a:pt x="5003013" y="1676630"/>
                </a:moveTo>
                <a:lnTo>
                  <a:pt x="4985531" y="1713158"/>
                </a:lnTo>
                <a:lnTo>
                  <a:pt x="5000083" y="1713158"/>
                </a:lnTo>
                <a:lnTo>
                  <a:pt x="5026747" y="1676630"/>
                </a:lnTo>
                <a:close/>
                <a:moveTo>
                  <a:pt x="3490692" y="1676630"/>
                </a:moveTo>
                <a:lnTo>
                  <a:pt x="3468423" y="1713646"/>
                </a:lnTo>
                <a:lnTo>
                  <a:pt x="3483562" y="1713646"/>
                </a:lnTo>
                <a:lnTo>
                  <a:pt x="3501533" y="1688643"/>
                </a:lnTo>
                <a:lnTo>
                  <a:pt x="3519602" y="1713646"/>
                </a:lnTo>
                <a:lnTo>
                  <a:pt x="3535131" y="1713646"/>
                </a:lnTo>
                <a:lnTo>
                  <a:pt x="3512862" y="1676630"/>
                </a:lnTo>
                <a:close/>
                <a:moveTo>
                  <a:pt x="2974923" y="1676630"/>
                </a:moveTo>
                <a:cubicBezTo>
                  <a:pt x="2972449" y="1676630"/>
                  <a:pt x="2970024" y="1676825"/>
                  <a:pt x="2967647" y="1677216"/>
                </a:cubicBezTo>
                <a:cubicBezTo>
                  <a:pt x="2965270" y="1677607"/>
                  <a:pt x="2963463" y="1677997"/>
                  <a:pt x="2962226" y="1678388"/>
                </a:cubicBezTo>
                <a:lnTo>
                  <a:pt x="2962226" y="1688643"/>
                </a:lnTo>
                <a:lnTo>
                  <a:pt x="2962519" y="1688643"/>
                </a:lnTo>
                <a:cubicBezTo>
                  <a:pt x="2964082" y="1688057"/>
                  <a:pt x="2965466" y="1687618"/>
                  <a:pt x="2966670" y="1687325"/>
                </a:cubicBezTo>
                <a:cubicBezTo>
                  <a:pt x="2967875" y="1687032"/>
                  <a:pt x="2969486" y="1686885"/>
                  <a:pt x="2971505" y="1686885"/>
                </a:cubicBezTo>
                <a:cubicBezTo>
                  <a:pt x="2973654" y="1686885"/>
                  <a:pt x="2975346" y="1687520"/>
                  <a:pt x="2976584" y="1688790"/>
                </a:cubicBezTo>
                <a:cubicBezTo>
                  <a:pt x="2977821" y="1690059"/>
                  <a:pt x="2978439" y="1691475"/>
                  <a:pt x="2978439" y="1693038"/>
                </a:cubicBezTo>
                <a:cubicBezTo>
                  <a:pt x="2978439" y="1695578"/>
                  <a:pt x="2977658" y="1697482"/>
                  <a:pt x="2976095" y="1698752"/>
                </a:cubicBezTo>
                <a:cubicBezTo>
                  <a:pt x="2974533" y="1700021"/>
                  <a:pt x="2972221" y="1701047"/>
                  <a:pt x="2969161" y="1701828"/>
                </a:cubicBezTo>
                <a:lnTo>
                  <a:pt x="2969161" y="1713646"/>
                </a:lnTo>
                <a:lnTo>
                  <a:pt x="2979904" y="1713646"/>
                </a:lnTo>
                <a:lnTo>
                  <a:pt x="2979904" y="1707005"/>
                </a:lnTo>
                <a:cubicBezTo>
                  <a:pt x="2984202" y="1705637"/>
                  <a:pt x="2987425" y="1703684"/>
                  <a:pt x="2989573" y="1701145"/>
                </a:cubicBezTo>
                <a:cubicBezTo>
                  <a:pt x="2991722" y="1698605"/>
                  <a:pt x="2992797" y="1695252"/>
                  <a:pt x="2992797" y="1691085"/>
                </a:cubicBezTo>
                <a:cubicBezTo>
                  <a:pt x="2992797" y="1687048"/>
                  <a:pt x="2991136" y="1683629"/>
                  <a:pt x="2987815" y="1680830"/>
                </a:cubicBezTo>
                <a:cubicBezTo>
                  <a:pt x="2984495" y="1678030"/>
                  <a:pt x="2980197" y="1676630"/>
                  <a:pt x="2974923" y="1676630"/>
                </a:cubicBezTo>
                <a:close/>
                <a:moveTo>
                  <a:pt x="2713451" y="1676630"/>
                </a:moveTo>
                <a:lnTo>
                  <a:pt x="2691182" y="1713646"/>
                </a:lnTo>
                <a:lnTo>
                  <a:pt x="2706321" y="1713646"/>
                </a:lnTo>
                <a:lnTo>
                  <a:pt x="2724292" y="1688643"/>
                </a:lnTo>
                <a:lnTo>
                  <a:pt x="2742361" y="1713646"/>
                </a:lnTo>
                <a:lnTo>
                  <a:pt x="2757890" y="1713646"/>
                </a:lnTo>
                <a:lnTo>
                  <a:pt x="2735622" y="1676630"/>
                </a:lnTo>
                <a:close/>
                <a:moveTo>
                  <a:pt x="2661198" y="1676630"/>
                </a:moveTo>
                <a:lnTo>
                  <a:pt x="2682490" y="1702610"/>
                </a:lnTo>
                <a:lnTo>
                  <a:pt x="2695089" y="1702610"/>
                </a:lnTo>
                <a:lnTo>
                  <a:pt x="2682978" y="1676630"/>
                </a:lnTo>
                <a:close/>
                <a:moveTo>
                  <a:pt x="2428529" y="1676630"/>
                </a:moveTo>
                <a:cubicBezTo>
                  <a:pt x="2426054" y="1676630"/>
                  <a:pt x="2423629" y="1676825"/>
                  <a:pt x="2421252" y="1677216"/>
                </a:cubicBezTo>
                <a:cubicBezTo>
                  <a:pt x="2418876" y="1677607"/>
                  <a:pt x="2417069" y="1677997"/>
                  <a:pt x="2415832" y="1678388"/>
                </a:cubicBezTo>
                <a:lnTo>
                  <a:pt x="2415832" y="1688643"/>
                </a:lnTo>
                <a:lnTo>
                  <a:pt x="2416125" y="1688643"/>
                </a:lnTo>
                <a:cubicBezTo>
                  <a:pt x="2417687" y="1688057"/>
                  <a:pt x="2419071" y="1687618"/>
                  <a:pt x="2420276" y="1687325"/>
                </a:cubicBezTo>
                <a:cubicBezTo>
                  <a:pt x="2421480" y="1687032"/>
                  <a:pt x="2423092" y="1686885"/>
                  <a:pt x="2425110" y="1686885"/>
                </a:cubicBezTo>
                <a:cubicBezTo>
                  <a:pt x="2427259" y="1686885"/>
                  <a:pt x="2428952" y="1687520"/>
                  <a:pt x="2430189" y="1688790"/>
                </a:cubicBezTo>
                <a:cubicBezTo>
                  <a:pt x="2431426" y="1690059"/>
                  <a:pt x="2432045" y="1691475"/>
                  <a:pt x="2432045" y="1693038"/>
                </a:cubicBezTo>
                <a:cubicBezTo>
                  <a:pt x="2432045" y="1695578"/>
                  <a:pt x="2431263" y="1697482"/>
                  <a:pt x="2429701" y="1698752"/>
                </a:cubicBezTo>
                <a:cubicBezTo>
                  <a:pt x="2428138" y="1700021"/>
                  <a:pt x="2425827" y="1701047"/>
                  <a:pt x="2422766" y="1701828"/>
                </a:cubicBezTo>
                <a:lnTo>
                  <a:pt x="2422766" y="1713646"/>
                </a:lnTo>
                <a:lnTo>
                  <a:pt x="2433510" y="1713646"/>
                </a:lnTo>
                <a:lnTo>
                  <a:pt x="2433510" y="1707005"/>
                </a:lnTo>
                <a:cubicBezTo>
                  <a:pt x="2437807" y="1705637"/>
                  <a:pt x="2441030" y="1703684"/>
                  <a:pt x="2443179" y="1701145"/>
                </a:cubicBezTo>
                <a:cubicBezTo>
                  <a:pt x="2445328" y="1698605"/>
                  <a:pt x="2446402" y="1695252"/>
                  <a:pt x="2446402" y="1691085"/>
                </a:cubicBezTo>
                <a:cubicBezTo>
                  <a:pt x="2446402" y="1687048"/>
                  <a:pt x="2444742" y="1683629"/>
                  <a:pt x="2441421" y="1680830"/>
                </a:cubicBezTo>
                <a:cubicBezTo>
                  <a:pt x="2438100" y="1678030"/>
                  <a:pt x="2433803" y="1676630"/>
                  <a:pt x="2428529" y="1676630"/>
                </a:cubicBezTo>
                <a:close/>
                <a:moveTo>
                  <a:pt x="4001307" y="1666082"/>
                </a:moveTo>
                <a:lnTo>
                  <a:pt x="4001307" y="1666961"/>
                </a:lnTo>
                <a:cubicBezTo>
                  <a:pt x="4002088" y="1668458"/>
                  <a:pt x="4002837" y="1670688"/>
                  <a:pt x="4003554" y="1673651"/>
                </a:cubicBezTo>
                <a:cubicBezTo>
                  <a:pt x="4004270" y="1676613"/>
                  <a:pt x="4004628" y="1679267"/>
                  <a:pt x="4004628" y="1681611"/>
                </a:cubicBezTo>
                <a:cubicBezTo>
                  <a:pt x="4004628" y="1686234"/>
                  <a:pt x="4003423" y="1689603"/>
                  <a:pt x="4001014" y="1691720"/>
                </a:cubicBezTo>
                <a:cubicBezTo>
                  <a:pt x="3998605" y="1693836"/>
                  <a:pt x="3994470" y="1694894"/>
                  <a:pt x="3988610" y="1694894"/>
                </a:cubicBezTo>
                <a:lnTo>
                  <a:pt x="3967514" y="1694894"/>
                </a:lnTo>
                <a:lnTo>
                  <a:pt x="3967514" y="1786116"/>
                </a:lnTo>
                <a:cubicBezTo>
                  <a:pt x="3967514" y="1792628"/>
                  <a:pt x="3967074" y="1798129"/>
                  <a:pt x="3966195" y="1802622"/>
                </a:cubicBezTo>
                <a:cubicBezTo>
                  <a:pt x="3965316" y="1807115"/>
                  <a:pt x="3963672" y="1811217"/>
                  <a:pt x="3961263" y="1814929"/>
                </a:cubicBezTo>
                <a:cubicBezTo>
                  <a:pt x="3958659" y="1818835"/>
                  <a:pt x="3955012" y="1821798"/>
                  <a:pt x="3950324" y="1823816"/>
                </a:cubicBezTo>
                <a:cubicBezTo>
                  <a:pt x="3945636" y="1825835"/>
                  <a:pt x="3940264" y="1826844"/>
                  <a:pt x="3934209" y="1826844"/>
                </a:cubicBezTo>
                <a:cubicBezTo>
                  <a:pt x="3927763" y="1826844"/>
                  <a:pt x="3922310" y="1825835"/>
                  <a:pt x="3917849" y="1823816"/>
                </a:cubicBezTo>
                <a:cubicBezTo>
                  <a:pt x="3913389" y="1821798"/>
                  <a:pt x="3909857" y="1818835"/>
                  <a:pt x="3907252" y="1814929"/>
                </a:cubicBezTo>
                <a:cubicBezTo>
                  <a:pt x="3904778" y="1811282"/>
                  <a:pt x="3903118" y="1807164"/>
                  <a:pt x="3902271" y="1802573"/>
                </a:cubicBezTo>
                <a:cubicBezTo>
                  <a:pt x="3901425" y="1797983"/>
                  <a:pt x="3901002" y="1792334"/>
                  <a:pt x="3901002" y="1785628"/>
                </a:cubicBezTo>
                <a:lnTo>
                  <a:pt x="3901002" y="1694894"/>
                </a:lnTo>
                <a:lnTo>
                  <a:pt x="3881663" y="1694894"/>
                </a:lnTo>
                <a:lnTo>
                  <a:pt x="3881663" y="1785628"/>
                </a:lnTo>
                <a:cubicBezTo>
                  <a:pt x="3881663" y="1795981"/>
                  <a:pt x="3882705" y="1804689"/>
                  <a:pt x="3884789" y="1811754"/>
                </a:cubicBezTo>
                <a:cubicBezTo>
                  <a:pt x="3886872" y="1818819"/>
                  <a:pt x="3890453" y="1824891"/>
                  <a:pt x="3895532" y="1829969"/>
                </a:cubicBezTo>
                <a:cubicBezTo>
                  <a:pt x="3900025" y="1834397"/>
                  <a:pt x="3905462" y="1837734"/>
                  <a:pt x="3911843" y="1839980"/>
                </a:cubicBezTo>
                <a:cubicBezTo>
                  <a:pt x="3918224" y="1842227"/>
                  <a:pt x="3925679" y="1843350"/>
                  <a:pt x="3934209" y="1843350"/>
                </a:cubicBezTo>
                <a:cubicBezTo>
                  <a:pt x="3943129" y="1843350"/>
                  <a:pt x="3950666" y="1842243"/>
                  <a:pt x="3956819" y="1840029"/>
                </a:cubicBezTo>
                <a:cubicBezTo>
                  <a:pt x="3962972" y="1837815"/>
                  <a:pt x="3968360" y="1834462"/>
                  <a:pt x="3972983" y="1829969"/>
                </a:cubicBezTo>
                <a:cubicBezTo>
                  <a:pt x="3978127" y="1824956"/>
                  <a:pt x="3981725" y="1818835"/>
                  <a:pt x="3983776" y="1811608"/>
                </a:cubicBezTo>
                <a:cubicBezTo>
                  <a:pt x="3985827" y="1804380"/>
                  <a:pt x="3986852" y="1795720"/>
                  <a:pt x="3986852" y="1785628"/>
                </a:cubicBezTo>
                <a:lnTo>
                  <a:pt x="3986852" y="1708079"/>
                </a:lnTo>
                <a:cubicBezTo>
                  <a:pt x="3997270" y="1708079"/>
                  <a:pt x="4005279" y="1705930"/>
                  <a:pt x="4010878" y="1701633"/>
                </a:cubicBezTo>
                <a:cubicBezTo>
                  <a:pt x="4016478" y="1697336"/>
                  <a:pt x="4019278" y="1690922"/>
                  <a:pt x="4019278" y="1682392"/>
                </a:cubicBezTo>
                <a:cubicBezTo>
                  <a:pt x="4019278" y="1679137"/>
                  <a:pt x="4019099" y="1676369"/>
                  <a:pt x="4018741" y="1674091"/>
                </a:cubicBezTo>
                <a:cubicBezTo>
                  <a:pt x="4018383" y="1671812"/>
                  <a:pt x="4017781" y="1669142"/>
                  <a:pt x="4016934" y="1666082"/>
                </a:cubicBezTo>
                <a:close/>
                <a:moveTo>
                  <a:pt x="3539038" y="1657291"/>
                </a:moveTo>
                <a:cubicBezTo>
                  <a:pt x="3536563" y="1657291"/>
                  <a:pt x="3534138" y="1657487"/>
                  <a:pt x="3531761" y="1657878"/>
                </a:cubicBezTo>
                <a:cubicBezTo>
                  <a:pt x="3529385" y="1658268"/>
                  <a:pt x="3527578" y="1658659"/>
                  <a:pt x="3526341" y="1659050"/>
                </a:cubicBezTo>
                <a:lnTo>
                  <a:pt x="3526341" y="1669305"/>
                </a:lnTo>
                <a:lnTo>
                  <a:pt x="3526634" y="1669305"/>
                </a:lnTo>
                <a:cubicBezTo>
                  <a:pt x="3528196" y="1668719"/>
                  <a:pt x="3529580" y="1668279"/>
                  <a:pt x="3530785" y="1667986"/>
                </a:cubicBezTo>
                <a:cubicBezTo>
                  <a:pt x="3531989" y="1667693"/>
                  <a:pt x="3533601" y="1667547"/>
                  <a:pt x="3535619" y="1667547"/>
                </a:cubicBezTo>
                <a:cubicBezTo>
                  <a:pt x="3537768" y="1667547"/>
                  <a:pt x="3539461" y="1668182"/>
                  <a:pt x="3540698" y="1669451"/>
                </a:cubicBezTo>
                <a:cubicBezTo>
                  <a:pt x="3541935" y="1670721"/>
                  <a:pt x="3542554" y="1672137"/>
                  <a:pt x="3542554" y="1673700"/>
                </a:cubicBezTo>
                <a:cubicBezTo>
                  <a:pt x="3542554" y="1676239"/>
                  <a:pt x="3541772" y="1678144"/>
                  <a:pt x="3540210" y="1679414"/>
                </a:cubicBezTo>
                <a:cubicBezTo>
                  <a:pt x="3538647" y="1680683"/>
                  <a:pt x="3536336" y="1681709"/>
                  <a:pt x="3533275" y="1682490"/>
                </a:cubicBezTo>
                <a:lnTo>
                  <a:pt x="3533275" y="1694308"/>
                </a:lnTo>
                <a:lnTo>
                  <a:pt x="3544019" y="1694308"/>
                </a:lnTo>
                <a:lnTo>
                  <a:pt x="3544019" y="1687667"/>
                </a:lnTo>
                <a:cubicBezTo>
                  <a:pt x="3548316" y="1686299"/>
                  <a:pt x="3551539" y="1684346"/>
                  <a:pt x="3553688" y="1681806"/>
                </a:cubicBezTo>
                <a:cubicBezTo>
                  <a:pt x="3555837" y="1679267"/>
                  <a:pt x="3556911" y="1675914"/>
                  <a:pt x="3556911" y="1671746"/>
                </a:cubicBezTo>
                <a:cubicBezTo>
                  <a:pt x="3556911" y="1667709"/>
                  <a:pt x="3555251" y="1664291"/>
                  <a:pt x="3551930" y="1661491"/>
                </a:cubicBezTo>
                <a:cubicBezTo>
                  <a:pt x="3548609" y="1658691"/>
                  <a:pt x="3544312" y="1657291"/>
                  <a:pt x="3539038" y="1657291"/>
                </a:cubicBezTo>
                <a:close/>
                <a:moveTo>
                  <a:pt x="3942120" y="1640200"/>
                </a:moveTo>
                <a:lnTo>
                  <a:pt x="3924637" y="1676728"/>
                </a:lnTo>
                <a:lnTo>
                  <a:pt x="3939190" y="1676728"/>
                </a:lnTo>
                <a:lnTo>
                  <a:pt x="3965853" y="1640200"/>
                </a:lnTo>
                <a:close/>
                <a:moveTo>
                  <a:pt x="0" y="0"/>
                </a:moveTo>
                <a:lnTo>
                  <a:pt x="12167562" y="0"/>
                </a:lnTo>
                <a:lnTo>
                  <a:pt x="12167562" y="6854254"/>
                </a:lnTo>
                <a:lnTo>
                  <a:pt x="0" y="68542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41248">
              <a:lnSpc>
                <a:spcPct val="90000"/>
              </a:lnSpc>
              <a:spcBef>
                <a:spcPts val="920"/>
              </a:spcBef>
              <a:defRPr/>
            </a:pPr>
            <a:endParaRPr kumimoji="0" lang="vi-VN" sz="17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987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B77783D-BC54-429E-B7A3-9C52C89017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9">
                                            <p:graphicEl>
                                              <a:dgm id="{EB77783D-BC54-429E-B7A3-9C52C89017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>
                                            <p:graphicEl>
                                              <a:dgm id="{EB77783D-BC54-429E-B7A3-9C52C89017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19">
                                            <p:graphicEl>
                                              <a:dgm id="{EB77783D-BC54-429E-B7A3-9C52C89017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B77783D-BC54-429E-B7A3-9C52C89017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434B18D8-5BDC-44F6-B475-EDF4EC5D43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>
                                            <p:graphicEl>
                                              <a:dgm id="{434B18D8-5BDC-44F6-B475-EDF4EC5D43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>
                                            <p:graphicEl>
                                              <a:dgm id="{434B18D8-5BDC-44F6-B475-EDF4EC5D43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19">
                                            <p:graphicEl>
                                              <a:dgm id="{434B18D8-5BDC-44F6-B475-EDF4EC5D43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434B18D8-5BDC-44F6-B475-EDF4EC5D43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9" grpId="0">
        <p:bldSub>
          <a:bldDgm bld="lvl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667B-D5DA-575D-0FDC-37AF596D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552" y="-418802"/>
            <a:ext cx="6364684" cy="259624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I.Giới</a:t>
            </a:r>
            <a:r>
              <a:rPr lang="en-US" sz="3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3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3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thân</a:t>
            </a:r>
            <a:r>
              <a:rPr lang="en-US" sz="3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sz="3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Date Placeholder 42">
            <a:extLst>
              <a:ext uri="{FF2B5EF4-FFF2-40B4-BE49-F238E27FC236}">
                <a16:creationId xmlns:a16="http://schemas.microsoft.com/office/drawing/2014/main" id="{F0FDD582-3E68-7423-096B-53D341F1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EEE012-D596-41A5-A281-74E4862BB0F7}" type="datetime2">
              <a:rPr kumimoji="0" lang="vi-VN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Thứ Tư/01/Tháng Năm/2024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9" name="Footer Placeholder 48">
            <a:extLst>
              <a:ext uri="{FF2B5EF4-FFF2-40B4-BE49-F238E27FC236}">
                <a16:creationId xmlns:a16="http://schemas.microsoft.com/office/drawing/2014/main" id="{57B1152A-BE8A-751F-C53C-EFF317D3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51" name="Slide Number Placeholder 50">
            <a:extLst>
              <a:ext uri="{FF2B5EF4-FFF2-40B4-BE49-F238E27FC236}">
                <a16:creationId xmlns:a16="http://schemas.microsoft.com/office/drawing/2014/main" id="{31CA3195-3DC1-FEDF-EEFC-2D54528F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D1B08C-162D-1826-AB6D-E0F5A6FC4110}"/>
              </a:ext>
            </a:extLst>
          </p:cNvPr>
          <p:cNvSpPr txBox="1"/>
          <p:nvPr/>
        </p:nvSpPr>
        <p:spPr>
          <a:xfrm>
            <a:off x="4393052" y="3848668"/>
            <a:ext cx="3370997" cy="887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A04541-751D-C94B-9E3B-D99BB7985FDE}"/>
              </a:ext>
            </a:extLst>
          </p:cNvPr>
          <p:cNvSpPr txBox="1"/>
          <p:nvPr/>
        </p:nvSpPr>
        <p:spPr>
          <a:xfrm>
            <a:off x="4243583" y="4178581"/>
            <a:ext cx="5111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Nguyễn Hữu Duy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Tuổi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13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THCS Bình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</a:p>
        </p:txBody>
      </p:sp>
      <p:pic>
        <p:nvPicPr>
          <p:cNvPr id="8" name="Picture 7" descr="A child smiling at the camera&#10;&#10;Description automatically generated">
            <a:extLst>
              <a:ext uri="{FF2B5EF4-FFF2-40B4-BE49-F238E27FC236}">
                <a16:creationId xmlns:a16="http://schemas.microsoft.com/office/drawing/2014/main" id="{31ACEBED-805F-93C7-5099-16C99987A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35" y="1838612"/>
            <a:ext cx="1562318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712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0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C12D-5B9E-FDB0-2D8E-E3091CF2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77566"/>
            <a:ext cx="10134600" cy="103699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II.Giới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b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lược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8A5538C7-9892-9E05-64E4-6F258C732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843665"/>
              </p:ext>
            </p:extLst>
          </p:nvPr>
        </p:nvGraphicFramePr>
        <p:xfrm>
          <a:off x="1028700" y="200978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9039" y="6041362"/>
            <a:ext cx="164803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1E8FB-B049-4E49-B893-D1235EC941F5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Tư/01/05/2024 19:52:30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509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 decel="100000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C12D-5B9E-FDB0-2D8E-E3091CF2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24" y="733321"/>
            <a:ext cx="10134600" cy="103699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II.Giới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b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gốc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ý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tưởng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4018EE-9FA9-C08A-F3E3-AC3EA8951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685729"/>
              </p:ext>
            </p:extLst>
          </p:nvPr>
        </p:nvGraphicFramePr>
        <p:xfrm>
          <a:off x="1153224" y="1770315"/>
          <a:ext cx="10361442" cy="4391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28097" y="6041362"/>
            <a:ext cx="16889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EC5E7E-2AF1-437D-9DFD-DD0C7E49CA60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Tư/01/05/2024 19:52:30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99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94FA-7667-861D-1BA2-055ABFD2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735" y="8700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II.Giới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2.Lợi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ích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42DA-B52C-3B04-E1D4-FB8314DBC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643092"/>
            <a:ext cx="10772001" cy="4351338"/>
          </a:xfrm>
        </p:spPr>
        <p:txBody>
          <a:bodyPr>
            <a:normAutofit/>
          </a:bodyPr>
          <a:lstStyle/>
          <a:p>
            <a:pPr marL="342900" indent="-342900" algn="ctr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ctr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hôm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nay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A6E22-C8B8-1057-BA1B-16F49A41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3755" y="6041362"/>
            <a:ext cx="144331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3DF869-10AC-43E9-A623-B9891FB905D4}" type="datetime9">
              <a:rPr kumimoji="0" lang="vi-VN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Tư/01/05/2024 19:52:30 Chiều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DF98B-8165-F276-112D-DE706259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F9282-8C27-26A3-F88C-46EF4852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90934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3.Quy </a:t>
            </a:r>
            <a:r>
              <a:rPr kumimoji="0" lang="en-US" i="0" u="none" strike="noStrike" kern="1200" cap="none" spc="0" normalizeH="0" baseline="0" noProof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kumimoji="0" lang="en-US" i="0" u="none" strike="noStrike" kern="1200" cap="none" spc="0" normalizeH="0" baseline="0" noProof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i="0" u="none" strike="noStrike" kern="1200" cap="none" spc="0" normalizeH="0" baseline="0" noProof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kumimoji="0" lang="en-US" i="0" u="none" strike="noStrike" kern="1200" cap="none" spc="0" normalizeH="0" baseline="0" noProof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i="0" u="none" strike="noStrike" kern="1200" cap="none" spc="0" normalizeH="0" baseline="0" noProof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kumimoji="0" lang="en-US" i="0" u="none" strike="noStrike" kern="1200" cap="none" spc="0" normalizeH="0" baseline="0" noProof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i="0" u="none" strike="noStrike" kern="1200" cap="none" spc="0" normalizeH="0" baseline="0" noProof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kumimoji="0" lang="en-US" i="0" u="none" strike="noStrike" kern="1200" cap="none" spc="0" normalizeH="0" baseline="0" noProof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0494" y="2045494"/>
            <a:ext cx="4413157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1 - 2: Em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Tx/>
              <a:buChar char="-"/>
            </a:pP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3 - 4: Em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nghiệm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Tx/>
              <a:buChar char="-"/>
            </a:pP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5 - 6: Em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cuối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khóa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1925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Nguyễn Hữu Duy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8497" y="6041362"/>
            <a:ext cx="201857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6FE837-A64D-45CE-ACD2-5CAC0FD07459}" type="datetime9">
              <a:rPr lang="vi-VN" smtClean="0"/>
              <a:pPr>
                <a:spcAft>
                  <a:spcPts val="600"/>
                </a:spcAft>
              </a:pPr>
              <a:t>Thứ Tư/01/05/2024 19:52:30 Chiều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5A88BF-7E91-4A45-B6AC-0EAEC1944934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41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E0F7-B4EB-BEC9-0F47-0D6DE2845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30" y="9246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II.Giới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b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4.Tính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062D0-CDB0-A06F-63F7-8FC88B140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030" y="2929695"/>
            <a:ext cx="10515600" cy="4351338"/>
          </a:xfrm>
        </p:spPr>
        <p:txBody>
          <a:bodyPr/>
          <a:lstStyle/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chuột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phông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chữ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cỡ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chữ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,....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97940-FEB7-7892-84A7-43E2004B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8035" y="6041362"/>
            <a:ext cx="172903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F96BD8-6160-40FC-8F80-6AE97947D274}" type="datetime9">
              <a:rPr kumimoji="0" lang="vi-VN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Tư/01/05/2024 19:52:30 Chiều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4032B-F886-7817-B02A-2B7200D9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0FD65-D698-15EB-F18C-2BA020A3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849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95AD-D1C4-BEBD-120F-8C813C8B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36525"/>
            <a:ext cx="10134600" cy="1764547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II.Giới</a:t>
            </a:r>
            <a:r>
              <a:rPr lang="en-US" sz="3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3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3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3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b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khắc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phục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lai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sz="3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8EAB22E-B8E0-C9EE-DEC2-B80ADDC91A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842203"/>
              </p:ext>
            </p:extLst>
          </p:nvPr>
        </p:nvGraphicFramePr>
        <p:xfrm>
          <a:off x="482789" y="1764546"/>
          <a:ext cx="11226989" cy="4591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C6630-023C-D1C9-587E-B3E337F1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0" y="6406344"/>
            <a:ext cx="1962185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47D9A9-84AF-4814-AA40-62DAA37F2632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Tư/01/05/2024 19:52:31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4954D-A4AF-500D-5353-A7EF793E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032" y="6406487"/>
            <a:ext cx="6297612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94640-17C4-33BA-6408-EDF2300C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8629" y="6406344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4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8" grpId="0" uiExpand="1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3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533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Aptos</vt:lpstr>
      <vt:lpstr>Arial</vt:lpstr>
      <vt:lpstr>Calibri</vt:lpstr>
      <vt:lpstr>Cascadia Code</vt:lpstr>
      <vt:lpstr>Century Gothic</vt:lpstr>
      <vt:lpstr>Corbel</vt:lpstr>
      <vt:lpstr>Garamond</vt:lpstr>
      <vt:lpstr>Tahoma</vt:lpstr>
      <vt:lpstr>Trebuchet MS</vt:lpstr>
      <vt:lpstr>Verdana</vt:lpstr>
      <vt:lpstr>Wingdings 3</vt:lpstr>
      <vt:lpstr>Savon</vt:lpstr>
      <vt:lpstr>Facet</vt:lpstr>
      <vt:lpstr>1_Facet</vt:lpstr>
      <vt:lpstr>PowerPoint Presentation</vt:lpstr>
      <vt:lpstr>NỘI DUNG THUYẾT TRÌNH:</vt:lpstr>
      <vt:lpstr>I.Giới thiệu bản thân:</vt:lpstr>
      <vt:lpstr>II.Giới thiệu về sản phẩm Sơ lược về sản phẩm</vt:lpstr>
      <vt:lpstr>II.Giới thiệu về sản phẩm 1. Tác dụng và nguồn gốc ý tưởng của sản phẩm</vt:lpstr>
      <vt:lpstr>II.Giới thiệu về sản phẩm 2.Lợi ích của sản phẩm và hướng dẫn sử dụng</vt:lpstr>
      <vt:lpstr>3.Quy trình tạo sản phẩm:</vt:lpstr>
      <vt:lpstr>II.Giới thiệu về sản phẩm 4.Tính năng của sản phẩm:</vt:lpstr>
      <vt:lpstr>II.Giới thiệu về sản phẩm 5. Những tính năng còn hạn chế và sẽ khắc phục trong tương lai:</vt:lpstr>
      <vt:lpstr>Bây giờ em sẽ trình bày sản phẩm của nhóm em</vt:lpstr>
      <vt:lpstr> Cảm ơn mọi người đã lắng nghe bài thuyết trình của em!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 Nguyễn Hữu</dc:creator>
  <cp:lastModifiedBy>Duy Nguyễn Hữu</cp:lastModifiedBy>
  <cp:revision>13</cp:revision>
  <dcterms:created xsi:type="dcterms:W3CDTF">2024-04-25T11:23:56Z</dcterms:created>
  <dcterms:modified xsi:type="dcterms:W3CDTF">2024-05-01T12:57:05Z</dcterms:modified>
</cp:coreProperties>
</file>