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4"/>
  </p:sldMasterIdLst>
  <p:notesMasterIdLst>
    <p:notesMasterId r:id="rId37"/>
  </p:notesMasterIdLst>
  <p:sldIdLst>
    <p:sldId id="256" r:id="rId5"/>
    <p:sldId id="335" r:id="rId6"/>
    <p:sldId id="339" r:id="rId7"/>
    <p:sldId id="345" r:id="rId8"/>
    <p:sldId id="337" r:id="rId9"/>
    <p:sldId id="344" r:id="rId10"/>
    <p:sldId id="340" r:id="rId11"/>
    <p:sldId id="272" r:id="rId12"/>
    <p:sldId id="273" r:id="rId13"/>
    <p:sldId id="346" r:id="rId14"/>
    <p:sldId id="347" r:id="rId15"/>
    <p:sldId id="257" r:id="rId16"/>
    <p:sldId id="274" r:id="rId17"/>
    <p:sldId id="348" r:id="rId18"/>
    <p:sldId id="351" r:id="rId19"/>
    <p:sldId id="341" r:id="rId20"/>
    <p:sldId id="349" r:id="rId21"/>
    <p:sldId id="350" r:id="rId22"/>
    <p:sldId id="334" r:id="rId23"/>
    <p:sldId id="342" r:id="rId24"/>
    <p:sldId id="352" r:id="rId25"/>
    <p:sldId id="353" r:id="rId26"/>
    <p:sldId id="355" r:id="rId27"/>
    <p:sldId id="359" r:id="rId28"/>
    <p:sldId id="362" r:id="rId29"/>
    <p:sldId id="361" r:id="rId30"/>
    <p:sldId id="358" r:id="rId31"/>
    <p:sldId id="356" r:id="rId32"/>
    <p:sldId id="357" r:id="rId33"/>
    <p:sldId id="360" r:id="rId34"/>
    <p:sldId id="363" r:id="rId35"/>
    <p:sldId id="36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521A6-0305-4CDD-93C2-CDBC185F12BD}" v="8" dt="2021-06-18T01:18:40.624"/>
    <p1510:client id="{9462876A-1F12-44D9-8278-F1EAF0743BE5}" v="463" dt="2021-06-18T08:57:54.109"/>
    <p1510:client id="{C19047BA-4C8A-4B66-89AC-055F57722B85}" vWet="4" dt="2021-06-18T03:31:15.242"/>
    <p1510:client id="{CC47A1E9-CD44-4274-963A-9F42E456A545}" v="2382" dt="2021-06-17T12:46:42.198"/>
    <p1510:client id="{E80D4C47-400E-4E1E-800F-EC29DB709352}" v="45" dt="2021-06-18T03:32:06.919"/>
  </p1510:revLst>
</p1510:revInfo>
</file>

<file path=ppt/tableStyles.xml><?xml version="1.0" encoding="utf-8"?>
<a:tblStyleLst xmlns:a="http://schemas.openxmlformats.org/drawingml/2006/main" def="{DF6B57FB-1365-4207-BB43-FFCF8C6C9FAF}">
  <a:tblStyle styleId="{DF6B57FB-1365-4207-BB43-FFCF8C6C9F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Jun1" userId="S::jun1.xu@intel.com::1742c7f0-0211-453e-a005-e857ba47df9e" providerId="AD" clId="Web-{E80D4C47-400E-4E1E-800F-EC29DB709352}"/>
    <pc:docChg chg="modSld">
      <pc:chgData name="Xu, Jun1" userId="S::jun1.xu@intel.com::1742c7f0-0211-453e-a005-e857ba47df9e" providerId="AD" clId="Web-{E80D4C47-400E-4E1E-800F-EC29DB709352}" dt="2021-06-18T03:32:06.919" v="44" actId="20577"/>
      <pc:docMkLst>
        <pc:docMk/>
      </pc:docMkLst>
      <pc:sldChg chg="modSp">
        <pc:chgData name="Xu, Jun1" userId="S::jun1.xu@intel.com::1742c7f0-0211-453e-a005-e857ba47df9e" providerId="AD" clId="Web-{E80D4C47-400E-4E1E-800F-EC29DB709352}" dt="2021-06-18T03:32:06.919" v="44" actId="20577"/>
        <pc:sldMkLst>
          <pc:docMk/>
          <pc:sldMk cId="1638878027" sldId="337"/>
        </pc:sldMkLst>
        <pc:spChg chg="mod">
          <ac:chgData name="Xu, Jun1" userId="S::jun1.xu@intel.com::1742c7f0-0211-453e-a005-e857ba47df9e" providerId="AD" clId="Web-{E80D4C47-400E-4E1E-800F-EC29DB709352}" dt="2021-06-18T03:31:32.480" v="24" actId="20577"/>
          <ac:spMkLst>
            <pc:docMk/>
            <pc:sldMk cId="1638878027" sldId="337"/>
            <ac:spMk id="4" creationId="{875987AF-24FD-41E0-9ACB-5C0CDD8327AC}"/>
          </ac:spMkLst>
        </pc:spChg>
        <pc:spChg chg="mod">
          <ac:chgData name="Xu, Jun1" userId="S::jun1.xu@intel.com::1742c7f0-0211-453e-a005-e857ba47df9e" providerId="AD" clId="Web-{E80D4C47-400E-4E1E-800F-EC29DB709352}" dt="2021-06-18T03:32:06.919" v="44" actId="20577"/>
          <ac:spMkLst>
            <pc:docMk/>
            <pc:sldMk cId="1638878027" sldId="337"/>
            <ac:spMk id="5" creationId="{886B60CD-1A88-4096-A5E4-52FB9AEC3C52}"/>
          </ac:spMkLst>
        </pc:spChg>
      </pc:sldChg>
    </pc:docChg>
  </pc:docChgLst>
  <pc:docChgLst>
    <pc:chgData name="Xu, Jun1" userId="1742c7f0-0211-453e-a005-e857ba47df9e" providerId="ADAL" clId="{9462876A-1F12-44D9-8278-F1EAF0743BE5}"/>
    <pc:docChg chg="undo custSel addSld modSld sldOrd">
      <pc:chgData name="Xu, Jun1" userId="1742c7f0-0211-453e-a005-e857ba47df9e" providerId="ADAL" clId="{9462876A-1F12-44D9-8278-F1EAF0743BE5}" dt="2021-06-18T08:57:54.109" v="713" actId="339"/>
      <pc:docMkLst>
        <pc:docMk/>
      </pc:docMkLst>
      <pc:sldChg chg="modSp mod">
        <pc:chgData name="Xu, Jun1" userId="1742c7f0-0211-453e-a005-e857ba47df9e" providerId="ADAL" clId="{9462876A-1F12-44D9-8278-F1EAF0743BE5}" dt="2021-06-18T08:00:39.806" v="312" actId="20577"/>
        <pc:sldMkLst>
          <pc:docMk/>
          <pc:sldMk cId="1638878027" sldId="337"/>
        </pc:sldMkLst>
        <pc:spChg chg="mod">
          <ac:chgData name="Xu, Jun1" userId="1742c7f0-0211-453e-a005-e857ba47df9e" providerId="ADAL" clId="{9462876A-1F12-44D9-8278-F1EAF0743BE5}" dt="2021-06-18T08:00:39.806" v="312" actId="20577"/>
          <ac:spMkLst>
            <pc:docMk/>
            <pc:sldMk cId="1638878027" sldId="337"/>
            <ac:spMk id="4" creationId="{875987AF-24FD-41E0-9ACB-5C0CDD8327AC}"/>
          </ac:spMkLst>
        </pc:spChg>
        <pc:spChg chg="mod">
          <ac:chgData name="Xu, Jun1" userId="1742c7f0-0211-453e-a005-e857ba47df9e" providerId="ADAL" clId="{9462876A-1F12-44D9-8278-F1EAF0743BE5}" dt="2021-06-18T03:32:55.726" v="63" actId="948"/>
          <ac:spMkLst>
            <pc:docMk/>
            <pc:sldMk cId="1638878027" sldId="337"/>
            <ac:spMk id="5" creationId="{886B60CD-1A88-4096-A5E4-52FB9AEC3C52}"/>
          </ac:spMkLst>
        </pc:spChg>
      </pc:sldChg>
      <pc:sldChg chg="modSp mod">
        <pc:chgData name="Xu, Jun1" userId="1742c7f0-0211-453e-a005-e857ba47df9e" providerId="ADAL" clId="{9462876A-1F12-44D9-8278-F1EAF0743BE5}" dt="2021-06-17T13:38:29.267" v="9"/>
        <pc:sldMkLst>
          <pc:docMk/>
          <pc:sldMk cId="3282694664" sldId="344"/>
        </pc:sldMkLst>
        <pc:spChg chg="mod">
          <ac:chgData name="Xu, Jun1" userId="1742c7f0-0211-453e-a005-e857ba47df9e" providerId="ADAL" clId="{9462876A-1F12-44D9-8278-F1EAF0743BE5}" dt="2021-06-17T13:38:29.267" v="9"/>
          <ac:spMkLst>
            <pc:docMk/>
            <pc:sldMk cId="3282694664" sldId="344"/>
            <ac:spMk id="2" creationId="{B3E07012-6DCD-4130-B10C-4AB1C908990C}"/>
          </ac:spMkLst>
        </pc:spChg>
      </pc:sldChg>
      <pc:sldChg chg="addSp modSp mod">
        <pc:chgData name="Xu, Jun1" userId="1742c7f0-0211-453e-a005-e857ba47df9e" providerId="ADAL" clId="{9462876A-1F12-44D9-8278-F1EAF0743BE5}" dt="2021-06-18T08:38:01.387" v="432" actId="1076"/>
        <pc:sldMkLst>
          <pc:docMk/>
          <pc:sldMk cId="2611856341" sldId="347"/>
        </pc:sldMkLst>
        <pc:spChg chg="add mod">
          <ac:chgData name="Xu, Jun1" userId="1742c7f0-0211-453e-a005-e857ba47df9e" providerId="ADAL" clId="{9462876A-1F12-44D9-8278-F1EAF0743BE5}" dt="2021-06-18T08:38:01.387" v="432" actId="1076"/>
          <ac:spMkLst>
            <pc:docMk/>
            <pc:sldMk cId="2611856341" sldId="347"/>
            <ac:spMk id="6" creationId="{981D9056-22F7-4BC1-B293-30B41933E195}"/>
          </ac:spMkLst>
        </pc:spChg>
        <pc:spChg chg="mod">
          <ac:chgData name="Xu, Jun1" userId="1742c7f0-0211-453e-a005-e857ba47df9e" providerId="ADAL" clId="{9462876A-1F12-44D9-8278-F1EAF0743BE5}" dt="2021-06-18T08:36:48.423" v="368" actId="1037"/>
          <ac:spMkLst>
            <pc:docMk/>
            <pc:sldMk cId="2611856341" sldId="347"/>
            <ac:spMk id="15" creationId="{0077D8CE-9B45-468C-8BB7-BFA968E2D37B}"/>
          </ac:spMkLst>
        </pc:spChg>
        <pc:spChg chg="add mod">
          <ac:chgData name="Xu, Jun1" userId="1742c7f0-0211-453e-a005-e857ba47df9e" providerId="ADAL" clId="{9462876A-1F12-44D9-8278-F1EAF0743BE5}" dt="2021-06-18T08:37:04.508" v="389" actId="20577"/>
          <ac:spMkLst>
            <pc:docMk/>
            <pc:sldMk cId="2611856341" sldId="347"/>
            <ac:spMk id="17" creationId="{0359DDEC-0E76-47BD-AD67-9AE452DC77EB}"/>
          </ac:spMkLst>
        </pc:spChg>
        <pc:cxnChg chg="add mod">
          <ac:chgData name="Xu, Jun1" userId="1742c7f0-0211-453e-a005-e857ba47df9e" providerId="ADAL" clId="{9462876A-1F12-44D9-8278-F1EAF0743BE5}" dt="2021-06-18T08:37:18.645" v="392" actId="1076"/>
          <ac:cxnSpMkLst>
            <pc:docMk/>
            <pc:sldMk cId="2611856341" sldId="347"/>
            <ac:cxnSpMk id="5" creationId="{746655B6-96A9-442D-BE40-EB1225120AF0}"/>
          </ac:cxnSpMkLst>
        </pc:cxnChg>
        <pc:cxnChg chg="mod">
          <ac:chgData name="Xu, Jun1" userId="1742c7f0-0211-453e-a005-e857ba47df9e" providerId="ADAL" clId="{9462876A-1F12-44D9-8278-F1EAF0743BE5}" dt="2021-06-18T08:36:48.423" v="368" actId="1037"/>
          <ac:cxnSpMkLst>
            <pc:docMk/>
            <pc:sldMk cId="2611856341" sldId="347"/>
            <ac:cxnSpMk id="13" creationId="{F036C3EE-143A-454B-8CC0-A9F238830156}"/>
          </ac:cxnSpMkLst>
        </pc:cxnChg>
        <pc:cxnChg chg="add mod">
          <ac:chgData name="Xu, Jun1" userId="1742c7f0-0211-453e-a005-e857ba47df9e" providerId="ADAL" clId="{9462876A-1F12-44D9-8278-F1EAF0743BE5}" dt="2021-06-18T08:36:52.272" v="370" actId="1076"/>
          <ac:cxnSpMkLst>
            <pc:docMk/>
            <pc:sldMk cId="2611856341" sldId="347"/>
            <ac:cxnSpMk id="14" creationId="{9AD79C93-72D3-41D2-BEB4-5D34334CBC99}"/>
          </ac:cxnSpMkLst>
        </pc:cxnChg>
      </pc:sldChg>
      <pc:sldChg chg="addSp delSp modSp mod">
        <pc:chgData name="Xu, Jun1" userId="1742c7f0-0211-453e-a005-e857ba47df9e" providerId="ADAL" clId="{9462876A-1F12-44D9-8278-F1EAF0743BE5}" dt="2021-06-17T13:39:51.342" v="60" actId="20577"/>
        <pc:sldMkLst>
          <pc:docMk/>
          <pc:sldMk cId="1400608918" sldId="360"/>
        </pc:sldMkLst>
        <pc:spChg chg="add mod">
          <ac:chgData name="Xu, Jun1" userId="1742c7f0-0211-453e-a005-e857ba47df9e" providerId="ADAL" clId="{9462876A-1F12-44D9-8278-F1EAF0743BE5}" dt="2021-06-17T13:39:51.342" v="60" actId="20577"/>
          <ac:spMkLst>
            <pc:docMk/>
            <pc:sldMk cId="1400608918" sldId="360"/>
            <ac:spMk id="2" creationId="{F1255126-3564-4A53-87AB-43A7A847BDFB}"/>
          </ac:spMkLst>
        </pc:spChg>
        <pc:spChg chg="add del mod">
          <ac:chgData name="Xu, Jun1" userId="1742c7f0-0211-453e-a005-e857ba47df9e" providerId="ADAL" clId="{9462876A-1F12-44D9-8278-F1EAF0743BE5}" dt="2021-06-17T13:39:27.391" v="30" actId="478"/>
          <ac:spMkLst>
            <pc:docMk/>
            <pc:sldMk cId="1400608918" sldId="360"/>
            <ac:spMk id="3" creationId="{8A85AC65-441C-46F2-A4D2-54CAB446A9E3}"/>
          </ac:spMkLst>
        </pc:spChg>
      </pc:sldChg>
      <pc:sldChg chg="addSp delSp modSp new mod">
        <pc:chgData name="Xu, Jun1" userId="1742c7f0-0211-453e-a005-e857ba47df9e" providerId="ADAL" clId="{9462876A-1F12-44D9-8278-F1EAF0743BE5}" dt="2021-06-18T07:44:21.164" v="303" actId="20577"/>
        <pc:sldMkLst>
          <pc:docMk/>
          <pc:sldMk cId="3237604833" sldId="361"/>
        </pc:sldMkLst>
        <pc:spChg chg="mod">
          <ac:chgData name="Xu, Jun1" userId="1742c7f0-0211-453e-a005-e857ba47df9e" providerId="ADAL" clId="{9462876A-1F12-44D9-8278-F1EAF0743BE5}" dt="2021-06-18T07:28:04.851" v="88"/>
          <ac:spMkLst>
            <pc:docMk/>
            <pc:sldMk cId="3237604833" sldId="361"/>
            <ac:spMk id="2" creationId="{11DE4C28-6D20-4745-9505-F42E568585B6}"/>
          </ac:spMkLst>
        </pc:spChg>
        <pc:spChg chg="mod">
          <ac:chgData name="Xu, Jun1" userId="1742c7f0-0211-453e-a005-e857ba47df9e" providerId="ADAL" clId="{9462876A-1F12-44D9-8278-F1EAF0743BE5}" dt="2021-06-18T07:44:21.164" v="303" actId="20577"/>
          <ac:spMkLst>
            <pc:docMk/>
            <pc:sldMk cId="3237604833" sldId="361"/>
            <ac:spMk id="3" creationId="{8544290E-9D74-4344-B27C-CB605D8E23A4}"/>
          </ac:spMkLst>
        </pc:spChg>
        <pc:picChg chg="add del">
          <ac:chgData name="Xu, Jun1" userId="1742c7f0-0211-453e-a005-e857ba47df9e" providerId="ADAL" clId="{9462876A-1F12-44D9-8278-F1EAF0743BE5}" dt="2021-06-18T07:42:21.341" v="174"/>
          <ac:picMkLst>
            <pc:docMk/>
            <pc:sldMk cId="3237604833" sldId="361"/>
            <ac:picMk id="4" creationId="{19AB071A-21C3-4726-9A78-D2E73E527253}"/>
          </ac:picMkLst>
        </pc:picChg>
        <pc:picChg chg="add del mod">
          <ac:chgData name="Xu, Jun1" userId="1742c7f0-0211-453e-a005-e857ba47df9e" providerId="ADAL" clId="{9462876A-1F12-44D9-8278-F1EAF0743BE5}" dt="2021-06-18T07:43:18.498" v="192" actId="478"/>
          <ac:picMkLst>
            <pc:docMk/>
            <pc:sldMk cId="3237604833" sldId="361"/>
            <ac:picMk id="5" creationId="{0BC2A9FF-2271-475C-A846-138B4EA6B620}"/>
          </ac:picMkLst>
        </pc:picChg>
        <pc:picChg chg="add del mod">
          <ac:chgData name="Xu, Jun1" userId="1742c7f0-0211-453e-a005-e857ba47df9e" providerId="ADAL" clId="{9462876A-1F12-44D9-8278-F1EAF0743BE5}" dt="2021-06-18T07:43:20.954" v="193" actId="478"/>
          <ac:picMkLst>
            <pc:docMk/>
            <pc:sldMk cId="3237604833" sldId="361"/>
            <ac:picMk id="6" creationId="{0966FD84-B6A2-4AED-8FDC-12154C2B6ECC}"/>
          </ac:picMkLst>
        </pc:picChg>
        <pc:picChg chg="add mod">
          <ac:chgData name="Xu, Jun1" userId="1742c7f0-0211-453e-a005-e857ba47df9e" providerId="ADAL" clId="{9462876A-1F12-44D9-8278-F1EAF0743BE5}" dt="2021-06-18T07:43:46.148" v="225" actId="1076"/>
          <ac:picMkLst>
            <pc:docMk/>
            <pc:sldMk cId="3237604833" sldId="361"/>
            <ac:picMk id="7" creationId="{2749FE85-FC09-4EBC-9114-BDBBB31972C8}"/>
          </ac:picMkLst>
        </pc:picChg>
      </pc:sldChg>
      <pc:sldChg chg="add ord">
        <pc:chgData name="Xu, Jun1" userId="1742c7f0-0211-453e-a005-e857ba47df9e" providerId="ADAL" clId="{9462876A-1F12-44D9-8278-F1EAF0743BE5}" dt="2021-06-18T07:44:34.811" v="305"/>
        <pc:sldMkLst>
          <pc:docMk/>
          <pc:sldMk cId="301614951" sldId="362"/>
        </pc:sldMkLst>
      </pc:sldChg>
      <pc:sldChg chg="addSp delSp modSp new mod">
        <pc:chgData name="Xu, Jun1" userId="1742c7f0-0211-453e-a005-e857ba47df9e" providerId="ADAL" clId="{9462876A-1F12-44D9-8278-F1EAF0743BE5}" dt="2021-06-18T08:39:08.915" v="445"/>
        <pc:sldMkLst>
          <pc:docMk/>
          <pc:sldMk cId="616784470" sldId="363"/>
        </pc:sldMkLst>
        <pc:spChg chg="del">
          <ac:chgData name="Xu, Jun1" userId="1742c7f0-0211-453e-a005-e857ba47df9e" providerId="ADAL" clId="{9462876A-1F12-44D9-8278-F1EAF0743BE5}" dt="2021-06-18T08:39:05.775" v="434"/>
          <ac:spMkLst>
            <pc:docMk/>
            <pc:sldMk cId="616784470" sldId="363"/>
            <ac:spMk id="2" creationId="{8BD876EC-E43C-4F40-9C8F-2BAABE4B4B9E}"/>
          </ac:spMkLst>
        </pc:spChg>
        <pc:spChg chg="del">
          <ac:chgData name="Xu, Jun1" userId="1742c7f0-0211-453e-a005-e857ba47df9e" providerId="ADAL" clId="{9462876A-1F12-44D9-8278-F1EAF0743BE5}" dt="2021-06-18T08:39:05.775" v="434"/>
          <ac:spMkLst>
            <pc:docMk/>
            <pc:sldMk cId="616784470" sldId="363"/>
            <ac:spMk id="3" creationId="{A2B3FBD0-E842-4C33-B68F-EDE10A5EB590}"/>
          </ac:spMkLst>
        </pc:spChg>
        <pc:spChg chg="add mod">
          <ac:chgData name="Xu, Jun1" userId="1742c7f0-0211-453e-a005-e857ba47df9e" providerId="ADAL" clId="{9462876A-1F12-44D9-8278-F1EAF0743BE5}" dt="2021-06-18T08:39:08.915" v="445"/>
          <ac:spMkLst>
            <pc:docMk/>
            <pc:sldMk cId="616784470" sldId="363"/>
            <ac:spMk id="4" creationId="{9E0F1247-1AB5-4835-8F2D-30B5BB7BFF5A}"/>
          </ac:spMkLst>
        </pc:spChg>
        <pc:spChg chg="add mod">
          <ac:chgData name="Xu, Jun1" userId="1742c7f0-0211-453e-a005-e857ba47df9e" providerId="ADAL" clId="{9462876A-1F12-44D9-8278-F1EAF0743BE5}" dt="2021-06-18T08:39:05.775" v="434"/>
          <ac:spMkLst>
            <pc:docMk/>
            <pc:sldMk cId="616784470" sldId="363"/>
            <ac:spMk id="5" creationId="{C92FC941-EF04-455D-92A7-35F5C40C3B35}"/>
          </ac:spMkLst>
        </pc:spChg>
      </pc:sldChg>
      <pc:sldChg chg="addSp delSp modSp new mod modNotes">
        <pc:chgData name="Xu, Jun1" userId="1742c7f0-0211-453e-a005-e857ba47df9e" providerId="ADAL" clId="{9462876A-1F12-44D9-8278-F1EAF0743BE5}" dt="2021-06-18T08:57:54.109" v="713" actId="339"/>
        <pc:sldMkLst>
          <pc:docMk/>
          <pc:sldMk cId="3781080682" sldId="364"/>
        </pc:sldMkLst>
        <pc:spChg chg="del">
          <ac:chgData name="Xu, Jun1" userId="1742c7f0-0211-453e-a005-e857ba47df9e" providerId="ADAL" clId="{9462876A-1F12-44D9-8278-F1EAF0743BE5}" dt="2021-06-18T08:39:23.126" v="447"/>
          <ac:spMkLst>
            <pc:docMk/>
            <pc:sldMk cId="3781080682" sldId="364"/>
            <ac:spMk id="2" creationId="{40ACB130-E11D-4A60-85DA-406172FCCC4C}"/>
          </ac:spMkLst>
        </pc:spChg>
        <pc:spChg chg="del">
          <ac:chgData name="Xu, Jun1" userId="1742c7f0-0211-453e-a005-e857ba47df9e" providerId="ADAL" clId="{9462876A-1F12-44D9-8278-F1EAF0743BE5}" dt="2021-06-18T08:39:23.126" v="447"/>
          <ac:spMkLst>
            <pc:docMk/>
            <pc:sldMk cId="3781080682" sldId="364"/>
            <ac:spMk id="3" creationId="{50D03366-0A12-4D86-BEA7-554ADDDA2258}"/>
          </ac:spMkLst>
        </pc:spChg>
        <pc:spChg chg="add mod">
          <ac:chgData name="Xu, Jun1" userId="1742c7f0-0211-453e-a005-e857ba47df9e" providerId="ADAL" clId="{9462876A-1F12-44D9-8278-F1EAF0743BE5}" dt="2021-06-18T08:39:35.246" v="503"/>
          <ac:spMkLst>
            <pc:docMk/>
            <pc:sldMk cId="3781080682" sldId="364"/>
            <ac:spMk id="4" creationId="{C3A62253-6EFF-422A-9415-5B0423D9C1F2}"/>
          </ac:spMkLst>
        </pc:spChg>
        <pc:spChg chg="add del mod">
          <ac:chgData name="Xu, Jun1" userId="1742c7f0-0211-453e-a005-e857ba47df9e" providerId="ADAL" clId="{9462876A-1F12-44D9-8278-F1EAF0743BE5}" dt="2021-06-18T08:50:01.557" v="514" actId="478"/>
          <ac:spMkLst>
            <pc:docMk/>
            <pc:sldMk cId="3781080682" sldId="364"/>
            <ac:spMk id="5" creationId="{11305F1B-2048-4EF4-9C5A-A316720E3B52}"/>
          </ac:spMkLst>
        </pc:spChg>
        <pc:spChg chg="add del mod">
          <ac:chgData name="Xu, Jun1" userId="1742c7f0-0211-453e-a005-e857ba47df9e" providerId="ADAL" clId="{9462876A-1F12-44D9-8278-F1EAF0743BE5}" dt="2021-06-18T08:49:53.978" v="511"/>
          <ac:spMkLst>
            <pc:docMk/>
            <pc:sldMk cId="3781080682" sldId="364"/>
            <ac:spMk id="6" creationId="{F142E7C8-D37A-4E1D-8927-3E6A13B0E3F5}"/>
          </ac:spMkLst>
        </pc:spChg>
        <pc:spChg chg="add del mod">
          <ac:chgData name="Xu, Jun1" userId="1742c7f0-0211-453e-a005-e857ba47df9e" providerId="ADAL" clId="{9462876A-1F12-44D9-8278-F1EAF0743BE5}" dt="2021-06-18T08:50:04.294" v="515" actId="478"/>
          <ac:spMkLst>
            <pc:docMk/>
            <pc:sldMk cId="3781080682" sldId="364"/>
            <ac:spMk id="8" creationId="{D0F7D253-C1D3-46B1-8301-A1122D308449}"/>
          </ac:spMkLst>
        </pc:spChg>
        <pc:spChg chg="add mod">
          <ac:chgData name="Xu, Jun1" userId="1742c7f0-0211-453e-a005-e857ba47df9e" providerId="ADAL" clId="{9462876A-1F12-44D9-8278-F1EAF0743BE5}" dt="2021-06-18T08:57:20.395" v="704" actId="1076"/>
          <ac:spMkLst>
            <pc:docMk/>
            <pc:sldMk cId="3781080682" sldId="364"/>
            <ac:spMk id="9" creationId="{6F5F6E12-2D37-4F52-95C4-EC51775978D3}"/>
          </ac:spMkLst>
        </pc:spChg>
        <pc:spChg chg="add del">
          <ac:chgData name="Xu, Jun1" userId="1742c7f0-0211-453e-a005-e857ba47df9e" providerId="ADAL" clId="{9462876A-1F12-44D9-8278-F1EAF0743BE5}" dt="2021-06-18T08:52:46.549" v="542"/>
          <ac:spMkLst>
            <pc:docMk/>
            <pc:sldMk cId="3781080682" sldId="364"/>
            <ac:spMk id="10" creationId="{63DCCEFD-5EC9-40DB-9645-7960CA8442E2}"/>
          </ac:spMkLst>
        </pc:spChg>
        <pc:spChg chg="add mod">
          <ac:chgData name="Xu, Jun1" userId="1742c7f0-0211-453e-a005-e857ba47df9e" providerId="ADAL" clId="{9462876A-1F12-44D9-8278-F1EAF0743BE5}" dt="2021-06-18T08:57:54.109" v="713" actId="339"/>
          <ac:spMkLst>
            <pc:docMk/>
            <pc:sldMk cId="3781080682" sldId="364"/>
            <ac:spMk id="11" creationId="{14DE694E-FC47-4EDE-A39E-9129333FA1A6}"/>
          </ac:spMkLst>
        </pc:spChg>
        <pc:spChg chg="add mod">
          <ac:chgData name="Xu, Jun1" userId="1742c7f0-0211-453e-a005-e857ba47df9e" providerId="ADAL" clId="{9462876A-1F12-44D9-8278-F1EAF0743BE5}" dt="2021-06-18T08:57:17.989" v="703" actId="1076"/>
          <ac:spMkLst>
            <pc:docMk/>
            <pc:sldMk cId="3781080682" sldId="364"/>
            <ac:spMk id="12" creationId="{59FA5DF0-7FEB-4951-AC5B-D8154DB0BB25}"/>
          </ac:spMkLst>
        </pc:spChg>
        <pc:spChg chg="add mod">
          <ac:chgData name="Xu, Jun1" userId="1742c7f0-0211-453e-a005-e857ba47df9e" providerId="ADAL" clId="{9462876A-1F12-44D9-8278-F1EAF0743BE5}" dt="2021-06-18T08:57:45.474" v="710" actId="339"/>
          <ac:spMkLst>
            <pc:docMk/>
            <pc:sldMk cId="3781080682" sldId="364"/>
            <ac:spMk id="13" creationId="{0A99EF33-B5FE-4A50-88F7-4277534C1404}"/>
          </ac:spMkLst>
        </pc:spChg>
      </pc:sldChg>
    </pc:docChg>
  </pc:docChgLst>
  <pc:docChgLst>
    <pc:chgData name="Xu, Jun1" userId="1742c7f0-0211-453e-a005-e857ba47df9e" providerId="ADAL" clId="{CC47A1E9-CD44-4274-963A-9F42E456A545}"/>
    <pc:docChg chg="undo custSel addSld delSld modSld sldOrd modMainMaster">
      <pc:chgData name="Xu, Jun1" userId="1742c7f0-0211-453e-a005-e857ba47df9e" providerId="ADAL" clId="{CC47A1E9-CD44-4274-963A-9F42E456A545}" dt="2021-06-17T12:48:50.187" v="10461" actId="47"/>
      <pc:docMkLst>
        <pc:docMk/>
      </pc:docMkLst>
      <pc:sldChg chg="addSp delSp modSp mod setBg setClrOvrMap">
        <pc:chgData name="Xu, Jun1" userId="1742c7f0-0211-453e-a005-e857ba47df9e" providerId="ADAL" clId="{CC47A1E9-CD44-4274-963A-9F42E456A545}" dt="2021-06-17T12:19:44.234" v="9861" actId="1076"/>
        <pc:sldMkLst>
          <pc:docMk/>
          <pc:sldMk cId="0" sldId="256"/>
        </pc:sldMkLst>
        <pc:spChg chg="add mod">
          <ac:chgData name="Xu, Jun1" userId="1742c7f0-0211-453e-a005-e857ba47df9e" providerId="ADAL" clId="{CC47A1E9-CD44-4274-963A-9F42E456A545}" dt="2021-06-17T12:19:44.234" v="9861" actId="1076"/>
          <ac:spMkLst>
            <pc:docMk/>
            <pc:sldMk cId="0" sldId="256"/>
            <ac:spMk id="2" creationId="{47381736-DEC2-4B5E-B06A-83F4561D324E}"/>
          </ac:spMkLst>
        </pc:spChg>
        <pc:spChg chg="mod">
          <ac:chgData name="Xu, Jun1" userId="1742c7f0-0211-453e-a005-e857ba47df9e" providerId="ADAL" clId="{CC47A1E9-CD44-4274-963A-9F42E456A545}" dt="2021-06-17T12:18:55.760" v="9815" actId="20577"/>
          <ac:spMkLst>
            <pc:docMk/>
            <pc:sldMk cId="0" sldId="256"/>
            <ac:spMk id="67" creationId="{00000000-0000-0000-0000-000000000000}"/>
          </ac:spMkLst>
        </pc:spChg>
        <pc:spChg chg="add del">
          <ac:chgData name="Xu, Jun1" userId="1742c7f0-0211-453e-a005-e857ba47df9e" providerId="ADAL" clId="{CC47A1E9-CD44-4274-963A-9F42E456A545}" dt="2021-06-17T12:17:03.143" v="9726" actId="26606"/>
          <ac:spMkLst>
            <pc:docMk/>
            <pc:sldMk cId="0" sldId="256"/>
            <ac:spMk id="69" creationId="{01C9CC24-B375-4226-BF2B-61FADBBA696A}"/>
          </ac:spMkLst>
        </pc:spChg>
        <pc:spChg chg="add del">
          <ac:chgData name="Xu, Jun1" userId="1742c7f0-0211-453e-a005-e857ba47df9e" providerId="ADAL" clId="{CC47A1E9-CD44-4274-963A-9F42E456A545}" dt="2021-06-17T12:17:03.143" v="9726" actId="26606"/>
          <ac:spMkLst>
            <pc:docMk/>
            <pc:sldMk cId="0" sldId="256"/>
            <ac:spMk id="70" creationId="{CD70A28E-4FD8-4474-A206-E15B5EBB303F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72" creationId="{6F5A5072-7B47-4D32-B52A-4EBBF590B8A5}"/>
          </ac:spMkLst>
        </pc:spChg>
        <pc:spChg chg="add del">
          <ac:chgData name="Xu, Jun1" userId="1742c7f0-0211-453e-a005-e857ba47df9e" providerId="ADAL" clId="{CC47A1E9-CD44-4274-963A-9F42E456A545}" dt="2021-06-17T12:17:13.487" v="9728" actId="26606"/>
          <ac:spMkLst>
            <pc:docMk/>
            <pc:sldMk cId="0" sldId="256"/>
            <ac:spMk id="73" creationId="{BAD76F3E-3A97-486B-B402-44400A8B9173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74" creationId="{9715DAF0-AE1B-46C9-8A6B-DB2AA05AB91D}"/>
          </ac:spMkLst>
        </pc:spChg>
        <pc:spChg chg="add del">
          <ac:chgData name="Xu, Jun1" userId="1742c7f0-0211-453e-a005-e857ba47df9e" providerId="ADAL" clId="{CC47A1E9-CD44-4274-963A-9F42E456A545}" dt="2021-06-17T12:17:13.487" v="9728" actId="26606"/>
          <ac:spMkLst>
            <pc:docMk/>
            <pc:sldMk cId="0" sldId="256"/>
            <ac:spMk id="75" creationId="{391F6B52-91F4-4AEB-B6DB-29FEBCF28C8B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76" creationId="{6016219D-510E-4184-9090-6D5578A87BD1}"/>
          </ac:spMkLst>
        </pc:spChg>
        <pc:spChg chg="add del">
          <ac:chgData name="Xu, Jun1" userId="1742c7f0-0211-453e-a005-e857ba47df9e" providerId="ADAL" clId="{CC47A1E9-CD44-4274-963A-9F42E456A545}" dt="2021-06-17T12:17:13.487" v="9728" actId="26606"/>
          <ac:spMkLst>
            <pc:docMk/>
            <pc:sldMk cId="0" sldId="256"/>
            <ac:spMk id="77" creationId="{2CD6F061-7C53-44F4-9794-953DB70A451B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78" creationId="{AFF4A713-7B75-4B21-90D7-5AB19547C728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79" creationId="{0E30439A-8A5B-46EC-8283-9B6B031D40D0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80" creationId="{DC631C0B-6DA6-4E57-8231-CE32B3434A7E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1" creationId="{5CEAD642-85CF-4750-8432-7C80C901F001}"/>
          </ac:spMkLst>
        </pc:spChg>
        <pc:spChg chg="add del">
          <ac:chgData name="Xu, Jun1" userId="1742c7f0-0211-453e-a005-e857ba47df9e" providerId="ADAL" clId="{CC47A1E9-CD44-4274-963A-9F42E456A545}" dt="2021-06-17T12:16:52.638" v="9724" actId="26606"/>
          <ac:spMkLst>
            <pc:docMk/>
            <pc:sldMk cId="0" sldId="256"/>
            <ac:spMk id="82" creationId="{C29501E6-A978-4A61-9689-9085AF97A53A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3" creationId="{FA33EEAE-15D5-4119-8C1E-89D943F911EF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4" creationId="{53947E58-F088-49F1-A3D1-DEA690192E84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5" creationId="{730D8B3B-9B80-4025-B934-26DC7D7CD231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6" creationId="{B5A1B09C-1565-46F8-B70F-621C5EB48A09}"/>
          </ac:spMkLst>
        </pc:spChg>
        <pc:spChg chg="add del">
          <ac:chgData name="Xu, Jun1" userId="1742c7f0-0211-453e-a005-e857ba47df9e" providerId="ADAL" clId="{CC47A1E9-CD44-4274-963A-9F42E456A545}" dt="2021-06-17T12:17:17.206" v="9730" actId="26606"/>
          <ac:spMkLst>
            <pc:docMk/>
            <pc:sldMk cId="0" sldId="256"/>
            <ac:spMk id="87" creationId="{8C516CC8-80AC-446C-A56E-9F54B7210402}"/>
          </ac:spMkLst>
        </pc:spChg>
        <pc:spChg chg="add del">
          <ac:chgData name="Xu, Jun1" userId="1742c7f0-0211-453e-a005-e857ba47df9e" providerId="ADAL" clId="{CC47A1E9-CD44-4274-963A-9F42E456A545}" dt="2021-06-17T12:17:30.691" v="9732" actId="26606"/>
          <ac:spMkLst>
            <pc:docMk/>
            <pc:sldMk cId="0" sldId="256"/>
            <ac:spMk id="88" creationId="{9BFE1AD3-B2BC-4567-8B4A-DCB8F908097D}"/>
          </ac:spMkLst>
        </pc:spChg>
        <pc:spChg chg="add del">
          <ac:chgData name="Xu, Jun1" userId="1742c7f0-0211-453e-a005-e857ba47df9e" providerId="ADAL" clId="{CC47A1E9-CD44-4274-963A-9F42E456A545}" dt="2021-06-17T12:17:30.691" v="9732" actId="26606"/>
          <ac:spMkLst>
            <pc:docMk/>
            <pc:sldMk cId="0" sldId="256"/>
            <ac:spMk id="89" creationId="{CD70A28E-4FD8-4474-A206-E15B5EBB303F}"/>
          </ac:spMkLst>
        </pc:spChg>
        <pc:spChg chg="add del">
          <ac:chgData name="Xu, Jun1" userId="1742c7f0-0211-453e-a005-e857ba47df9e" providerId="ADAL" clId="{CC47A1E9-CD44-4274-963A-9F42E456A545}" dt="2021-06-17T12:17:38.115" v="9734" actId="26606"/>
          <ac:spMkLst>
            <pc:docMk/>
            <pc:sldMk cId="0" sldId="256"/>
            <ac:spMk id="92" creationId="{54A6836E-C603-43CB-9DA7-89D8E3FA3838}"/>
          </ac:spMkLst>
        </pc:spChg>
        <pc:spChg chg="add del">
          <ac:chgData name="Xu, Jun1" userId="1742c7f0-0211-453e-a005-e857ba47df9e" providerId="ADAL" clId="{CC47A1E9-CD44-4274-963A-9F42E456A545}" dt="2021-06-17T12:17:38.115" v="9734" actId="26606"/>
          <ac:spMkLst>
            <pc:docMk/>
            <pc:sldMk cId="0" sldId="256"/>
            <ac:spMk id="93" creationId="{296007DD-F9BF-4F0F-B8C6-C514B2841971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95" creationId="{033BC44A-0661-43B4-9C14-FD5963C226AE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96" creationId="{32C95C5C-6FBD-47FF-9CA6-066193539A10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97" creationId="{BE8CB2F0-2F5A-4EBD-B214-E0309C31F578}"/>
          </ac:spMkLst>
        </pc:spChg>
        <pc:spChg chg="add del">
          <ac:chgData name="Xu, Jun1" userId="1742c7f0-0211-453e-a005-e857ba47df9e" providerId="ADAL" clId="{CC47A1E9-CD44-4274-963A-9F42E456A545}" dt="2021-06-17T12:18:30.711" v="9792" actId="26606"/>
          <ac:spMkLst>
            <pc:docMk/>
            <pc:sldMk cId="0" sldId="256"/>
            <ac:spMk id="98" creationId="{D9F5512A-48E1-4C07-B75E-3CCC517B6804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101" creationId="{97224C31-855E-4593-8A58-5B2B0CC4F537}"/>
          </ac:spMkLst>
        </pc:spChg>
        <pc:spChg chg="add del">
          <ac:chgData name="Xu, Jun1" userId="1742c7f0-0211-453e-a005-e857ba47df9e" providerId="ADAL" clId="{CC47A1E9-CD44-4274-963A-9F42E456A545}" dt="2021-06-17T12:17:47.693" v="9736" actId="26606"/>
          <ac:spMkLst>
            <pc:docMk/>
            <pc:sldMk cId="0" sldId="256"/>
            <ac:spMk id="105" creationId="{16F9E488-0718-4E1E-9D12-26779F606252}"/>
          </ac:spMkLst>
        </pc:spChg>
        <pc:spChg chg="add del">
          <ac:chgData name="Xu, Jun1" userId="1742c7f0-0211-453e-a005-e857ba47df9e" providerId="ADAL" clId="{CC47A1E9-CD44-4274-963A-9F42E456A545}" dt="2021-06-17T12:17:47.693" v="9736" actId="26606"/>
          <ac:spMkLst>
            <pc:docMk/>
            <pc:sldMk cId="0" sldId="256"/>
            <ac:spMk id="106" creationId="{D20AEB5B-DFC7-42B4-9FAA-6B95E01D0FCE}"/>
          </ac:spMkLst>
        </pc:spChg>
        <pc:spChg chg="add del">
          <ac:chgData name="Xu, Jun1" userId="1742c7f0-0211-453e-a005-e857ba47df9e" providerId="ADAL" clId="{CC47A1E9-CD44-4274-963A-9F42E456A545}" dt="2021-06-17T12:17:50.029" v="9738" actId="26606"/>
          <ac:spMkLst>
            <pc:docMk/>
            <pc:sldMk cId="0" sldId="256"/>
            <ac:spMk id="111" creationId="{43C48B49-6135-48B6-AC0F-97E5D8D1F03F}"/>
          </ac:spMkLst>
        </pc:spChg>
        <pc:spChg chg="add del">
          <ac:chgData name="Xu, Jun1" userId="1742c7f0-0211-453e-a005-e857ba47df9e" providerId="ADAL" clId="{CC47A1E9-CD44-4274-963A-9F42E456A545}" dt="2021-06-17T12:17:50.029" v="9738" actId="26606"/>
          <ac:spMkLst>
            <pc:docMk/>
            <pc:sldMk cId="0" sldId="256"/>
            <ac:spMk id="112" creationId="{9715DAF0-AE1B-46C9-8A6B-DB2AA05AB91D}"/>
          </ac:spMkLst>
        </pc:spChg>
        <pc:spChg chg="add del">
          <ac:chgData name="Xu, Jun1" userId="1742c7f0-0211-453e-a005-e857ba47df9e" providerId="ADAL" clId="{CC47A1E9-CD44-4274-963A-9F42E456A545}" dt="2021-06-17T12:17:50.029" v="9738" actId="26606"/>
          <ac:spMkLst>
            <pc:docMk/>
            <pc:sldMk cId="0" sldId="256"/>
            <ac:spMk id="113" creationId="{DC631C0B-6DA6-4E57-8231-CE32B3434A7E}"/>
          </ac:spMkLst>
        </pc:spChg>
        <pc:spChg chg="add del">
          <ac:chgData name="Xu, Jun1" userId="1742c7f0-0211-453e-a005-e857ba47df9e" providerId="ADAL" clId="{CC47A1E9-CD44-4274-963A-9F42E456A545}" dt="2021-06-17T12:17:50.029" v="9738" actId="26606"/>
          <ac:spMkLst>
            <pc:docMk/>
            <pc:sldMk cId="0" sldId="256"/>
            <ac:spMk id="114" creationId="{F256AC18-FB41-4977-8B0C-F5082335AB7D}"/>
          </ac:spMkLst>
        </pc:spChg>
        <pc:spChg chg="add del">
          <ac:chgData name="Xu, Jun1" userId="1742c7f0-0211-453e-a005-e857ba47df9e" providerId="ADAL" clId="{CC47A1E9-CD44-4274-963A-9F42E456A545}" dt="2021-06-17T12:17:50.029" v="9738" actId="26606"/>
          <ac:spMkLst>
            <pc:docMk/>
            <pc:sldMk cId="0" sldId="256"/>
            <ac:spMk id="115" creationId="{AFF4A713-7B75-4B21-90D7-5AB19547C728}"/>
          </ac:spMkLst>
        </pc:spChg>
        <pc:spChg chg="add del">
          <ac:chgData name="Xu, Jun1" userId="1742c7f0-0211-453e-a005-e857ba47df9e" providerId="ADAL" clId="{CC47A1E9-CD44-4274-963A-9F42E456A545}" dt="2021-06-17T12:17:51.688" v="9740" actId="26606"/>
          <ac:spMkLst>
            <pc:docMk/>
            <pc:sldMk cId="0" sldId="256"/>
            <ac:spMk id="117" creationId="{51D98CAC-3EFF-4342-BD5A-6C0E8CAB4C1A}"/>
          </ac:spMkLst>
        </pc:spChg>
        <pc:spChg chg="add del">
          <ac:chgData name="Xu, Jun1" userId="1742c7f0-0211-453e-a005-e857ba47df9e" providerId="ADAL" clId="{CC47A1E9-CD44-4274-963A-9F42E456A545}" dt="2021-06-17T12:17:52.568" v="9742" actId="26606"/>
          <ac:spMkLst>
            <pc:docMk/>
            <pc:sldMk cId="0" sldId="256"/>
            <ac:spMk id="119" creationId="{27427488-068E-4B55-AC8D-CD070B8CD46D}"/>
          </ac:spMkLst>
        </pc:spChg>
        <pc:spChg chg="add del">
          <ac:chgData name="Xu, Jun1" userId="1742c7f0-0211-453e-a005-e857ba47df9e" providerId="ADAL" clId="{CC47A1E9-CD44-4274-963A-9F42E456A545}" dt="2021-06-17T12:17:52.568" v="9742" actId="26606"/>
          <ac:spMkLst>
            <pc:docMk/>
            <pc:sldMk cId="0" sldId="256"/>
            <ac:spMk id="123" creationId="{E6A0E474-BC1B-4020-8F1C-5DB17CF64AD3}"/>
          </ac:spMkLst>
        </pc:spChg>
        <pc:spChg chg="add del">
          <ac:chgData name="Xu, Jun1" userId="1742c7f0-0211-453e-a005-e857ba47df9e" providerId="ADAL" clId="{CC47A1E9-CD44-4274-963A-9F42E456A545}" dt="2021-06-17T12:17:52.568" v="9742" actId="26606"/>
          <ac:spMkLst>
            <pc:docMk/>
            <pc:sldMk cId="0" sldId="256"/>
            <ac:spMk id="124" creationId="{A20AF199-99C2-4569-9CAF-24514AE5E82A}"/>
          </ac:spMkLst>
        </pc:spChg>
        <pc:spChg chg="add del">
          <ac:chgData name="Xu, Jun1" userId="1742c7f0-0211-453e-a005-e857ba47df9e" providerId="ADAL" clId="{CC47A1E9-CD44-4274-963A-9F42E456A545}" dt="2021-06-17T12:17:59.613" v="9744" actId="26606"/>
          <ac:spMkLst>
            <pc:docMk/>
            <pc:sldMk cId="0" sldId="256"/>
            <ac:spMk id="126" creationId="{16F9E488-0718-4E1E-9D12-26779F606252}"/>
          </ac:spMkLst>
        </pc:spChg>
        <pc:spChg chg="add del">
          <ac:chgData name="Xu, Jun1" userId="1742c7f0-0211-453e-a005-e857ba47df9e" providerId="ADAL" clId="{CC47A1E9-CD44-4274-963A-9F42E456A545}" dt="2021-06-17T12:17:59.613" v="9744" actId="26606"/>
          <ac:spMkLst>
            <pc:docMk/>
            <pc:sldMk cId="0" sldId="256"/>
            <ac:spMk id="127" creationId="{D20AEB5B-DFC7-42B4-9FAA-6B95E01D0FCE}"/>
          </ac:spMkLst>
        </pc:spChg>
        <pc:spChg chg="add del">
          <ac:chgData name="Xu, Jun1" userId="1742c7f0-0211-453e-a005-e857ba47df9e" providerId="ADAL" clId="{CC47A1E9-CD44-4274-963A-9F42E456A545}" dt="2021-06-17T12:18:01.223" v="9746" actId="26606"/>
          <ac:spMkLst>
            <pc:docMk/>
            <pc:sldMk cId="0" sldId="256"/>
            <ac:spMk id="132" creationId="{CDA1A2E9-63FE-408D-A803-8E306ECAB4B3}"/>
          </ac:spMkLst>
        </pc:spChg>
        <pc:spChg chg="add del">
          <ac:chgData name="Xu, Jun1" userId="1742c7f0-0211-453e-a005-e857ba47df9e" providerId="ADAL" clId="{CC47A1E9-CD44-4274-963A-9F42E456A545}" dt="2021-06-17T12:18:01.223" v="9746" actId="26606"/>
          <ac:spMkLst>
            <pc:docMk/>
            <pc:sldMk cId="0" sldId="256"/>
            <ac:spMk id="133" creationId="{1A882A9F-F4E9-4E23-8F0B-20B5DF42EAA9}"/>
          </ac:spMkLst>
        </pc:spChg>
        <pc:spChg chg="add del">
          <ac:chgData name="Xu, Jun1" userId="1742c7f0-0211-453e-a005-e857ba47df9e" providerId="ADAL" clId="{CC47A1E9-CD44-4274-963A-9F42E456A545}" dt="2021-06-17T12:18:01.223" v="9746" actId="26606"/>
          <ac:spMkLst>
            <pc:docMk/>
            <pc:sldMk cId="0" sldId="256"/>
            <ac:spMk id="134" creationId="{FBE9F90C-C163-435B-9A68-D15C92D1CF2B}"/>
          </ac:spMkLst>
        </pc:spChg>
        <pc:spChg chg="add del">
          <ac:chgData name="Xu, Jun1" userId="1742c7f0-0211-453e-a005-e857ba47df9e" providerId="ADAL" clId="{CC47A1E9-CD44-4274-963A-9F42E456A545}" dt="2021-06-17T12:18:01.223" v="9746" actId="26606"/>
          <ac:spMkLst>
            <pc:docMk/>
            <pc:sldMk cId="0" sldId="256"/>
            <ac:spMk id="135" creationId="{42280AB2-77A5-4CB7-AF7D-1795CA8DC7BC}"/>
          </ac:spMkLst>
        </pc:spChg>
        <pc:spChg chg="add del">
          <ac:chgData name="Xu, Jun1" userId="1742c7f0-0211-453e-a005-e857ba47df9e" providerId="ADAL" clId="{CC47A1E9-CD44-4274-963A-9F42E456A545}" dt="2021-06-17T12:18:02.288" v="9748" actId="26606"/>
          <ac:spMkLst>
            <pc:docMk/>
            <pc:sldMk cId="0" sldId="256"/>
            <ac:spMk id="137" creationId="{9095C1F4-AE7F-44E4-8693-40D3D6831140}"/>
          </ac:spMkLst>
        </pc:spChg>
        <pc:spChg chg="add del">
          <ac:chgData name="Xu, Jun1" userId="1742c7f0-0211-453e-a005-e857ba47df9e" providerId="ADAL" clId="{CC47A1E9-CD44-4274-963A-9F42E456A545}" dt="2021-06-17T12:18:02.288" v="9748" actId="26606"/>
          <ac:spMkLst>
            <pc:docMk/>
            <pc:sldMk cId="0" sldId="256"/>
            <ac:spMk id="141" creationId="{871AEA07-1E14-44B4-8E55-64EF049CD66F}"/>
          </ac:spMkLst>
        </pc:spChg>
        <pc:spChg chg="add del">
          <ac:chgData name="Xu, Jun1" userId="1742c7f0-0211-453e-a005-e857ba47df9e" providerId="ADAL" clId="{CC47A1E9-CD44-4274-963A-9F42E456A545}" dt="2021-06-17T12:18:03.748" v="9750" actId="26606"/>
          <ac:spMkLst>
            <pc:docMk/>
            <pc:sldMk cId="0" sldId="256"/>
            <ac:spMk id="143" creationId="{9BFE1AD3-B2BC-4567-8B4A-DCB8F908097D}"/>
          </ac:spMkLst>
        </pc:spChg>
        <pc:spChg chg="add del">
          <ac:chgData name="Xu, Jun1" userId="1742c7f0-0211-453e-a005-e857ba47df9e" providerId="ADAL" clId="{CC47A1E9-CD44-4274-963A-9F42E456A545}" dt="2021-06-17T12:18:03.748" v="9750" actId="26606"/>
          <ac:spMkLst>
            <pc:docMk/>
            <pc:sldMk cId="0" sldId="256"/>
            <ac:spMk id="144" creationId="{CD70A28E-4FD8-4474-A206-E15B5EBB303F}"/>
          </ac:spMkLst>
        </pc:spChg>
        <pc:spChg chg="add del">
          <ac:chgData name="Xu, Jun1" userId="1742c7f0-0211-453e-a005-e857ba47df9e" providerId="ADAL" clId="{CC47A1E9-CD44-4274-963A-9F42E456A545}" dt="2021-06-17T12:18:04.968" v="9752" actId="26606"/>
          <ac:spMkLst>
            <pc:docMk/>
            <pc:sldMk cId="0" sldId="256"/>
            <ac:spMk id="148" creationId="{5E7AA7E8-8006-4E1F-A566-FCF37EE6F35D}"/>
          </ac:spMkLst>
        </pc:spChg>
        <pc:spChg chg="add del">
          <ac:chgData name="Xu, Jun1" userId="1742c7f0-0211-453e-a005-e857ba47df9e" providerId="ADAL" clId="{CC47A1E9-CD44-4274-963A-9F42E456A545}" dt="2021-06-17T12:18:06.219" v="9754" actId="26606"/>
          <ac:spMkLst>
            <pc:docMk/>
            <pc:sldMk cId="0" sldId="256"/>
            <ac:spMk id="151" creationId="{EB270761-CC40-4F3F-A916-7E3BC3989348}"/>
          </ac:spMkLst>
        </pc:spChg>
        <pc:spChg chg="add del">
          <ac:chgData name="Xu, Jun1" userId="1742c7f0-0211-453e-a005-e857ba47df9e" providerId="ADAL" clId="{CC47A1E9-CD44-4274-963A-9F42E456A545}" dt="2021-06-17T12:18:06.219" v="9754" actId="26606"/>
          <ac:spMkLst>
            <pc:docMk/>
            <pc:sldMk cId="0" sldId="256"/>
            <ac:spMk id="152" creationId="{2820855C-9FA4-417A-BE67-63C022F81980}"/>
          </ac:spMkLst>
        </pc:spChg>
        <pc:spChg chg="add del">
          <ac:chgData name="Xu, Jun1" userId="1742c7f0-0211-453e-a005-e857ba47df9e" providerId="ADAL" clId="{CC47A1E9-CD44-4274-963A-9F42E456A545}" dt="2021-06-17T12:18:06.219" v="9754" actId="26606"/>
          <ac:spMkLst>
            <pc:docMk/>
            <pc:sldMk cId="0" sldId="256"/>
            <ac:spMk id="153" creationId="{D7E6A49B-1B06-403E-8CC5-ACB38A6BDEEB}"/>
          </ac:spMkLst>
        </pc:spChg>
        <pc:spChg chg="add del">
          <ac:chgData name="Xu, Jun1" userId="1742c7f0-0211-453e-a005-e857ba47df9e" providerId="ADAL" clId="{CC47A1E9-CD44-4274-963A-9F42E456A545}" dt="2021-06-17T12:18:07.347" v="9756" actId="26606"/>
          <ac:spMkLst>
            <pc:docMk/>
            <pc:sldMk cId="0" sldId="256"/>
            <ac:spMk id="155" creationId="{FB5B0058-AF13-4859-B429-4EDDE2A26F7F}"/>
          </ac:spMkLst>
        </pc:spChg>
        <pc:spChg chg="add del">
          <ac:chgData name="Xu, Jun1" userId="1742c7f0-0211-453e-a005-e857ba47df9e" providerId="ADAL" clId="{CC47A1E9-CD44-4274-963A-9F42E456A545}" dt="2021-06-17T12:18:07.347" v="9756" actId="26606"/>
          <ac:spMkLst>
            <pc:docMk/>
            <pc:sldMk cId="0" sldId="256"/>
            <ac:spMk id="156" creationId="{81BD432D-FAB3-4B5D-BF27-4DA7C75B3238}"/>
          </ac:spMkLst>
        </pc:spChg>
        <pc:spChg chg="add del">
          <ac:chgData name="Xu, Jun1" userId="1742c7f0-0211-453e-a005-e857ba47df9e" providerId="ADAL" clId="{CC47A1E9-CD44-4274-963A-9F42E456A545}" dt="2021-06-17T12:18:08.198" v="9758" actId="26606"/>
          <ac:spMkLst>
            <pc:docMk/>
            <pc:sldMk cId="0" sldId="256"/>
            <ac:spMk id="160" creationId="{1ACA2EA0-FFD3-42EC-9406-B595015ED96E}"/>
          </ac:spMkLst>
        </pc:spChg>
        <pc:spChg chg="add del">
          <ac:chgData name="Xu, Jun1" userId="1742c7f0-0211-453e-a005-e857ba47df9e" providerId="ADAL" clId="{CC47A1E9-CD44-4274-963A-9F42E456A545}" dt="2021-06-17T12:18:08.198" v="9758" actId="26606"/>
          <ac:spMkLst>
            <pc:docMk/>
            <pc:sldMk cId="0" sldId="256"/>
            <ac:spMk id="161" creationId="{D5288BCE-665C-472A-8C43-664BCFA31E43}"/>
          </ac:spMkLst>
        </pc:spChg>
        <pc:spChg chg="add del">
          <ac:chgData name="Xu, Jun1" userId="1742c7f0-0211-453e-a005-e857ba47df9e" providerId="ADAL" clId="{CC47A1E9-CD44-4274-963A-9F42E456A545}" dt="2021-06-17T12:18:08.198" v="9758" actId="26606"/>
          <ac:spMkLst>
            <pc:docMk/>
            <pc:sldMk cId="0" sldId="256"/>
            <ac:spMk id="162" creationId="{46C57131-53A7-4C1A-BEA8-25F06A06AD29}"/>
          </ac:spMkLst>
        </pc:spChg>
        <pc:spChg chg="add del">
          <ac:chgData name="Xu, Jun1" userId="1742c7f0-0211-453e-a005-e857ba47df9e" providerId="ADAL" clId="{CC47A1E9-CD44-4274-963A-9F42E456A545}" dt="2021-06-17T12:18:09.760" v="9760" actId="26606"/>
          <ac:spMkLst>
            <pc:docMk/>
            <pc:sldMk cId="0" sldId="256"/>
            <ac:spMk id="164" creationId="{DA3C47C2-33A2-44B2-BEAB-FEB679075C24}"/>
          </ac:spMkLst>
        </pc:spChg>
        <pc:spChg chg="add del">
          <ac:chgData name="Xu, Jun1" userId="1742c7f0-0211-453e-a005-e857ba47df9e" providerId="ADAL" clId="{CC47A1E9-CD44-4274-963A-9F42E456A545}" dt="2021-06-17T12:18:09.760" v="9760" actId="26606"/>
          <ac:spMkLst>
            <pc:docMk/>
            <pc:sldMk cId="0" sldId="256"/>
            <ac:spMk id="165" creationId="{AD182BA8-54AD-4D9F-8264-B0FA8BB47D7C}"/>
          </ac:spMkLst>
        </pc:spChg>
        <pc:spChg chg="add del">
          <ac:chgData name="Xu, Jun1" userId="1742c7f0-0211-453e-a005-e857ba47df9e" providerId="ADAL" clId="{CC47A1E9-CD44-4274-963A-9F42E456A545}" dt="2021-06-17T12:18:09.760" v="9760" actId="26606"/>
          <ac:spMkLst>
            <pc:docMk/>
            <pc:sldMk cId="0" sldId="256"/>
            <ac:spMk id="166" creationId="{4ED83379-0499-45E1-AB78-6AA230F96442}"/>
          </ac:spMkLst>
        </pc:spChg>
        <pc:spChg chg="add del">
          <ac:chgData name="Xu, Jun1" userId="1742c7f0-0211-453e-a005-e857ba47df9e" providerId="ADAL" clId="{CC47A1E9-CD44-4274-963A-9F42E456A545}" dt="2021-06-17T12:18:10.660" v="9762" actId="26606"/>
          <ac:spMkLst>
            <pc:docMk/>
            <pc:sldMk cId="0" sldId="256"/>
            <ac:spMk id="168" creationId="{49F388DC-C47F-4048-9B69-F1644A2A1610}"/>
          </ac:spMkLst>
        </pc:spChg>
        <pc:spChg chg="add del">
          <ac:chgData name="Xu, Jun1" userId="1742c7f0-0211-453e-a005-e857ba47df9e" providerId="ADAL" clId="{CC47A1E9-CD44-4274-963A-9F42E456A545}" dt="2021-06-17T12:18:10.660" v="9762" actId="26606"/>
          <ac:spMkLst>
            <pc:docMk/>
            <pc:sldMk cId="0" sldId="256"/>
            <ac:spMk id="169" creationId="{422C035D-D3AD-4301-A1B5-D4C91E3C5855}"/>
          </ac:spMkLst>
        </pc:spChg>
        <pc:spChg chg="add del">
          <ac:chgData name="Xu, Jun1" userId="1742c7f0-0211-453e-a005-e857ba47df9e" providerId="ADAL" clId="{CC47A1E9-CD44-4274-963A-9F42E456A545}" dt="2021-06-17T12:18:10.660" v="9762" actId="26606"/>
          <ac:spMkLst>
            <pc:docMk/>
            <pc:sldMk cId="0" sldId="256"/>
            <ac:spMk id="170" creationId="{C9957036-C837-4C4C-BBF0-4A0EC52AE1E1}"/>
          </ac:spMkLst>
        </pc:spChg>
        <pc:spChg chg="add del">
          <ac:chgData name="Xu, Jun1" userId="1742c7f0-0211-453e-a005-e857ba47df9e" providerId="ADAL" clId="{CC47A1E9-CD44-4274-963A-9F42E456A545}" dt="2021-06-17T12:18:10.660" v="9762" actId="26606"/>
          <ac:spMkLst>
            <pc:docMk/>
            <pc:sldMk cId="0" sldId="256"/>
            <ac:spMk id="171" creationId="{98C1887B-FB03-4296-8352-8CFA0080FC24}"/>
          </ac:spMkLst>
        </pc:spChg>
        <pc:spChg chg="add del">
          <ac:chgData name="Xu, Jun1" userId="1742c7f0-0211-453e-a005-e857ba47df9e" providerId="ADAL" clId="{CC47A1E9-CD44-4274-963A-9F42E456A545}" dt="2021-06-17T12:18:11.961" v="9764" actId="26606"/>
          <ac:spMkLst>
            <pc:docMk/>
            <pc:sldMk cId="0" sldId="256"/>
            <ac:spMk id="173" creationId="{D8386171-E87D-46AB-8718-4CE2A88748BD}"/>
          </ac:spMkLst>
        </pc:spChg>
        <pc:spChg chg="add del">
          <ac:chgData name="Xu, Jun1" userId="1742c7f0-0211-453e-a005-e857ba47df9e" providerId="ADAL" clId="{CC47A1E9-CD44-4274-963A-9F42E456A545}" dt="2021-06-17T12:18:11.961" v="9764" actId="26606"/>
          <ac:spMkLst>
            <pc:docMk/>
            <pc:sldMk cId="0" sldId="256"/>
            <ac:spMk id="174" creationId="{207CB456-8849-413C-8210-B663779A32E0}"/>
          </ac:spMkLst>
        </pc:spChg>
        <pc:spChg chg="add del">
          <ac:chgData name="Xu, Jun1" userId="1742c7f0-0211-453e-a005-e857ba47df9e" providerId="ADAL" clId="{CC47A1E9-CD44-4274-963A-9F42E456A545}" dt="2021-06-17T12:18:11.961" v="9764" actId="26606"/>
          <ac:spMkLst>
            <pc:docMk/>
            <pc:sldMk cId="0" sldId="256"/>
            <ac:spMk id="175" creationId="{E513936D-D1EB-4E42-A97F-942BA1F3DFA7}"/>
          </ac:spMkLst>
        </pc:spChg>
        <pc:spChg chg="add del">
          <ac:chgData name="Xu, Jun1" userId="1742c7f0-0211-453e-a005-e857ba47df9e" providerId="ADAL" clId="{CC47A1E9-CD44-4274-963A-9F42E456A545}" dt="2021-06-17T12:18:12.845" v="9766" actId="26606"/>
          <ac:spMkLst>
            <pc:docMk/>
            <pc:sldMk cId="0" sldId="256"/>
            <ac:spMk id="178" creationId="{4522B21E-B2B9-4C72-9A71-C87EFD137480}"/>
          </ac:spMkLst>
        </pc:spChg>
        <pc:spChg chg="add del">
          <ac:chgData name="Xu, Jun1" userId="1742c7f0-0211-453e-a005-e857ba47df9e" providerId="ADAL" clId="{CC47A1E9-CD44-4274-963A-9F42E456A545}" dt="2021-06-17T12:18:12.845" v="9766" actId="26606"/>
          <ac:spMkLst>
            <pc:docMk/>
            <pc:sldMk cId="0" sldId="256"/>
            <ac:spMk id="179" creationId="{5EB7D2A2-F448-44D4-938C-DC84CBCB3B1E}"/>
          </ac:spMkLst>
        </pc:spChg>
        <pc:spChg chg="add del">
          <ac:chgData name="Xu, Jun1" userId="1742c7f0-0211-453e-a005-e857ba47df9e" providerId="ADAL" clId="{CC47A1E9-CD44-4274-963A-9F42E456A545}" dt="2021-06-17T12:18:12.845" v="9766" actId="26606"/>
          <ac:spMkLst>
            <pc:docMk/>
            <pc:sldMk cId="0" sldId="256"/>
            <ac:spMk id="180" creationId="{871AEA07-1E14-44B4-8E55-64EF049CD66F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3" creationId="{0E30439A-8A5B-46EC-8283-9B6B031D40D0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4" creationId="{5CEAD642-85CF-4750-8432-7C80C901F001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5" creationId="{FA33EEAE-15D5-4119-8C1E-89D943F911EF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6" creationId="{730D8B3B-9B80-4025-B934-26DC7D7CD231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7" creationId="{B5A1B09C-1565-46F8-B70F-621C5EB48A09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8" creationId="{8C516CC8-80AC-446C-A56E-9F54B7210402}"/>
          </ac:spMkLst>
        </pc:spChg>
        <pc:spChg chg="add del">
          <ac:chgData name="Xu, Jun1" userId="1742c7f0-0211-453e-a005-e857ba47df9e" providerId="ADAL" clId="{CC47A1E9-CD44-4274-963A-9F42E456A545}" dt="2021-06-17T12:18:13.801" v="9768" actId="26606"/>
          <ac:spMkLst>
            <pc:docMk/>
            <pc:sldMk cId="0" sldId="256"/>
            <ac:spMk id="189" creationId="{53947E58-F088-49F1-A3D1-DEA690192E84}"/>
          </ac:spMkLst>
        </pc:spChg>
        <pc:spChg chg="add del">
          <ac:chgData name="Xu, Jun1" userId="1742c7f0-0211-453e-a005-e857ba47df9e" providerId="ADAL" clId="{CC47A1E9-CD44-4274-963A-9F42E456A545}" dt="2021-06-17T12:18:14.721" v="9770" actId="26606"/>
          <ac:spMkLst>
            <pc:docMk/>
            <pc:sldMk cId="0" sldId="256"/>
            <ac:spMk id="191" creationId="{A7895A40-19A4-42D6-9D30-DBC1E8002635}"/>
          </ac:spMkLst>
        </pc:spChg>
        <pc:spChg chg="add del">
          <ac:chgData name="Xu, Jun1" userId="1742c7f0-0211-453e-a005-e857ba47df9e" providerId="ADAL" clId="{CC47A1E9-CD44-4274-963A-9F42E456A545}" dt="2021-06-17T12:18:14.721" v="9770" actId="26606"/>
          <ac:spMkLst>
            <pc:docMk/>
            <pc:sldMk cId="0" sldId="256"/>
            <ac:spMk id="192" creationId="{02F429C4-ABC9-46FC-818A-B5429CDE4A96}"/>
          </ac:spMkLst>
        </pc:spChg>
        <pc:spChg chg="add del">
          <ac:chgData name="Xu, Jun1" userId="1742c7f0-0211-453e-a005-e857ba47df9e" providerId="ADAL" clId="{CC47A1E9-CD44-4274-963A-9F42E456A545}" dt="2021-06-17T12:18:14.721" v="9770" actId="26606"/>
          <ac:spMkLst>
            <pc:docMk/>
            <pc:sldMk cId="0" sldId="256"/>
            <ac:spMk id="193" creationId="{2CEF98E4-3709-4952-8F42-2305CCE34FA3}"/>
          </ac:spMkLst>
        </pc:spChg>
        <pc:spChg chg="add del">
          <ac:chgData name="Xu, Jun1" userId="1742c7f0-0211-453e-a005-e857ba47df9e" providerId="ADAL" clId="{CC47A1E9-CD44-4274-963A-9F42E456A545}" dt="2021-06-17T12:18:14.721" v="9770" actId="26606"/>
          <ac:spMkLst>
            <pc:docMk/>
            <pc:sldMk cId="0" sldId="256"/>
            <ac:spMk id="194" creationId="{F10BCCF5-D685-47FF-B675-647EAEB72C8E}"/>
          </ac:spMkLst>
        </pc:spChg>
        <pc:spChg chg="add del">
          <ac:chgData name="Xu, Jun1" userId="1742c7f0-0211-453e-a005-e857ba47df9e" providerId="ADAL" clId="{CC47A1E9-CD44-4274-963A-9F42E456A545}" dt="2021-06-17T12:18:14.721" v="9770" actId="26606"/>
          <ac:spMkLst>
            <pc:docMk/>
            <pc:sldMk cId="0" sldId="256"/>
            <ac:spMk id="195" creationId="{B0EE8A42-107A-4D4C-8D56-BBAE95C7FC0D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2" creationId="{3677BAFB-3BD3-41BB-9107-FAE224AE21C4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3" creationId="{E6823A9B-C188-42D4-847C-3AD928DB145C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4" creationId="{34B557F3-1A0C-4749-A6DB-EAC082DF390B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5" creationId="{55D55AA6-3751-494F-868A-DCEDC5CE82BF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6" creationId="{4D4C00DC-4DC6-4CD2-9E31-F17E6CEBC5A6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67" creationId="{D82AB1B2-7970-42CF-8BF5-567C69E9FFFB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71" creationId="{C10FB9CA-E7FA-462C-B537-F1224ED1ACF4}"/>
          </ac:spMkLst>
        </pc:spChg>
        <pc:spChg chg="add del">
          <ac:chgData name="Xu, Jun1" userId="1742c7f0-0211-453e-a005-e857ba47df9e" providerId="ADAL" clId="{CC47A1E9-CD44-4274-963A-9F42E456A545}" dt="2021-06-17T12:18:15.582" v="9772" actId="26606"/>
          <ac:spMkLst>
            <pc:docMk/>
            <pc:sldMk cId="0" sldId="256"/>
            <ac:spMk id="272" creationId="{D8469AE7-A75B-4F37-850B-EF5974ABED2C}"/>
          </ac:spMkLst>
        </pc:spChg>
        <pc:spChg chg="add del">
          <ac:chgData name="Xu, Jun1" userId="1742c7f0-0211-453e-a005-e857ba47df9e" providerId="ADAL" clId="{CC47A1E9-CD44-4274-963A-9F42E456A545}" dt="2021-06-17T12:18:17.184" v="9774" actId="26606"/>
          <ac:spMkLst>
            <pc:docMk/>
            <pc:sldMk cId="0" sldId="256"/>
            <ac:spMk id="344" creationId="{BAD76F3E-3A97-486B-B402-44400A8B9173}"/>
          </ac:spMkLst>
        </pc:spChg>
        <pc:spChg chg="add del">
          <ac:chgData name="Xu, Jun1" userId="1742c7f0-0211-453e-a005-e857ba47df9e" providerId="ADAL" clId="{CC47A1E9-CD44-4274-963A-9F42E456A545}" dt="2021-06-17T12:18:17.184" v="9774" actId="26606"/>
          <ac:spMkLst>
            <pc:docMk/>
            <pc:sldMk cId="0" sldId="256"/>
            <ac:spMk id="345" creationId="{391F6B52-91F4-4AEB-B6DB-29FEBCF28C8B}"/>
          </ac:spMkLst>
        </pc:spChg>
        <pc:spChg chg="add del">
          <ac:chgData name="Xu, Jun1" userId="1742c7f0-0211-453e-a005-e857ba47df9e" providerId="ADAL" clId="{CC47A1E9-CD44-4274-963A-9F42E456A545}" dt="2021-06-17T12:18:17.184" v="9774" actId="26606"/>
          <ac:spMkLst>
            <pc:docMk/>
            <pc:sldMk cId="0" sldId="256"/>
            <ac:spMk id="346" creationId="{2CD6F061-7C53-44F4-9794-953DB70A451B}"/>
          </ac:spMkLst>
        </pc:spChg>
        <pc:spChg chg="add del">
          <ac:chgData name="Xu, Jun1" userId="1742c7f0-0211-453e-a005-e857ba47df9e" providerId="ADAL" clId="{CC47A1E9-CD44-4274-963A-9F42E456A545}" dt="2021-06-17T12:18:18.234" v="9776" actId="26606"/>
          <ac:spMkLst>
            <pc:docMk/>
            <pc:sldMk cId="0" sldId="256"/>
            <ac:spMk id="348" creationId="{934F1179-B481-4F9E-BCA3-AFB972070F83}"/>
          </ac:spMkLst>
        </pc:spChg>
        <pc:spChg chg="add del">
          <ac:chgData name="Xu, Jun1" userId="1742c7f0-0211-453e-a005-e857ba47df9e" providerId="ADAL" clId="{CC47A1E9-CD44-4274-963A-9F42E456A545}" dt="2021-06-17T12:18:18.234" v="9776" actId="26606"/>
          <ac:spMkLst>
            <pc:docMk/>
            <pc:sldMk cId="0" sldId="256"/>
            <ac:spMk id="349" creationId="{827DC2C4-B485-428A-BF4A-472D2967F47F}"/>
          </ac:spMkLst>
        </pc:spChg>
        <pc:spChg chg="add del">
          <ac:chgData name="Xu, Jun1" userId="1742c7f0-0211-453e-a005-e857ba47df9e" providerId="ADAL" clId="{CC47A1E9-CD44-4274-963A-9F42E456A545}" dt="2021-06-17T12:18:18.234" v="9776" actId="26606"/>
          <ac:spMkLst>
            <pc:docMk/>
            <pc:sldMk cId="0" sldId="256"/>
            <ac:spMk id="350" creationId="{EE04B5EB-F158-4507-90DD-BD23620C7CC9}"/>
          </ac:spMkLst>
        </pc:spChg>
        <pc:spChg chg="add del">
          <ac:chgData name="Xu, Jun1" userId="1742c7f0-0211-453e-a005-e857ba47df9e" providerId="ADAL" clId="{CC47A1E9-CD44-4274-963A-9F42E456A545}" dt="2021-06-17T12:18:18.890" v="9778" actId="26606"/>
          <ac:spMkLst>
            <pc:docMk/>
            <pc:sldMk cId="0" sldId="256"/>
            <ac:spMk id="352" creationId="{CDA1A2E9-63FE-408D-A803-8E306ECAB4B3}"/>
          </ac:spMkLst>
        </pc:spChg>
        <pc:spChg chg="add del">
          <ac:chgData name="Xu, Jun1" userId="1742c7f0-0211-453e-a005-e857ba47df9e" providerId="ADAL" clId="{CC47A1E9-CD44-4274-963A-9F42E456A545}" dt="2021-06-17T12:18:18.890" v="9778" actId="26606"/>
          <ac:spMkLst>
            <pc:docMk/>
            <pc:sldMk cId="0" sldId="256"/>
            <ac:spMk id="353" creationId="{DAE8F46F-D590-45CD-AF41-A04DC11D1BB4}"/>
          </ac:spMkLst>
        </pc:spChg>
        <pc:spChg chg="add del">
          <ac:chgData name="Xu, Jun1" userId="1742c7f0-0211-453e-a005-e857ba47df9e" providerId="ADAL" clId="{CC47A1E9-CD44-4274-963A-9F42E456A545}" dt="2021-06-17T12:18:18.890" v="9778" actId="26606"/>
          <ac:spMkLst>
            <pc:docMk/>
            <pc:sldMk cId="0" sldId="256"/>
            <ac:spMk id="354" creationId="{FBE9F90C-C163-435B-9A68-D15C92D1CF2B}"/>
          </ac:spMkLst>
        </pc:spChg>
        <pc:spChg chg="add del">
          <ac:chgData name="Xu, Jun1" userId="1742c7f0-0211-453e-a005-e857ba47df9e" providerId="ADAL" clId="{CC47A1E9-CD44-4274-963A-9F42E456A545}" dt="2021-06-17T12:18:18.890" v="9778" actId="26606"/>
          <ac:spMkLst>
            <pc:docMk/>
            <pc:sldMk cId="0" sldId="256"/>
            <ac:spMk id="355" creationId="{1A882A9F-F4E9-4E23-8F0B-20B5DF42EAA9}"/>
          </ac:spMkLst>
        </pc:spChg>
        <pc:spChg chg="add del">
          <ac:chgData name="Xu, Jun1" userId="1742c7f0-0211-453e-a005-e857ba47df9e" providerId="ADAL" clId="{CC47A1E9-CD44-4274-963A-9F42E456A545}" dt="2021-06-17T12:18:20.262" v="9780" actId="26606"/>
          <ac:spMkLst>
            <pc:docMk/>
            <pc:sldMk cId="0" sldId="256"/>
            <ac:spMk id="357" creationId="{787F4F1C-8D3D-4EC1-B72D-A0470A5A08B8}"/>
          </ac:spMkLst>
        </pc:spChg>
        <pc:spChg chg="add del">
          <ac:chgData name="Xu, Jun1" userId="1742c7f0-0211-453e-a005-e857ba47df9e" providerId="ADAL" clId="{CC47A1E9-CD44-4274-963A-9F42E456A545}" dt="2021-06-17T12:18:21.495" v="9782" actId="26606"/>
          <ac:spMkLst>
            <pc:docMk/>
            <pc:sldMk cId="0" sldId="256"/>
            <ac:spMk id="366" creationId="{FFD48BC7-DC40-47DE-87EE-9F4B6ECB9ABB}"/>
          </ac:spMkLst>
        </pc:spChg>
        <pc:spChg chg="add del">
          <ac:chgData name="Xu, Jun1" userId="1742c7f0-0211-453e-a005-e857ba47df9e" providerId="ADAL" clId="{CC47A1E9-CD44-4274-963A-9F42E456A545}" dt="2021-06-17T12:18:21.495" v="9782" actId="26606"/>
          <ac:spMkLst>
            <pc:docMk/>
            <pc:sldMk cId="0" sldId="256"/>
            <ac:spMk id="367" creationId="{E502BBC7-2C76-46F3-BC24-5985BC13DB88}"/>
          </ac:spMkLst>
        </pc:spChg>
        <pc:spChg chg="add del">
          <ac:chgData name="Xu, Jun1" userId="1742c7f0-0211-453e-a005-e857ba47df9e" providerId="ADAL" clId="{CC47A1E9-CD44-4274-963A-9F42E456A545}" dt="2021-06-17T12:18:21.495" v="9782" actId="26606"/>
          <ac:spMkLst>
            <pc:docMk/>
            <pc:sldMk cId="0" sldId="256"/>
            <ac:spMk id="368" creationId="{C7F28D52-2A5F-4D23-81AE-7CB8B591C7AF}"/>
          </ac:spMkLst>
        </pc:spChg>
        <pc:spChg chg="add del">
          <ac:chgData name="Xu, Jun1" userId="1742c7f0-0211-453e-a005-e857ba47df9e" providerId="ADAL" clId="{CC47A1E9-CD44-4274-963A-9F42E456A545}" dt="2021-06-17T12:18:21.495" v="9782" actId="26606"/>
          <ac:spMkLst>
            <pc:docMk/>
            <pc:sldMk cId="0" sldId="256"/>
            <ac:spMk id="369" creationId="{3629484E-3792-4B3D-89AD-7C8A1ED0E0D4}"/>
          </ac:spMkLst>
        </pc:spChg>
        <pc:spChg chg="add del">
          <ac:chgData name="Xu, Jun1" userId="1742c7f0-0211-453e-a005-e857ba47df9e" providerId="ADAL" clId="{CC47A1E9-CD44-4274-963A-9F42E456A545}" dt="2021-06-17T12:18:22.522" v="9784" actId="26606"/>
          <ac:spMkLst>
            <pc:docMk/>
            <pc:sldMk cId="0" sldId="256"/>
            <ac:spMk id="371" creationId="{C27D7A02-907B-496F-BA7E-AA3780733CA7}"/>
          </ac:spMkLst>
        </pc:spChg>
        <pc:spChg chg="add del">
          <ac:chgData name="Xu, Jun1" userId="1742c7f0-0211-453e-a005-e857ba47df9e" providerId="ADAL" clId="{CC47A1E9-CD44-4274-963A-9F42E456A545}" dt="2021-06-17T12:18:22.522" v="9784" actId="26606"/>
          <ac:spMkLst>
            <pc:docMk/>
            <pc:sldMk cId="0" sldId="256"/>
            <ac:spMk id="372" creationId="{0FBA5268-0AE7-4CAD-9537-D0EB09E76406}"/>
          </ac:spMkLst>
        </pc:spChg>
        <pc:spChg chg="add del">
          <ac:chgData name="Xu, Jun1" userId="1742c7f0-0211-453e-a005-e857ba47df9e" providerId="ADAL" clId="{CC47A1E9-CD44-4274-963A-9F42E456A545}" dt="2021-06-17T12:18:22.522" v="9784" actId="26606"/>
          <ac:spMkLst>
            <pc:docMk/>
            <pc:sldMk cId="0" sldId="256"/>
            <ac:spMk id="373" creationId="{088D065B-39DA-4077-B9CF-E489CE4C0169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75" creationId="{3A397E3E-B90C-4D82-BAAA-36F7AC6A4565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76" creationId="{E16C8D8F-10E9-4498-ABDB-0F923F8B6837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77" creationId="{1E5A83E3-8A11-4492-BB6E-F5F2240316FB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78" creationId="{8CF5E676-CA04-4CED-9F1E-5026ED66E66D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79" creationId="{6BA9E676-A8FC-4C2F-8D78-C13ED8ABDBA8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0" creationId="{A2B5CBEA-F125-49B6-8335-227C325B112B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1" creationId="{EECD79B5-5FC5-495F-BFD6-346C16E787A7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2" creationId="{2C1D3151-5F97-4860-B56C-C98BD62CC255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3" creationId="{32D9D048-3063-435A-8C23-26C1907E9619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4" creationId="{8DE96824-E506-4448-8704-5EC7BF7BC51B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5" creationId="{4D1A5E71-B6B6-486A-8CDC-C7ABD9B903F6}"/>
          </ac:spMkLst>
        </pc:spChg>
        <pc:spChg chg="add del">
          <ac:chgData name="Xu, Jun1" userId="1742c7f0-0211-453e-a005-e857ba47df9e" providerId="ADAL" clId="{CC47A1E9-CD44-4274-963A-9F42E456A545}" dt="2021-06-17T12:18:23.414" v="9786" actId="26606"/>
          <ac:spMkLst>
            <pc:docMk/>
            <pc:sldMk cId="0" sldId="256"/>
            <ac:spMk id="386" creationId="{B6C541AE-9B02-44C0-B8C6-B2DEA7ED3813}"/>
          </ac:spMkLst>
        </pc:spChg>
        <pc:spChg chg="add del">
          <ac:chgData name="Xu, Jun1" userId="1742c7f0-0211-453e-a005-e857ba47df9e" providerId="ADAL" clId="{CC47A1E9-CD44-4274-963A-9F42E456A545}" dt="2021-06-17T12:18:28.364" v="9788" actId="26606"/>
          <ac:spMkLst>
            <pc:docMk/>
            <pc:sldMk cId="0" sldId="256"/>
            <ac:spMk id="388" creationId="{01C9CC24-B375-4226-BF2B-61FADBBA696A}"/>
          </ac:spMkLst>
        </pc:spChg>
        <pc:spChg chg="add del">
          <ac:chgData name="Xu, Jun1" userId="1742c7f0-0211-453e-a005-e857ba47df9e" providerId="ADAL" clId="{CC47A1E9-CD44-4274-963A-9F42E456A545}" dt="2021-06-17T12:18:28.364" v="9788" actId="26606"/>
          <ac:spMkLst>
            <pc:docMk/>
            <pc:sldMk cId="0" sldId="256"/>
            <ac:spMk id="389" creationId="{CD70A28E-4FD8-4474-A206-E15B5EBB303F}"/>
          </ac:spMkLst>
        </pc:spChg>
        <pc:spChg chg="add del">
          <ac:chgData name="Xu, Jun1" userId="1742c7f0-0211-453e-a005-e857ba47df9e" providerId="ADAL" clId="{CC47A1E9-CD44-4274-963A-9F42E456A545}" dt="2021-06-17T12:18:29.528" v="9790" actId="26606"/>
          <ac:spMkLst>
            <pc:docMk/>
            <pc:sldMk cId="0" sldId="256"/>
            <ac:spMk id="392" creationId="{A8DB9CD9-59B1-4D73-BC4C-98796A48EF9B}"/>
          </ac:spMkLst>
        </pc:spChg>
        <pc:spChg chg="add del">
          <ac:chgData name="Xu, Jun1" userId="1742c7f0-0211-453e-a005-e857ba47df9e" providerId="ADAL" clId="{CC47A1E9-CD44-4274-963A-9F42E456A545}" dt="2021-06-17T12:18:29.528" v="9790" actId="26606"/>
          <ac:spMkLst>
            <pc:docMk/>
            <pc:sldMk cId="0" sldId="256"/>
            <ac:spMk id="393" creationId="{8874A6A9-41FF-4E33-AFA8-F9F81436A59E}"/>
          </ac:spMkLst>
        </pc:spChg>
        <pc:spChg chg="add del">
          <ac:chgData name="Xu, Jun1" userId="1742c7f0-0211-453e-a005-e857ba47df9e" providerId="ADAL" clId="{CC47A1E9-CD44-4274-963A-9F42E456A545}" dt="2021-06-17T12:18:30.711" v="9792" actId="26606"/>
          <ac:spMkLst>
            <pc:docMk/>
            <pc:sldMk cId="0" sldId="256"/>
            <ac:spMk id="403" creationId="{4A70F4F6-8761-4016-931A-4535464E4C26}"/>
          </ac:spMkLst>
        </pc:spChg>
        <pc:spChg chg="add del">
          <ac:chgData name="Xu, Jun1" userId="1742c7f0-0211-453e-a005-e857ba47df9e" providerId="ADAL" clId="{CC47A1E9-CD44-4274-963A-9F42E456A545}" dt="2021-06-17T12:18:30.711" v="9792" actId="26606"/>
          <ac:spMkLst>
            <pc:docMk/>
            <pc:sldMk cId="0" sldId="256"/>
            <ac:spMk id="404" creationId="{A5271697-90F1-4A23-8EF2-0179F2EAFACB}"/>
          </ac:spMkLst>
        </pc:spChg>
        <pc:spChg chg="add del">
          <ac:chgData name="Xu, Jun1" userId="1742c7f0-0211-453e-a005-e857ba47df9e" providerId="ADAL" clId="{CC47A1E9-CD44-4274-963A-9F42E456A545}" dt="2021-06-17T12:18:31.229" v="9794" actId="26606"/>
          <ac:spMkLst>
            <pc:docMk/>
            <pc:sldMk cId="0" sldId="256"/>
            <ac:spMk id="425" creationId="{EFA9B6C6-A247-48A8-9A1C-1E36FA9456B5}"/>
          </ac:spMkLst>
        </pc:spChg>
        <pc:spChg chg="add del">
          <ac:chgData name="Xu, Jun1" userId="1742c7f0-0211-453e-a005-e857ba47df9e" providerId="ADAL" clId="{CC47A1E9-CD44-4274-963A-9F42E456A545}" dt="2021-06-17T12:18:31.229" v="9794" actId="26606"/>
          <ac:spMkLst>
            <pc:docMk/>
            <pc:sldMk cId="0" sldId="256"/>
            <ac:spMk id="426" creationId="{C5CB530E-515E-412C-9DF1-5F8FFBD6F383}"/>
          </ac:spMkLst>
        </pc:spChg>
        <pc:spChg chg="add del">
          <ac:chgData name="Xu, Jun1" userId="1742c7f0-0211-453e-a005-e857ba47df9e" providerId="ADAL" clId="{CC47A1E9-CD44-4274-963A-9F42E456A545}" dt="2021-06-17T12:18:31.229" v="9794" actId="26606"/>
          <ac:spMkLst>
            <pc:docMk/>
            <pc:sldMk cId="0" sldId="256"/>
            <ac:spMk id="427" creationId="{712D4376-A578-4FF1-94FC-245E7A6A489F}"/>
          </ac:spMkLst>
        </pc:spChg>
        <pc:spChg chg="add del">
          <ac:chgData name="Xu, Jun1" userId="1742c7f0-0211-453e-a005-e857ba47df9e" providerId="ADAL" clId="{CC47A1E9-CD44-4274-963A-9F42E456A545}" dt="2021-06-17T12:18:31.229" v="9794" actId="26606"/>
          <ac:spMkLst>
            <pc:docMk/>
            <pc:sldMk cId="0" sldId="256"/>
            <ac:spMk id="428" creationId="{AEA7509D-F04F-40CB-A0B3-EEF16499CC9F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1" creationId="{489B7BFD-8F45-4093-AD9C-91B15B0503D9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5" creationId="{498F8FF6-43B4-494A-AF8F-123A4983EDF7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6" creationId="{2B06059C-C357-4011-82B9-9C0106301384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7" creationId="{5AFEC601-A132-47EE-B0C2-B38ACD9FCE6F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8" creationId="{279CAF82-0ECF-42BE-8F37-F71941E5D410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39" creationId="{218E095B-4870-4AD5-9C41-C16D59523501}"/>
          </ac:spMkLst>
        </pc:spChg>
        <pc:spChg chg="add del">
          <ac:chgData name="Xu, Jun1" userId="1742c7f0-0211-453e-a005-e857ba47df9e" providerId="ADAL" clId="{CC47A1E9-CD44-4274-963A-9F42E456A545}" dt="2021-06-17T12:18:32.249" v="9796" actId="26606"/>
          <ac:spMkLst>
            <pc:docMk/>
            <pc:sldMk cId="0" sldId="256"/>
            <ac:spMk id="446" creationId="{FFD3887D-244B-4EC4-9208-E304984C5D0F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48" creationId="{1A3C89F8-0D2F-47FF-B903-151248265F47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49" creationId="{C5CB530E-515E-412C-9DF1-5F8FFBD6F383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50" creationId="{712D4376-A578-4FF1-94FC-245E7A6A489F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51" creationId="{AEA7509D-F04F-40CB-A0B3-EEF16499CC9F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53" creationId="{508BEF50-7B1E-49A4-BC19-5F4F1D755E64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54" creationId="{3FBAD350-5664-4811-A208-657FB882D350}"/>
          </ac:spMkLst>
        </pc:spChg>
        <pc:spChg chg="add del">
          <ac:chgData name="Xu, Jun1" userId="1742c7f0-0211-453e-a005-e857ba47df9e" providerId="ADAL" clId="{CC47A1E9-CD44-4274-963A-9F42E456A545}" dt="2021-06-17T12:18:32.666" v="9798" actId="26606"/>
          <ac:spMkLst>
            <pc:docMk/>
            <pc:sldMk cId="0" sldId="256"/>
            <ac:spMk id="455" creationId="{C39ADB8F-D187-49D7-BDCF-C1B6DC727068}"/>
          </ac:spMkLst>
        </pc:spChg>
        <pc:spChg chg="add del">
          <ac:chgData name="Xu, Jun1" userId="1742c7f0-0211-453e-a005-e857ba47df9e" providerId="ADAL" clId="{CC47A1E9-CD44-4274-963A-9F42E456A545}" dt="2021-06-17T12:18:36.196" v="9800" actId="26606"/>
          <ac:spMkLst>
            <pc:docMk/>
            <pc:sldMk cId="0" sldId="256"/>
            <ac:spMk id="457" creationId="{B26EE4FD-480F-42A5-9FEB-DA630457CFB7}"/>
          </ac:spMkLst>
        </pc:spChg>
        <pc:spChg chg="add del">
          <ac:chgData name="Xu, Jun1" userId="1742c7f0-0211-453e-a005-e857ba47df9e" providerId="ADAL" clId="{CC47A1E9-CD44-4274-963A-9F42E456A545}" dt="2021-06-17T12:18:36.196" v="9800" actId="26606"/>
          <ac:spMkLst>
            <pc:docMk/>
            <pc:sldMk cId="0" sldId="256"/>
            <ac:spMk id="458" creationId="{A187062F-BE14-42FC-B06A-607DB23849C3}"/>
          </ac:spMkLst>
        </pc:spChg>
        <pc:spChg chg="add del">
          <ac:chgData name="Xu, Jun1" userId="1742c7f0-0211-453e-a005-e857ba47df9e" providerId="ADAL" clId="{CC47A1E9-CD44-4274-963A-9F42E456A545}" dt="2021-06-17T12:18:36.196" v="9800" actId="26606"/>
          <ac:spMkLst>
            <pc:docMk/>
            <pc:sldMk cId="0" sldId="256"/>
            <ac:spMk id="459" creationId="{731FE21B-2A45-4BF5-8B03-E12341988774}"/>
          </ac:spMkLst>
        </pc:spChg>
        <pc:spChg chg="add del">
          <ac:chgData name="Xu, Jun1" userId="1742c7f0-0211-453e-a005-e857ba47df9e" providerId="ADAL" clId="{CC47A1E9-CD44-4274-963A-9F42E456A545}" dt="2021-06-17T12:18:36.196" v="9800" actId="26606"/>
          <ac:spMkLst>
            <pc:docMk/>
            <pc:sldMk cId="0" sldId="256"/>
            <ac:spMk id="460" creationId="{2DC5A94D-79ED-48F5-9DC5-96CBB507CEC8}"/>
          </ac:spMkLst>
        </pc:spChg>
        <pc:spChg chg="add del">
          <ac:chgData name="Xu, Jun1" userId="1742c7f0-0211-453e-a005-e857ba47df9e" providerId="ADAL" clId="{CC47A1E9-CD44-4274-963A-9F42E456A545}" dt="2021-06-17T12:18:36.196" v="9800" actId="26606"/>
          <ac:spMkLst>
            <pc:docMk/>
            <pc:sldMk cId="0" sldId="256"/>
            <ac:spMk id="461" creationId="{93A3D4BE-AF25-4F9A-9C29-1145CCE24A28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3" creationId="{6F5A5072-7B47-4D32-B52A-4EBBF590B8A5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4" creationId="{9715DAF0-AE1B-46C9-8A6B-DB2AA05AB91D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5" creationId="{6016219D-510E-4184-9090-6D5578A87BD1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6" creationId="{AFF4A713-7B75-4B21-90D7-5AB19547C728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7" creationId="{DC631C0B-6DA6-4E57-8231-CE32B3434A7E}"/>
          </ac:spMkLst>
        </pc:spChg>
        <pc:spChg chg="add del">
          <ac:chgData name="Xu, Jun1" userId="1742c7f0-0211-453e-a005-e857ba47df9e" providerId="ADAL" clId="{CC47A1E9-CD44-4274-963A-9F42E456A545}" dt="2021-06-17T12:18:36.698" v="9802" actId="26606"/>
          <ac:spMkLst>
            <pc:docMk/>
            <pc:sldMk cId="0" sldId="256"/>
            <ac:spMk id="468" creationId="{C29501E6-A978-4A61-9689-9085AF97A53A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0" creationId="{3A397E3E-B90C-4D82-BAAA-36F7AC6A4565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1" creationId="{8CF5E676-CA04-4CED-9F1E-5026ED66E66D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2" creationId="{AFD1189F-9598-4281-8056-2845388D4D05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3" creationId="{583E04E1-D74F-4ED6-972C-035F4FEC4B88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4" creationId="{A2B5CBEA-F125-49B6-8335-227C325B112B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5" creationId="{E51A97D9-C694-4307-818B-0C5BBF413609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6" creationId="{2C1D3151-5F97-4860-B56C-C98BD62CC255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7" creationId="{8DE96824-E506-4448-8704-5EC7BF7BC51B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8" creationId="{E16C8D8F-10E9-4498-ABDB-0F923F8B6837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79" creationId="{4FB204DF-284E-45F6-A017-79A4DF57BCCB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80" creationId="{5EC6B544-8C84-47A6-885D-A4F09EF5C0F7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81" creationId="{1E5A83E3-8A11-4492-BB6E-F5F2240316FB}"/>
          </ac:spMkLst>
        </pc:spChg>
        <pc:spChg chg="add del">
          <ac:chgData name="Xu, Jun1" userId="1742c7f0-0211-453e-a005-e857ba47df9e" providerId="ADAL" clId="{CC47A1E9-CD44-4274-963A-9F42E456A545}" dt="2021-06-17T12:18:37.586" v="9804" actId="26606"/>
          <ac:spMkLst>
            <pc:docMk/>
            <pc:sldMk cId="0" sldId="256"/>
            <ac:spMk id="482" creationId="{4D1A5E71-B6B6-486A-8CDC-C7ABD9B903F6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86" creationId="{88294908-8B00-4F58-BBBA-20F71A40AA9E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87" creationId="{4364C879-1404-4203-8E9D-CC5DE0A621A2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88" creationId="{84617302-4B0D-4351-A6BB-6F0930D943AC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89" creationId="{DA2C7802-C2E0-4218-8F89-8DD7CCD2CD1C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0" creationId="{A6D7111A-21E5-4EE9-8A78-10E5530F0116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1" creationId="{A3969E80-A77B-49FC-9122-D89AFD5EE118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2" creationId="{1849CA57-76BD-4CF2-80BA-D7A46A01B7B1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3" creationId="{35E9085E-E730-4768-83D4-6CB7E9897153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4" creationId="{973272FE-A474-4CAE-8CA2-BCC8B476C3F4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5" creationId="{E07981EA-05A6-437C-88D7-B377B92B031D}"/>
          </ac:spMkLst>
        </pc:spChg>
        <pc:spChg chg="add del">
          <ac:chgData name="Xu, Jun1" userId="1742c7f0-0211-453e-a005-e857ba47df9e" providerId="ADAL" clId="{CC47A1E9-CD44-4274-963A-9F42E456A545}" dt="2021-06-17T12:18:38.257" v="9806" actId="26606"/>
          <ac:spMkLst>
            <pc:docMk/>
            <pc:sldMk cId="0" sldId="256"/>
            <ac:spMk id="496" creationId="{15E3C750-986E-4769-B1AE-49289FBEE757}"/>
          </ac:spMkLst>
        </pc:spChg>
        <pc:spChg chg="add del">
          <ac:chgData name="Xu, Jun1" userId="1742c7f0-0211-453e-a005-e857ba47df9e" providerId="ADAL" clId="{CC47A1E9-CD44-4274-963A-9F42E456A545}" dt="2021-06-17T12:18:39.536" v="9808" actId="26606"/>
          <ac:spMkLst>
            <pc:docMk/>
            <pc:sldMk cId="0" sldId="256"/>
            <ac:spMk id="498" creationId="{66B332A4-D438-4773-A77F-5ED49A448D9D}"/>
          </ac:spMkLst>
        </pc:spChg>
        <pc:spChg chg="add del">
          <ac:chgData name="Xu, Jun1" userId="1742c7f0-0211-453e-a005-e857ba47df9e" providerId="ADAL" clId="{CC47A1E9-CD44-4274-963A-9F42E456A545}" dt="2021-06-17T12:18:39.536" v="9808" actId="26606"/>
          <ac:spMkLst>
            <pc:docMk/>
            <pc:sldMk cId="0" sldId="256"/>
            <ac:spMk id="499" creationId="{DF9AD32D-FF05-44F4-BD4D-9CEE89B71EB9}"/>
          </ac:spMkLst>
        </pc:spChg>
        <pc:spChg chg="add del">
          <ac:chgData name="Xu, Jun1" userId="1742c7f0-0211-453e-a005-e857ba47df9e" providerId="ADAL" clId="{CC47A1E9-CD44-4274-963A-9F42E456A545}" dt="2021-06-17T12:18:43.445" v="9810" actId="26606"/>
          <ac:spMkLst>
            <pc:docMk/>
            <pc:sldMk cId="0" sldId="256"/>
            <ac:spMk id="501" creationId="{23962611-DFD5-4092-AAFD-559E3DFCE2C9}"/>
          </ac:spMkLst>
        </pc:spChg>
        <pc:spChg chg="add">
          <ac:chgData name="Xu, Jun1" userId="1742c7f0-0211-453e-a005-e857ba47df9e" providerId="ADAL" clId="{CC47A1E9-CD44-4274-963A-9F42E456A545}" dt="2021-06-17T12:18:43.463" v="9811" actId="26606"/>
          <ac:spMkLst>
            <pc:docMk/>
            <pc:sldMk cId="0" sldId="256"/>
            <ac:spMk id="504" creationId="{01C9CC24-B375-4226-BF2B-61FADBBA696A}"/>
          </ac:spMkLst>
        </pc:spChg>
        <pc:spChg chg="add">
          <ac:chgData name="Xu, Jun1" userId="1742c7f0-0211-453e-a005-e857ba47df9e" providerId="ADAL" clId="{CC47A1E9-CD44-4274-963A-9F42E456A545}" dt="2021-06-17T12:18:43.463" v="9811" actId="26606"/>
          <ac:spMkLst>
            <pc:docMk/>
            <pc:sldMk cId="0" sldId="256"/>
            <ac:spMk id="505" creationId="{CD70A28E-4FD8-4474-A206-E15B5EBB303F}"/>
          </ac:spMkLst>
        </pc:spChg>
        <pc:grpChg chg="add del">
          <ac:chgData name="Xu, Jun1" userId="1742c7f0-0211-453e-a005-e857ba47df9e" providerId="ADAL" clId="{CC47A1E9-CD44-4274-963A-9F42E456A545}" dt="2021-06-17T12:17:38.115" v="9734" actId="26606"/>
          <ac:grpSpMkLst>
            <pc:docMk/>
            <pc:sldMk cId="0" sldId="256"/>
            <ac:grpSpMk id="94" creationId="{8A0FAFCA-5C96-453B-83B7-A9AEF7F18960}"/>
          </ac:grpSpMkLst>
        </pc:grpChg>
        <pc:grpChg chg="add del">
          <ac:chgData name="Xu, Jun1" userId="1742c7f0-0211-453e-a005-e857ba47df9e" providerId="ADAL" clId="{CC47A1E9-CD44-4274-963A-9F42E456A545}" dt="2021-06-17T12:17:38.115" v="9734" actId="26606"/>
          <ac:grpSpMkLst>
            <pc:docMk/>
            <pc:sldMk cId="0" sldId="256"/>
            <ac:grpSpMk id="99" creationId="{CD0398DD-AD75-4E2B-A3C6-35073082A8B4}"/>
          </ac:grpSpMkLst>
        </pc:grpChg>
        <pc:grpChg chg="add del">
          <ac:chgData name="Xu, Jun1" userId="1742c7f0-0211-453e-a005-e857ba47df9e" providerId="ADAL" clId="{CC47A1E9-CD44-4274-963A-9F42E456A545}" dt="2021-06-17T12:18:37.586" v="9804" actId="26606"/>
          <ac:grpSpMkLst>
            <pc:docMk/>
            <pc:sldMk cId="0" sldId="256"/>
            <ac:grpSpMk id="100" creationId="{FB9739EB-7F66-433D-841F-AB3CD18700B7}"/>
          </ac:grpSpMkLst>
        </pc:grpChg>
        <pc:grpChg chg="add del">
          <ac:chgData name="Xu, Jun1" userId="1742c7f0-0211-453e-a005-e857ba47df9e" providerId="ADAL" clId="{CC47A1E9-CD44-4274-963A-9F42E456A545}" dt="2021-06-17T12:17:47.693" v="9736" actId="26606"/>
          <ac:grpSpMkLst>
            <pc:docMk/>
            <pc:sldMk cId="0" sldId="256"/>
            <ac:grpSpMk id="107" creationId="{64B93721-934F-4F1E-A868-0B2BA110D3B5}"/>
          </ac:grpSpMkLst>
        </pc:grpChg>
        <pc:grpChg chg="add del">
          <ac:chgData name="Xu, Jun1" userId="1742c7f0-0211-453e-a005-e857ba47df9e" providerId="ADAL" clId="{CC47A1E9-CD44-4274-963A-9F42E456A545}" dt="2021-06-17T12:17:52.568" v="9742" actId="26606"/>
          <ac:grpSpMkLst>
            <pc:docMk/>
            <pc:sldMk cId="0" sldId="256"/>
            <ac:grpSpMk id="120" creationId="{31460D47-75CD-497D-BC88-FA41997D2E49}"/>
          </ac:grpSpMkLst>
        </pc:grpChg>
        <pc:grpChg chg="add del">
          <ac:chgData name="Xu, Jun1" userId="1742c7f0-0211-453e-a005-e857ba47df9e" providerId="ADAL" clId="{CC47A1E9-CD44-4274-963A-9F42E456A545}" dt="2021-06-17T12:17:59.613" v="9744" actId="26606"/>
          <ac:grpSpMkLst>
            <pc:docMk/>
            <pc:sldMk cId="0" sldId="256"/>
            <ac:grpSpMk id="128" creationId="{64B93721-934F-4F1E-A868-0B2BA110D3B5}"/>
          </ac:grpSpMkLst>
        </pc:grpChg>
        <pc:grpChg chg="add del">
          <ac:chgData name="Xu, Jun1" userId="1742c7f0-0211-453e-a005-e857ba47df9e" providerId="ADAL" clId="{CC47A1E9-CD44-4274-963A-9F42E456A545}" dt="2021-06-17T12:18:02.288" v="9748" actId="26606"/>
          <ac:grpSpMkLst>
            <pc:docMk/>
            <pc:sldMk cId="0" sldId="256"/>
            <ac:grpSpMk id="138" creationId="{8734DDD3-F723-4DD3-8ABE-EC0B2AC87D74}"/>
          </ac:grpSpMkLst>
        </pc:grpChg>
        <pc:grpChg chg="add del">
          <ac:chgData name="Xu, Jun1" userId="1742c7f0-0211-453e-a005-e857ba47df9e" providerId="ADAL" clId="{CC47A1E9-CD44-4274-963A-9F42E456A545}" dt="2021-06-17T12:18:15.582" v="9772" actId="26606"/>
          <ac:grpSpMkLst>
            <pc:docMk/>
            <pc:sldMk cId="0" sldId="256"/>
            <ac:grpSpMk id="268" creationId="{66FB5A75-BDE2-4F12-A95B-C48788A7685C}"/>
          </ac:grpSpMkLst>
        </pc:grpChg>
        <pc:grpChg chg="add del">
          <ac:chgData name="Xu, Jun1" userId="1742c7f0-0211-453e-a005-e857ba47df9e" providerId="ADAL" clId="{CC47A1E9-CD44-4274-963A-9F42E456A545}" dt="2021-06-17T12:18:15.582" v="9772" actId="26606"/>
          <ac:grpSpMkLst>
            <pc:docMk/>
            <pc:sldMk cId="0" sldId="256"/>
            <ac:grpSpMk id="273" creationId="{63301095-70B2-49AA-8DA9-A35629AD621C}"/>
          </ac:grpSpMkLst>
        </pc:grpChg>
        <pc:grpChg chg="add del">
          <ac:chgData name="Xu, Jun1" userId="1742c7f0-0211-453e-a005-e857ba47df9e" providerId="ADAL" clId="{CC47A1E9-CD44-4274-963A-9F42E456A545}" dt="2021-06-17T12:18:20.262" v="9780" actId="26606"/>
          <ac:grpSpMkLst>
            <pc:docMk/>
            <pc:sldMk cId="0" sldId="256"/>
            <ac:grpSpMk id="358" creationId="{D1E3DD61-64DB-46AD-B249-E273CD86B051}"/>
          </ac:grpSpMkLst>
        </pc:grpChg>
        <pc:grpChg chg="add del">
          <ac:chgData name="Xu, Jun1" userId="1742c7f0-0211-453e-a005-e857ba47df9e" providerId="ADAL" clId="{CC47A1E9-CD44-4274-963A-9F42E456A545}" dt="2021-06-17T12:18:29.528" v="9790" actId="26606"/>
          <ac:grpSpMkLst>
            <pc:docMk/>
            <pc:sldMk cId="0" sldId="256"/>
            <ac:grpSpMk id="394" creationId="{721D730E-1F97-4071-B143-B05E6D2599BC}"/>
          </ac:grpSpMkLst>
        </pc:grpChg>
        <pc:grpChg chg="add del">
          <ac:chgData name="Xu, Jun1" userId="1742c7f0-0211-453e-a005-e857ba47df9e" providerId="ADAL" clId="{CC47A1E9-CD44-4274-963A-9F42E456A545}" dt="2021-06-17T12:18:30.711" v="9792" actId="26606"/>
          <ac:grpSpMkLst>
            <pc:docMk/>
            <pc:sldMk cId="0" sldId="256"/>
            <ac:grpSpMk id="405" creationId="{B4C49FD3-CD95-4BA4-8BD3-B4A4C6844FCC}"/>
          </ac:grpSpMkLst>
        </pc:grpChg>
        <pc:grpChg chg="add del">
          <ac:chgData name="Xu, Jun1" userId="1742c7f0-0211-453e-a005-e857ba47df9e" providerId="ADAL" clId="{CC47A1E9-CD44-4274-963A-9F42E456A545}" dt="2021-06-17T12:18:32.249" v="9796" actId="26606"/>
          <ac:grpSpMkLst>
            <pc:docMk/>
            <pc:sldMk cId="0" sldId="256"/>
            <ac:grpSpMk id="432" creationId="{042BC7E5-76DB-4826-8C07-4A49B6353F76}"/>
          </ac:grpSpMkLst>
        </pc:grpChg>
        <pc:grpChg chg="add del">
          <ac:chgData name="Xu, Jun1" userId="1742c7f0-0211-453e-a005-e857ba47df9e" providerId="ADAL" clId="{CC47A1E9-CD44-4274-963A-9F42E456A545}" dt="2021-06-17T12:18:32.249" v="9796" actId="26606"/>
          <ac:grpSpMkLst>
            <pc:docMk/>
            <pc:sldMk cId="0" sldId="256"/>
            <ac:grpSpMk id="440" creationId="{FB9739EB-7F66-433D-841F-AB3CD18700B7}"/>
          </ac:grpSpMkLst>
        </pc:grpChg>
        <pc:picChg chg="add del">
          <ac:chgData name="Xu, Jun1" userId="1742c7f0-0211-453e-a005-e857ba47df9e" providerId="ADAL" clId="{CC47A1E9-CD44-4274-963A-9F42E456A545}" dt="2021-06-17T12:17:03.143" v="9726" actId="26606"/>
          <ac:picMkLst>
            <pc:docMk/>
            <pc:sldMk cId="0" sldId="256"/>
            <ac:picMk id="71" creationId="{39647E21-5366-4638-AC97-D8CD4111EB57}"/>
          </ac:picMkLst>
        </pc:picChg>
        <pc:picChg chg="add del">
          <ac:chgData name="Xu, Jun1" userId="1742c7f0-0211-453e-a005-e857ba47df9e" providerId="ADAL" clId="{CC47A1E9-CD44-4274-963A-9F42E456A545}" dt="2021-06-17T12:17:30.691" v="9732" actId="26606"/>
          <ac:picMkLst>
            <pc:docMk/>
            <pc:sldMk cId="0" sldId="256"/>
            <ac:picMk id="90" creationId="{FDE75AAD-F4A4-4ED2-9A2F-B2412F936C4D}"/>
          </ac:picMkLst>
        </pc:picChg>
        <pc:picChg chg="add del">
          <ac:chgData name="Xu, Jun1" userId="1742c7f0-0211-453e-a005-e857ba47df9e" providerId="ADAL" clId="{CC47A1E9-CD44-4274-963A-9F42E456A545}" dt="2021-06-17T12:17:30.691" v="9732" actId="26606"/>
          <ac:picMkLst>
            <pc:docMk/>
            <pc:sldMk cId="0" sldId="256"/>
            <ac:picMk id="91" creationId="{DA20CE0B-92EC-45FD-8F68-38003D6D8CA7}"/>
          </ac:picMkLst>
        </pc:picChg>
        <pc:picChg chg="add del">
          <ac:chgData name="Xu, Jun1" userId="1742c7f0-0211-453e-a005-e857ba47df9e" providerId="ADAL" clId="{CC47A1E9-CD44-4274-963A-9F42E456A545}" dt="2021-06-17T12:18:03.748" v="9750" actId="26606"/>
          <ac:picMkLst>
            <pc:docMk/>
            <pc:sldMk cId="0" sldId="256"/>
            <ac:picMk id="145" creationId="{FDE75AAD-F4A4-4ED2-9A2F-B2412F936C4D}"/>
          </ac:picMkLst>
        </pc:picChg>
        <pc:picChg chg="add del">
          <ac:chgData name="Xu, Jun1" userId="1742c7f0-0211-453e-a005-e857ba47df9e" providerId="ADAL" clId="{CC47A1E9-CD44-4274-963A-9F42E456A545}" dt="2021-06-17T12:18:03.748" v="9750" actId="26606"/>
          <ac:picMkLst>
            <pc:docMk/>
            <pc:sldMk cId="0" sldId="256"/>
            <ac:picMk id="146" creationId="{DA20CE0B-92EC-45FD-8F68-38003D6D8CA7}"/>
          </ac:picMkLst>
        </pc:picChg>
        <pc:picChg chg="add del">
          <ac:chgData name="Xu, Jun1" userId="1742c7f0-0211-453e-a005-e857ba47df9e" providerId="ADAL" clId="{CC47A1E9-CD44-4274-963A-9F42E456A545}" dt="2021-06-17T12:18:28.364" v="9788" actId="26606"/>
          <ac:picMkLst>
            <pc:docMk/>
            <pc:sldMk cId="0" sldId="256"/>
            <ac:picMk id="390" creationId="{39647E21-5366-4638-AC97-D8CD4111EB57}"/>
          </ac:picMkLst>
        </pc:picChg>
        <pc:picChg chg="add del">
          <ac:chgData name="Xu, Jun1" userId="1742c7f0-0211-453e-a005-e857ba47df9e" providerId="ADAL" clId="{CC47A1E9-CD44-4274-963A-9F42E456A545}" dt="2021-06-17T12:18:43.445" v="9810" actId="26606"/>
          <ac:picMkLst>
            <pc:docMk/>
            <pc:sldMk cId="0" sldId="256"/>
            <ac:picMk id="502" creationId="{2270F1FA-0425-408F-9861-80BF5AFB276D}"/>
          </ac:picMkLst>
        </pc:picChg>
        <pc:picChg chg="add">
          <ac:chgData name="Xu, Jun1" userId="1742c7f0-0211-453e-a005-e857ba47df9e" providerId="ADAL" clId="{CC47A1E9-CD44-4274-963A-9F42E456A545}" dt="2021-06-17T12:18:43.463" v="9811" actId="26606"/>
          <ac:picMkLst>
            <pc:docMk/>
            <pc:sldMk cId="0" sldId="256"/>
            <ac:picMk id="506" creationId="{39647E21-5366-4638-AC97-D8CD4111EB57}"/>
          </ac:picMkLst>
        </pc:picChg>
        <pc:cxnChg chg="add del">
          <ac:chgData name="Xu, Jun1" userId="1742c7f0-0211-453e-a005-e857ba47df9e" providerId="ADAL" clId="{CC47A1E9-CD44-4274-963A-9F42E456A545}" dt="2021-06-17T12:18:04.968" v="9752" actId="26606"/>
          <ac:cxnSpMkLst>
            <pc:docMk/>
            <pc:sldMk cId="0" sldId="256"/>
            <ac:cxnSpMk id="149" creationId="{56020367-4FD5-4596-8E10-C5F095CD8DBF}"/>
          </ac:cxnSpMkLst>
        </pc:cxnChg>
        <pc:cxnChg chg="add del">
          <ac:chgData name="Xu, Jun1" userId="1742c7f0-0211-453e-a005-e857ba47df9e" providerId="ADAL" clId="{CC47A1E9-CD44-4274-963A-9F42E456A545}" dt="2021-06-17T12:18:07.347" v="9756" actId="26606"/>
          <ac:cxnSpMkLst>
            <pc:docMk/>
            <pc:sldMk cId="0" sldId="256"/>
            <ac:cxnSpMk id="157" creationId="{E6D6B450-4278-45B8-88C7-C061710E3C7E}"/>
          </ac:cxnSpMkLst>
        </pc:cxnChg>
        <pc:cxnChg chg="add del">
          <ac:chgData name="Xu, Jun1" userId="1742c7f0-0211-453e-a005-e857ba47df9e" providerId="ADAL" clId="{CC47A1E9-CD44-4274-963A-9F42E456A545}" dt="2021-06-17T12:18:07.347" v="9756" actId="26606"/>
          <ac:cxnSpMkLst>
            <pc:docMk/>
            <pc:sldMk cId="0" sldId="256"/>
            <ac:cxnSpMk id="158" creationId="{74234A4C-A256-4139-A5F4-27078F0D6796}"/>
          </ac:cxnSpMkLst>
        </pc:cxnChg>
        <pc:cxnChg chg="add del">
          <ac:chgData name="Xu, Jun1" userId="1742c7f0-0211-453e-a005-e857ba47df9e" providerId="ADAL" clId="{CC47A1E9-CD44-4274-963A-9F42E456A545}" dt="2021-06-17T12:18:11.961" v="9764" actId="26606"/>
          <ac:cxnSpMkLst>
            <pc:docMk/>
            <pc:sldMk cId="0" sldId="256"/>
            <ac:cxnSpMk id="176" creationId="{AFA75EE9-0DE4-4982-A870-290AD61EAAD7}"/>
          </ac:cxnSpMkLst>
        </pc:cxnChg>
        <pc:cxnChg chg="add del">
          <ac:chgData name="Xu, Jun1" userId="1742c7f0-0211-453e-a005-e857ba47df9e" providerId="ADAL" clId="{CC47A1E9-CD44-4274-963A-9F42E456A545}" dt="2021-06-17T12:18:12.845" v="9766" actId="26606"/>
          <ac:cxnSpMkLst>
            <pc:docMk/>
            <pc:sldMk cId="0" sldId="256"/>
            <ac:cxnSpMk id="181" creationId="{F7C8EA93-3210-4C62-99E9-153C275E3A87}"/>
          </ac:cxnSpMkLst>
        </pc:cxnChg>
        <pc:cxnChg chg="add del">
          <ac:chgData name="Xu, Jun1" userId="1742c7f0-0211-453e-a005-e857ba47df9e" providerId="ADAL" clId="{CC47A1E9-CD44-4274-963A-9F42E456A545}" dt="2021-06-17T12:18:31.229" v="9794" actId="26606"/>
          <ac:cxnSpMkLst>
            <pc:docMk/>
            <pc:sldMk cId="0" sldId="256"/>
            <ac:cxnSpMk id="429" creationId="{56020367-4FD5-4596-8E10-C5F095CD8DBF}"/>
          </ac:cxnSpMkLst>
        </pc:cxnChg>
        <pc:cxnChg chg="add del">
          <ac:chgData name="Xu, Jun1" userId="1742c7f0-0211-453e-a005-e857ba47df9e" providerId="ADAL" clId="{CC47A1E9-CD44-4274-963A-9F42E456A545}" dt="2021-06-17T12:18:32.666" v="9798" actId="26606"/>
          <ac:cxnSpMkLst>
            <pc:docMk/>
            <pc:sldMk cId="0" sldId="256"/>
            <ac:cxnSpMk id="452" creationId="{56020367-4FD5-4596-8E10-C5F095CD8DBF}"/>
          </ac:cxnSpMkLst>
        </pc:cxnChg>
      </pc:sldChg>
      <pc:sldChg chg="addSp delSp modSp add mod modNotes modNotesTx">
        <pc:chgData name="Xu, Jun1" userId="1742c7f0-0211-453e-a005-e857ba47df9e" providerId="ADAL" clId="{CC47A1E9-CD44-4274-963A-9F42E456A545}" dt="2021-06-17T12:03:39.262" v="8242" actId="20577"/>
        <pc:sldMkLst>
          <pc:docMk/>
          <pc:sldMk cId="3641909688" sldId="257"/>
        </pc:sldMkLst>
        <pc:spChg chg="add mod ord">
          <ac:chgData name="Xu, Jun1" userId="1742c7f0-0211-453e-a005-e857ba47df9e" providerId="ADAL" clId="{CC47A1E9-CD44-4274-963A-9F42E456A545}" dt="2021-06-17T04:26:16.993" v="3312" actId="14100"/>
          <ac:spMkLst>
            <pc:docMk/>
            <pc:sldMk cId="3641909688" sldId="257"/>
            <ac:spMk id="2" creationId="{9531CD54-BD02-4E4E-9C37-A07445896934}"/>
          </ac:spMkLst>
        </pc:spChg>
        <pc:spChg chg="add mod">
          <ac:chgData name="Xu, Jun1" userId="1742c7f0-0211-453e-a005-e857ba47df9e" providerId="ADAL" clId="{CC47A1E9-CD44-4274-963A-9F42E456A545}" dt="2021-06-17T04:27:18.943" v="3366" actId="1076"/>
          <ac:spMkLst>
            <pc:docMk/>
            <pc:sldMk cId="3641909688" sldId="257"/>
            <ac:spMk id="3" creationId="{958961A9-8C21-474D-9126-F9F5ED87D87F}"/>
          </ac:spMkLst>
        </pc:spChg>
        <pc:spChg chg="add del mod">
          <ac:chgData name="Xu, Jun1" userId="1742c7f0-0211-453e-a005-e857ba47df9e" providerId="ADAL" clId="{CC47A1E9-CD44-4274-963A-9F42E456A545}" dt="2021-06-17T04:28:18.482" v="3379" actId="478"/>
          <ac:spMkLst>
            <pc:docMk/>
            <pc:sldMk cId="3641909688" sldId="257"/>
            <ac:spMk id="4" creationId="{B0AEBF00-93F1-4812-921E-0CC14B5E8D96}"/>
          </ac:spMkLst>
        </pc:spChg>
        <pc:spChg chg="add del">
          <ac:chgData name="Xu, Jun1" userId="1742c7f0-0211-453e-a005-e857ba47df9e" providerId="ADAL" clId="{CC47A1E9-CD44-4274-963A-9F42E456A545}" dt="2021-06-17T04:28:17.659" v="3378" actId="478"/>
          <ac:spMkLst>
            <pc:docMk/>
            <pc:sldMk cId="3641909688" sldId="257"/>
            <ac:spMk id="6" creationId="{71F8C17D-FCBF-4B61-8794-0840A1CE5712}"/>
          </ac:spMkLst>
        </pc:spChg>
        <pc:spChg chg="mod">
          <ac:chgData name="Xu, Jun1" userId="1742c7f0-0211-453e-a005-e857ba47df9e" providerId="ADAL" clId="{CC47A1E9-CD44-4274-963A-9F42E456A545}" dt="2021-06-17T04:23:23.910" v="3182" actId="404"/>
          <ac:spMkLst>
            <pc:docMk/>
            <pc:sldMk cId="3641909688" sldId="257"/>
            <ac:spMk id="17" creationId="{C368335D-BD73-4837-B446-6B1A73454A04}"/>
          </ac:spMkLst>
        </pc:spChg>
        <pc:spChg chg="mod">
          <ac:chgData name="Xu, Jun1" userId="1742c7f0-0211-453e-a005-e857ba47df9e" providerId="ADAL" clId="{CC47A1E9-CD44-4274-963A-9F42E456A545}" dt="2021-06-17T04:23:27.220" v="3183" actId="404"/>
          <ac:spMkLst>
            <pc:docMk/>
            <pc:sldMk cId="3641909688" sldId="257"/>
            <ac:spMk id="20" creationId="{EB271A2E-A143-4811-A2F5-1E19ED83F803}"/>
          </ac:spMkLst>
        </pc:spChg>
        <pc:spChg chg="mod">
          <ac:chgData name="Xu, Jun1" userId="1742c7f0-0211-453e-a005-e857ba47df9e" providerId="ADAL" clId="{CC47A1E9-CD44-4274-963A-9F42E456A545}" dt="2021-06-17T04:23:30.432" v="3184" actId="404"/>
          <ac:spMkLst>
            <pc:docMk/>
            <pc:sldMk cId="3641909688" sldId="257"/>
            <ac:spMk id="23" creationId="{399A0725-4A88-4893-A178-9A18E291E979}"/>
          </ac:spMkLst>
        </pc:spChg>
        <pc:spChg chg="mod">
          <ac:chgData name="Xu, Jun1" userId="1742c7f0-0211-453e-a005-e857ba47df9e" providerId="ADAL" clId="{CC47A1E9-CD44-4274-963A-9F42E456A545}" dt="2021-06-17T04:23:12.521" v="3181"/>
          <ac:spMkLst>
            <pc:docMk/>
            <pc:sldMk cId="3641909688" sldId="257"/>
            <ac:spMk id="34" creationId="{1C01DBDD-F541-458B-BB39-9E5B26694B2C}"/>
          </ac:spMkLst>
        </pc:spChg>
        <pc:spChg chg="mod">
          <ac:chgData name="Xu, Jun1" userId="1742c7f0-0211-453e-a005-e857ba47df9e" providerId="ADAL" clId="{CC47A1E9-CD44-4274-963A-9F42E456A545}" dt="2021-06-17T04:25:30.687" v="3303" actId="20577"/>
          <ac:spMkLst>
            <pc:docMk/>
            <pc:sldMk cId="3641909688" sldId="257"/>
            <ac:spMk id="37" creationId="{6B0122DB-A244-40F5-9D3B-E50CFB9D1619}"/>
          </ac:spMkLst>
        </pc:spChg>
        <pc:spChg chg="add mod ord">
          <ac:chgData name="Xu, Jun1" userId="1742c7f0-0211-453e-a005-e857ba47df9e" providerId="ADAL" clId="{CC47A1E9-CD44-4274-963A-9F42E456A545}" dt="2021-06-17T04:26:57.912" v="3361" actId="17032"/>
          <ac:spMkLst>
            <pc:docMk/>
            <pc:sldMk cId="3641909688" sldId="257"/>
            <ac:spMk id="42" creationId="{1293546F-1E9E-4019-8C62-CB2B9AEB17B6}"/>
          </ac:spMkLst>
        </pc:spChg>
        <pc:spChg chg="mod ord">
          <ac:chgData name="Xu, Jun1" userId="1742c7f0-0211-453e-a005-e857ba47df9e" providerId="ADAL" clId="{CC47A1E9-CD44-4274-963A-9F42E456A545}" dt="2021-06-17T04:25:31.466" v="3304" actId="167"/>
          <ac:spMkLst>
            <pc:docMk/>
            <pc:sldMk cId="3641909688" sldId="257"/>
            <ac:spMk id="45" creationId="{46DEF602-6F19-4048-878A-5990AC28B00D}"/>
          </ac:spMkLst>
        </pc:spChg>
        <pc:spChg chg="mod">
          <ac:chgData name="Xu, Jun1" userId="1742c7f0-0211-453e-a005-e857ba47df9e" providerId="ADAL" clId="{CC47A1E9-CD44-4274-963A-9F42E456A545}" dt="2021-06-17T04:25:42.435" v="3306" actId="14100"/>
          <ac:spMkLst>
            <pc:docMk/>
            <pc:sldMk cId="3641909688" sldId="257"/>
            <ac:spMk id="46" creationId="{35E287B4-3F0C-4B7A-B1C5-E6B12554DC4C}"/>
          </ac:spMkLst>
        </pc:spChg>
        <pc:spChg chg="mod">
          <ac:chgData name="Xu, Jun1" userId="1742c7f0-0211-453e-a005-e857ba47df9e" providerId="ADAL" clId="{CC47A1E9-CD44-4274-963A-9F42E456A545}" dt="2021-06-17T04:25:44.913" v="3307" actId="14100"/>
          <ac:spMkLst>
            <pc:docMk/>
            <pc:sldMk cId="3641909688" sldId="257"/>
            <ac:spMk id="47" creationId="{4DD7ADDE-E590-4F5D-B4ED-9F2D60C846AB}"/>
          </ac:spMkLst>
        </pc:spChg>
        <pc:spChg chg="add mod">
          <ac:chgData name="Xu, Jun1" userId="1742c7f0-0211-453e-a005-e857ba47df9e" providerId="ADAL" clId="{CC47A1E9-CD44-4274-963A-9F42E456A545}" dt="2021-06-17T04:27:11.755" v="3365" actId="1076"/>
          <ac:spMkLst>
            <pc:docMk/>
            <pc:sldMk cId="3641909688" sldId="257"/>
            <ac:spMk id="48" creationId="{8A42AE61-091C-47D5-9A62-05B13E58C440}"/>
          </ac:spMkLst>
        </pc:spChg>
      </pc:sldChg>
      <pc:sldChg chg="addSp delSp modSp mod modNotesTx">
        <pc:chgData name="Xu, Jun1" userId="1742c7f0-0211-453e-a005-e857ba47df9e" providerId="ADAL" clId="{CC47A1E9-CD44-4274-963A-9F42E456A545}" dt="2021-06-17T12:01:42.768" v="7871" actId="20577"/>
        <pc:sldMkLst>
          <pc:docMk/>
          <pc:sldMk cId="2389013014" sldId="272"/>
        </pc:sldMkLst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2" creationId="{90378CD8-2032-4EA2-93BE-95F9BEFC4494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" creationId="{9B8DC235-A25A-473F-9E51-3769BAB2E3D0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" creationId="{C0B7FF0F-3817-40D7-A50E-322B8711CD09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" creationId="{D399EB60-FCAD-411E-AFAF-30D60A4077DA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" creationId="{C53E9C28-7ADE-4D77-A4E0-B859C9185562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" creationId="{CED4587E-F4D2-47AF-969C-E30FA7DFD8B5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5" creationId="{8BE96F4E-FCAD-4611-BC8F-0C69A897D49E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5" creationId="{BDCD356E-B991-4C0B-AB4D-AA142F83DA79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6" creationId="{54429588-FAD0-4E54-B11C-9C660387C124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6" creationId="{998D017E-B3EA-4F20-B69D-2654476A1333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7" creationId="{BA5DCAEA-4D98-4E7D-8ED1-56A79464EDDC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7" creationId="{E292D7CB-013E-4586-BDCF-D9E0E672940E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8" creationId="{5B2BE70B-847E-4292-A138-7D607632CB3C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8" creationId="{7D6A09CD-A7C3-4EA1-BD09-2E8B9254A062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9" creationId="{23D1A4A8-AE8C-4B55-8343-F89EB2B85019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9" creationId="{46E51639-236F-4005-85AC-9331A68800D5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0" creationId="{8932CD83-28BF-4297-AB88-2663B2CF7B52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10" creationId="{8BB168E0-0ED9-4216-BBE3-656D554B2706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1" creationId="{582C2A59-B39E-490D-B44B-441EC122CC03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11" creationId="{F545802F-7251-4CC9-B614-2EA9DC71EC5F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2" creationId="{EA860882-C0D4-499F-A4D1-59B4751164B3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3" creationId="{A3D28FC6-FF2D-4B37-8400-C1A55D3147F8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4" creationId="{0C864C79-6DB3-4ED3-84F6-58FDF7623D89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5" creationId="{428A5344-2AAF-4BFD-9BC7-95BE0038E6C5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16" creationId="{3EEEBD13-41E0-4A25-8584-13207A5A5297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6" creationId="{4BA51258-7A78-44F1-B00A-BD93A6F36CCE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7" creationId="{61E20A6D-3C93-4D13-BE68-A99B49EA8C2D}"/>
          </ac:spMkLst>
        </pc:spChg>
        <pc:spChg chg="add mod">
          <ac:chgData name="Xu, Jun1" userId="1742c7f0-0211-453e-a005-e857ba47df9e" providerId="ADAL" clId="{CC47A1E9-CD44-4274-963A-9F42E456A545}" dt="2021-06-17T02:56:17.333" v="1898" actId="14100"/>
          <ac:spMkLst>
            <pc:docMk/>
            <pc:sldMk cId="2389013014" sldId="272"/>
            <ac:spMk id="18" creationId="{6FCB4042-0FE8-4783-8534-55F7975D2305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19" creationId="{2885796B-0693-4E4B-83E5-982D7C416AD5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0" creationId="{03299227-96E9-4918-9140-6D04B3AFCD14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1" creationId="{4EC5A8F8-2EBF-4BA9-B6E4-BBB15031F797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2" creationId="{F34414EC-FBC0-44BD-891B-663619B92F02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3" creationId="{05B6C939-82CE-4DB0-9358-A428AA736A08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4" creationId="{ADA0853C-2A27-4099-8AEB-7CF152897F63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5" creationId="{B4C7A781-E9D1-4A42-BC1E-4A3C6130E1A8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26" creationId="{7424834B-AAC4-41E1-85E7-6BA45D19562B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6" creationId="{DD29AD7C-CF74-4180-9E36-094BE749580D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27" creationId="{BED3DF9C-3391-4E55-A65B-C3553224F4B4}"/>
          </ac:spMkLst>
        </pc:spChg>
        <pc:spChg chg="add del mod">
          <ac:chgData name="Xu, Jun1" userId="1742c7f0-0211-453e-a005-e857ba47df9e" providerId="ADAL" clId="{CC47A1E9-CD44-4274-963A-9F42E456A545}" dt="2021-06-17T02:49:38.449" v="1652" actId="478"/>
          <ac:spMkLst>
            <pc:docMk/>
            <pc:sldMk cId="2389013014" sldId="272"/>
            <ac:spMk id="28" creationId="{C55F8014-7D06-4D98-8D21-3C8FE06034EF}"/>
          </ac:spMkLst>
        </pc:spChg>
        <pc:spChg chg="add del mod">
          <ac:chgData name="Xu, Jun1" userId="1742c7f0-0211-453e-a005-e857ba47df9e" providerId="ADAL" clId="{CC47A1E9-CD44-4274-963A-9F42E456A545}" dt="2021-06-17T02:50:31.963" v="1665" actId="478"/>
          <ac:spMkLst>
            <pc:docMk/>
            <pc:sldMk cId="2389013014" sldId="272"/>
            <ac:spMk id="29" creationId="{AFF62479-DFD0-428D-B873-6ADF7908D86A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0" creationId="{2718352F-7AB9-4E1C-A331-E83CDB7A546A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0" creationId="{BEE6F7EF-A3BD-4E5E-BF69-8D4C3AB2CF12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1" creationId="{6AFE905C-352D-48DD-85F7-4134010AF269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1" creationId="{F8CB3722-4400-4B49-9DF6-A1DB188B29FF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2" creationId="{6367F962-7D64-45CE-8CE8-3470D0EA9CEC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2" creationId="{FB9ED9E9-FF14-4D4A-BE17-2526FA44D255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3" creationId="{AA0F75B5-E38D-4335-9775-0A0702719C12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3" creationId="{EBF0A320-3B35-4876-8672-5A160BE81228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4" creationId="{8CD90389-2D39-4180-979E-D6E8BE764946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4" creationId="{B9885735-F80F-4E5D-BB75-0BB5495FF56D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5" creationId="{D1FCDDDC-B586-4052-94C7-E88D3C8212CD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35" creationId="{F82D2ED2-3776-4290-8B84-0FE356BD80FA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6" creationId="{FEBF55BC-9F3F-4D95-84E7-DA09C51F641C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7" creationId="{4E4A168C-AC43-46FE-A009-18CC964065F3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8" creationId="{F3A2578B-872B-403E-BB88-DEAAF0F77CCE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39" creationId="{942A8D16-9235-44F8-B5A4-F0B9A74F6459}"/>
          </ac:spMkLst>
        </pc:spChg>
        <pc:spChg chg="add del mod ord">
          <ac:chgData name="Xu, Jun1" userId="1742c7f0-0211-453e-a005-e857ba47df9e" providerId="ADAL" clId="{CC47A1E9-CD44-4274-963A-9F42E456A545}" dt="2021-06-17T02:57:49.007" v="1937" actId="478"/>
          <ac:spMkLst>
            <pc:docMk/>
            <pc:sldMk cId="2389013014" sldId="272"/>
            <ac:spMk id="40" creationId="{F620A543-0B42-4B04-95CB-5C8ACE6AF7D3}"/>
          </ac:spMkLst>
        </pc:spChg>
        <pc:spChg chg="add mod or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1" creationId="{3240A06B-5E9C-4D1D-94D9-4F567C376967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2" creationId="{47F02BF3-C316-4B98-AF3C-69664880AC59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2" creationId="{EB54A309-06CC-4AA1-B21D-D2A08200FD93}"/>
          </ac:spMkLst>
        </pc:spChg>
        <pc:spChg chg="add mod ord">
          <ac:chgData name="Xu, Jun1" userId="1742c7f0-0211-453e-a005-e857ba47df9e" providerId="ADAL" clId="{CC47A1E9-CD44-4274-963A-9F42E456A545}" dt="2021-06-17T03:04:07.698" v="2018" actId="14100"/>
          <ac:spMkLst>
            <pc:docMk/>
            <pc:sldMk cId="2389013014" sldId="272"/>
            <ac:spMk id="43" creationId="{78EEC163-D286-4967-A511-4BB3A602BAE2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3" creationId="{BEB90B43-0E6E-41B7-972F-89FB361D2A94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4" creationId="{66111CA9-11F1-4424-8FD3-18F2C7BD87C3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4" creationId="{EDAE4893-1D51-46AD-BD2C-3B201982D9A4}"/>
          </ac:spMkLst>
        </pc:spChg>
        <pc:spChg chg="add mod or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5" creationId="{4462DAC6-03BF-4FD8-ADBE-2913B7B26BE3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5" creationId="{A6BAC7FF-49C8-4070-BF2A-2FD1D539E99F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6" creationId="{33A964CA-7582-4567-BC9D-B188CB590AE0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6" creationId="{B444390E-0937-4A9B-92F5-43FF24DB93EB}"/>
          </ac:spMkLst>
        </pc:spChg>
        <pc:spChg chg="del">
          <ac:chgData name="Xu, Jun1" userId="1742c7f0-0211-453e-a005-e857ba47df9e" providerId="ADAL" clId="{CC47A1E9-CD44-4274-963A-9F42E456A545}" dt="2021-06-16T15:32:39.581" v="73" actId="478"/>
          <ac:spMkLst>
            <pc:docMk/>
            <pc:sldMk cId="2389013014" sldId="272"/>
            <ac:spMk id="47" creationId="{3408F81B-255D-4FA4-A913-AFCB388CC03E}"/>
          </ac:spMkLst>
        </pc:spChg>
        <pc:spChg chg="add mod">
          <ac:chgData name="Xu, Jun1" userId="1742c7f0-0211-453e-a005-e857ba47df9e" providerId="ADAL" clId="{CC47A1E9-CD44-4274-963A-9F42E456A545}" dt="2021-06-17T03:03:32.098" v="2016" actId="164"/>
          <ac:spMkLst>
            <pc:docMk/>
            <pc:sldMk cId="2389013014" sldId="272"/>
            <ac:spMk id="47" creationId="{EA5733FD-E055-406A-8AFB-57BA2BC1D9AD}"/>
          </ac:spMkLst>
        </pc:spChg>
        <pc:grpChg chg="add mod">
          <ac:chgData name="Xu, Jun1" userId="1742c7f0-0211-453e-a005-e857ba47df9e" providerId="ADAL" clId="{CC47A1E9-CD44-4274-963A-9F42E456A545}" dt="2021-06-17T03:03:41.374" v="2017" actId="1076"/>
          <ac:grpSpMkLst>
            <pc:docMk/>
            <pc:sldMk cId="2389013014" sldId="272"/>
            <ac:grpSpMk id="48" creationId="{6BE1FC3C-1011-4F22-8461-23EF306ABDD4}"/>
          </ac:grpSpMkLst>
        </pc:grp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13" creationId="{0532C5F0-A2DE-4E58-9924-25EB19613C89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14" creationId="{D039FB2F-AC8B-4305-BD14-8C84175793C7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15" creationId="{000D3282-457B-4CB8-AC31-436B87EA7D0F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17" creationId="{0F3CCF01-9F6D-4D98-9AD7-D26FFE6879BB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19" creationId="{55B21F8B-2C9B-41CF-A025-C97C20670BC7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21" creationId="{A9C6CF8C-6DCB-45AE-BF0D-90BE750AF4EA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23" creationId="{11DDC36E-F4FF-4EA9-B47D-AE997E4E2DF7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25" creationId="{540D11CA-65A4-4A19-89A2-93592E1B7893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28" creationId="{7602211B-60EB-464D-BCC6-842BD990E28B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37" creationId="{CA20B9D8-57D3-41C3-83F5-59C802A259B7}"/>
          </ac:cxnSpMkLst>
        </pc:cxnChg>
        <pc:cxnChg chg="del mod">
          <ac:chgData name="Xu, Jun1" userId="1742c7f0-0211-453e-a005-e857ba47df9e" providerId="ADAL" clId="{CC47A1E9-CD44-4274-963A-9F42E456A545}" dt="2021-06-16T15:32:39.581" v="73" actId="478"/>
          <ac:cxnSpMkLst>
            <pc:docMk/>
            <pc:sldMk cId="2389013014" sldId="272"/>
            <ac:cxnSpMk id="39" creationId="{A4C44016-8CF2-4E33-96BF-25E748223363}"/>
          </ac:cxnSpMkLst>
        </pc:cxnChg>
      </pc:sldChg>
      <pc:sldChg chg="addSp delSp modSp mod modNotesTx">
        <pc:chgData name="Xu, Jun1" userId="1742c7f0-0211-453e-a005-e857ba47df9e" providerId="ADAL" clId="{CC47A1E9-CD44-4274-963A-9F42E456A545}" dt="2021-06-17T12:02:07.528" v="7932" actId="20577"/>
        <pc:sldMkLst>
          <pc:docMk/>
          <pc:sldMk cId="81673612" sldId="273"/>
        </pc:sldMkLst>
        <pc:spChg chg="add mod">
          <ac:chgData name="Xu, Jun1" userId="1742c7f0-0211-453e-a005-e857ba47df9e" providerId="ADAL" clId="{CC47A1E9-CD44-4274-963A-9F42E456A545}" dt="2021-06-17T03:39:32.210" v="2657"/>
          <ac:spMkLst>
            <pc:docMk/>
            <pc:sldMk cId="81673612" sldId="273"/>
            <ac:spMk id="2" creationId="{A2DBA735-72BB-4B98-9B2B-002B1BD5C1B5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2" creationId="{B00AF7F0-9BA1-42A0-AA98-E935A3BC636F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3" creationId="{61A31DE6-B1DD-4D33-89F4-3EB8EE84E7E6}"/>
          </ac:spMkLst>
        </pc:spChg>
        <pc:spChg chg="add del mod">
          <ac:chgData name="Xu, Jun1" userId="1742c7f0-0211-453e-a005-e857ba47df9e" providerId="ADAL" clId="{CC47A1E9-CD44-4274-963A-9F42E456A545}" dt="2021-06-17T03:06:47.904" v="2069" actId="478"/>
          <ac:spMkLst>
            <pc:docMk/>
            <pc:sldMk cId="81673612" sldId="273"/>
            <ac:spMk id="3" creationId="{E8093D7F-C8CF-4BA6-A1F2-20FB28DAC45B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4" creationId="{06613C7E-2570-4D07-92C6-0E6828F87297}"/>
          </ac:spMkLst>
        </pc:spChg>
        <pc:spChg chg="add mod">
          <ac:chgData name="Xu, Jun1" userId="1742c7f0-0211-453e-a005-e857ba47df9e" providerId="ADAL" clId="{CC47A1E9-CD44-4274-963A-9F42E456A545}" dt="2021-06-17T03:09:34.423" v="2165" actId="13822"/>
          <ac:spMkLst>
            <pc:docMk/>
            <pc:sldMk cId="81673612" sldId="273"/>
            <ac:spMk id="4" creationId="{5DD04E53-02D7-45CE-8369-5452B5743B33}"/>
          </ac:spMkLst>
        </pc:spChg>
        <pc:spChg chg="add mod">
          <ac:chgData name="Xu, Jun1" userId="1742c7f0-0211-453e-a005-e857ba47df9e" providerId="ADAL" clId="{CC47A1E9-CD44-4274-963A-9F42E456A545}" dt="2021-06-17T03:09:03.036" v="2139" actId="17032"/>
          <ac:spMkLst>
            <pc:docMk/>
            <pc:sldMk cId="81673612" sldId="273"/>
            <ac:spMk id="5" creationId="{7A2969D2-0FA5-47D8-B153-8CFBFDEDF6FE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5" creationId="{FAF84810-42AC-4A78-B488-1184456F559B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6" creationId="{00EAAC83-6061-4279-9C51-498B05BDEDCC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7" creationId="{80FA3E23-F0E9-4875-B290-CDC0F9B887C3}"/>
          </ac:spMkLst>
        </pc:spChg>
        <pc:spChg chg="add mod">
          <ac:chgData name="Xu, Jun1" userId="1742c7f0-0211-453e-a005-e857ba47df9e" providerId="ADAL" clId="{CC47A1E9-CD44-4274-963A-9F42E456A545}" dt="2021-06-17T03:10:06.313" v="2186" actId="1038"/>
          <ac:spMkLst>
            <pc:docMk/>
            <pc:sldMk cId="81673612" sldId="273"/>
            <ac:spMk id="7" creationId="{9839C0C8-1FE0-4A06-833C-941FC6288D80}"/>
          </ac:spMkLst>
        </pc:spChg>
        <pc:spChg chg="add mod">
          <ac:chgData name="Xu, Jun1" userId="1742c7f0-0211-453e-a005-e857ba47df9e" providerId="ADAL" clId="{CC47A1E9-CD44-4274-963A-9F42E456A545}" dt="2021-06-17T03:15:48.348" v="2285" actId="1076"/>
          <ac:spMkLst>
            <pc:docMk/>
            <pc:sldMk cId="81673612" sldId="273"/>
            <ac:spMk id="8" creationId="{76573058-04D2-4DD0-BA98-80B3FA5A9069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8" creationId="{A9D7A257-3CE6-4375-B775-A00551892EA5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9" creationId="{1DED9E16-B430-4538-A906-A577AABBCCCE}"/>
          </ac:spMkLst>
        </pc:spChg>
        <pc:spChg chg="add mod">
          <ac:chgData name="Xu, Jun1" userId="1742c7f0-0211-453e-a005-e857ba47df9e" providerId="ADAL" clId="{CC47A1E9-CD44-4274-963A-9F42E456A545}" dt="2021-06-17T03:14:38.851" v="2233" actId="1076"/>
          <ac:spMkLst>
            <pc:docMk/>
            <pc:sldMk cId="81673612" sldId="273"/>
            <ac:spMk id="9" creationId="{973B0C93-31CB-48DD-A382-BEA7292A0D55}"/>
          </ac:spMkLst>
        </pc:spChg>
        <pc:spChg chg="add mod">
          <ac:chgData name="Xu, Jun1" userId="1742c7f0-0211-453e-a005-e857ba47df9e" providerId="ADAL" clId="{CC47A1E9-CD44-4274-963A-9F42E456A545}" dt="2021-06-17T03:13:39.036" v="2206" actId="1076"/>
          <ac:spMkLst>
            <pc:docMk/>
            <pc:sldMk cId="81673612" sldId="273"/>
            <ac:spMk id="11" creationId="{50862C78-2B7C-4897-8DFD-9625C838DEC0}"/>
          </ac:spMkLst>
        </pc:spChg>
        <pc:spChg chg="add mod">
          <ac:chgData name="Xu, Jun1" userId="1742c7f0-0211-453e-a005-e857ba47df9e" providerId="ADAL" clId="{CC47A1E9-CD44-4274-963A-9F42E456A545}" dt="2021-06-17T03:13:52.919" v="2229" actId="1076"/>
          <ac:spMkLst>
            <pc:docMk/>
            <pc:sldMk cId="81673612" sldId="273"/>
            <ac:spMk id="13" creationId="{B55F1752-2446-4042-A4A7-0238B08CEA1B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15" creationId="{E6DAF4D0-00CF-4CF8-8166-0E7B56C66019}"/>
          </ac:spMkLst>
        </pc:spChg>
        <pc:spChg chg="add mod">
          <ac:chgData name="Xu, Jun1" userId="1742c7f0-0211-453e-a005-e857ba47df9e" providerId="ADAL" clId="{CC47A1E9-CD44-4274-963A-9F42E456A545}" dt="2021-06-17T03:15:38.966" v="2284" actId="1076"/>
          <ac:spMkLst>
            <pc:docMk/>
            <pc:sldMk cId="81673612" sldId="273"/>
            <ac:spMk id="16" creationId="{C6E38E9C-304B-4F4B-BD6E-9C693869C17D}"/>
          </ac:spMkLst>
        </pc:spChg>
        <pc:spChg chg="add mod">
          <ac:chgData name="Xu, Jun1" userId="1742c7f0-0211-453e-a005-e857ba47df9e" providerId="ADAL" clId="{CC47A1E9-CD44-4274-963A-9F42E456A545}" dt="2021-06-17T03:15:55.713" v="2287" actId="1076"/>
          <ac:spMkLst>
            <pc:docMk/>
            <pc:sldMk cId="81673612" sldId="273"/>
            <ac:spMk id="17" creationId="{9EC35FF2-8C02-4B53-80FB-94CB8FAD2A4F}"/>
          </ac:spMkLst>
        </pc:spChg>
        <pc:spChg chg="add del mod">
          <ac:chgData name="Xu, Jun1" userId="1742c7f0-0211-453e-a005-e857ba47df9e" providerId="ADAL" clId="{CC47A1E9-CD44-4274-963A-9F42E456A545}" dt="2021-06-17T03:06:33.022" v="2053"/>
          <ac:spMkLst>
            <pc:docMk/>
            <pc:sldMk cId="81673612" sldId="273"/>
            <ac:spMk id="18" creationId="{3B8C1AE1-1D25-4BF3-B5B6-C8C0B42D81F6}"/>
          </ac:spMkLst>
        </pc:spChg>
        <pc:spChg chg="add del">
          <ac:chgData name="Xu, Jun1" userId="1742c7f0-0211-453e-a005-e857ba47df9e" providerId="ADAL" clId="{CC47A1E9-CD44-4274-963A-9F42E456A545}" dt="2021-06-17T03:16:29.958" v="2289" actId="478"/>
          <ac:spMkLst>
            <pc:docMk/>
            <pc:sldMk cId="81673612" sldId="273"/>
            <ac:spMk id="21" creationId="{5035AFB1-AEFC-43BD-9A27-BAA6D58C4E0C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21" creationId="{8C9D8C53-29D4-4E44-A811-45E181E63116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22" creationId="{3A85936D-8343-41B4-A65E-DCE86D14A979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23" creationId="{20B89141-8BE5-4A15-BC47-A03CF2F26EA6}"/>
          </ac:spMkLst>
        </pc:spChg>
        <pc:spChg chg="del">
          <ac:chgData name="Xu, Jun1" userId="1742c7f0-0211-453e-a005-e857ba47df9e" providerId="ADAL" clId="{CC47A1E9-CD44-4274-963A-9F42E456A545}" dt="2021-06-16T15:32:45.272" v="74" actId="478"/>
          <ac:spMkLst>
            <pc:docMk/>
            <pc:sldMk cId="81673612" sldId="273"/>
            <ac:spMk id="24" creationId="{D5257218-BB99-4386-9586-EE3ACEA110F0}"/>
          </ac:spMkLst>
        </pc:sp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0" creationId="{09B65BBD-B853-444D-B5D9-7A9D109BA7BC}"/>
          </ac:cxnSpMkLst>
        </pc:cxnChg>
        <pc:cxnChg chg="add">
          <ac:chgData name="Xu, Jun1" userId="1742c7f0-0211-453e-a005-e857ba47df9e" providerId="ADAL" clId="{CC47A1E9-CD44-4274-963A-9F42E456A545}" dt="2021-06-17T03:13:28.196" v="2200" actId="11529"/>
          <ac:cxnSpMkLst>
            <pc:docMk/>
            <pc:sldMk cId="81673612" sldId="273"/>
            <ac:cxnSpMk id="10" creationId="{FB88A3AD-686B-409B-94EB-53D5B5018B10}"/>
          </ac:cxnSpMkLst>
        </pc:cxn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1" creationId="{C6967590-2586-432F-B438-816972F1A017}"/>
          </ac:cxnSpMkLst>
        </pc:cxn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2" creationId="{313EC8AB-3D5B-4014-AE79-3FAE978510B4}"/>
          </ac:cxnSpMkLst>
        </pc:cxn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3" creationId="{DDDF66C7-9A31-47F0-97AC-E7E1986A813D}"/>
          </ac:cxnSpMkLst>
        </pc:cxnChg>
        <pc:cxnChg chg="add mod">
          <ac:chgData name="Xu, Jun1" userId="1742c7f0-0211-453e-a005-e857ba47df9e" providerId="ADAL" clId="{CC47A1E9-CD44-4274-963A-9F42E456A545}" dt="2021-06-17T03:15:51.259" v="2286" actId="14100"/>
          <ac:cxnSpMkLst>
            <pc:docMk/>
            <pc:sldMk cId="81673612" sldId="273"/>
            <ac:cxnSpMk id="14" creationId="{7C96150D-8824-44CC-82C8-B14C2C9EC2D7}"/>
          </ac:cxnSpMkLst>
        </pc:cxn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4" creationId="{CAAF1145-CA94-49C6-BBC4-D9D55D938836}"/>
          </ac:cxnSpMkLst>
        </pc:cxnChg>
        <pc:cxnChg chg="add mod">
          <ac:chgData name="Xu, Jun1" userId="1742c7f0-0211-453e-a005-e857ba47df9e" providerId="ADAL" clId="{CC47A1E9-CD44-4274-963A-9F42E456A545}" dt="2021-06-17T03:15:48.348" v="2285" actId="1076"/>
          <ac:cxnSpMkLst>
            <pc:docMk/>
            <pc:sldMk cId="81673612" sldId="273"/>
            <ac:cxnSpMk id="15" creationId="{457DFF32-F3EB-4858-BFF2-D82C0AEA1D3B}"/>
          </ac:cxnSpMkLst>
        </pc:cxnChg>
        <pc:cxnChg chg="del mod">
          <ac:chgData name="Xu, Jun1" userId="1742c7f0-0211-453e-a005-e857ba47df9e" providerId="ADAL" clId="{CC47A1E9-CD44-4274-963A-9F42E456A545}" dt="2021-06-16T15:32:45.272" v="74" actId="478"/>
          <ac:cxnSpMkLst>
            <pc:docMk/>
            <pc:sldMk cId="81673612" sldId="273"/>
            <ac:cxnSpMk id="16" creationId="{0F3AD3FA-94A9-4601-AD2A-22C4299BED8B}"/>
          </ac:cxnSpMkLst>
        </pc:cxnChg>
      </pc:sldChg>
      <pc:sldChg chg="addSp delSp modSp mod modAnim modNotesTx">
        <pc:chgData name="Xu, Jun1" userId="1742c7f0-0211-453e-a005-e857ba47df9e" providerId="ADAL" clId="{CC47A1E9-CD44-4274-963A-9F42E456A545}" dt="2021-06-17T12:03:48.272" v="8280" actId="20577"/>
        <pc:sldMkLst>
          <pc:docMk/>
          <pc:sldMk cId="3005968594" sldId="274"/>
        </pc:sldMkLst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2" creationId="{90378CD8-2032-4EA2-93BE-95F9BEFC4494}"/>
          </ac:spMkLst>
        </pc:spChg>
        <pc:spChg chg="add del mod">
          <ac:chgData name="Xu, Jun1" userId="1742c7f0-0211-453e-a005-e857ba47df9e" providerId="ADAL" clId="{CC47A1E9-CD44-4274-963A-9F42E456A545}" dt="2021-06-17T04:21:33.011" v="3173" actId="478"/>
          <ac:spMkLst>
            <pc:docMk/>
            <pc:sldMk cId="3005968594" sldId="274"/>
            <ac:spMk id="2" creationId="{F457FE59-49F1-49D9-8D38-2B71FE0DDDAC}"/>
          </ac:spMkLst>
        </pc:spChg>
        <pc:spChg chg="add del mod">
          <ac:chgData name="Xu, Jun1" userId="1742c7f0-0211-453e-a005-e857ba47df9e" providerId="ADAL" clId="{CC47A1E9-CD44-4274-963A-9F42E456A545}" dt="2021-06-17T04:21:40.593" v="3175"/>
          <ac:spMkLst>
            <pc:docMk/>
            <pc:sldMk cId="3005968594" sldId="274"/>
            <ac:spMk id="3" creationId="{532F696A-AD84-409F-8ECC-D0B898458325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5" creationId="{8BE96F4E-FCAD-4611-BC8F-0C69A897D49E}"/>
          </ac:spMkLst>
        </pc:spChg>
        <pc:spChg chg="add mod">
          <ac:chgData name="Xu, Jun1" userId="1742c7f0-0211-453e-a005-e857ba47df9e" providerId="ADAL" clId="{CC47A1E9-CD44-4274-963A-9F42E456A545}" dt="2021-06-17T04:28:52.200" v="3404"/>
          <ac:spMkLst>
            <pc:docMk/>
            <pc:sldMk cId="3005968594" sldId="274"/>
            <ac:spMk id="6" creationId="{B9123783-92F8-47F0-A02C-EF945FF35893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7" creationId="{782201CF-C5F8-48E6-B119-F3BF7DC49A15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8" creationId="{5B2BE70B-847E-4292-A138-7D607632CB3C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8" creationId="{FDC61337-C5D7-4990-82A1-417B63399CF4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9" creationId="{46E51639-236F-4005-85AC-9331A68800D5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10" creationId="{0322BE32-61EB-4EA5-80FC-1B21214DE76E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10" creationId="{8BB168E0-0ED9-4216-BBE3-656D554B2706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11" creationId="{81A265A6-3DE6-45AB-AACB-23C025B1C7D0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11" creationId="{F545802F-7251-4CC9-B614-2EA9DC71EC5F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13" creationId="{485E617C-3C2A-4D48-B392-5CAB6ECEA2CF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14" creationId="{3FE27778-8EB1-4019-94F5-2C2BBD1928E6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18" creationId="{AF861932-1F6A-477B-99C6-8B4353385C12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19" creationId="{4DD87B6D-3A03-4C64-9A06-F125CD3E8C36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21" creationId="{ED2B11C6-B86A-4647-B011-02954371A57C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22" creationId="{6A4D6271-1808-47F0-86A2-2CFBCFCD54C7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26" creationId="{DA141B57-6DE5-4D81-ADD2-FC92F25D5E11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27" creationId="{7888964F-35A4-4576-A5D0-2D9639EDAC62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29" creationId="{5942A7B2-B473-4323-B98C-E2ED084B8492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0" creationId="{2718352F-7AB9-4E1C-A331-E83CDB7A546A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30" creationId="{53276B45-402A-490A-A419-4897B00270DD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31" creationId="{BDFB64BE-4738-41AF-8661-20298F8C60D2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1" creationId="{F8CB3722-4400-4B49-9DF6-A1DB188B29FF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32" creationId="{DD275D2F-DD39-48DE-A3DB-833D519D7D3D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2" creationId="{FB9ED9E9-FF14-4D4A-BE17-2526FA44D255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33" creationId="{64376E25-A4F2-431D-81BD-00D5BCF0BABB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3" creationId="{EBF0A320-3B35-4876-8672-5A160BE81228}"/>
          </ac:spMkLst>
        </pc:spChg>
        <pc:spChg chg="mod">
          <ac:chgData name="Xu, Jun1" userId="1742c7f0-0211-453e-a005-e857ba47df9e" providerId="ADAL" clId="{CC47A1E9-CD44-4274-963A-9F42E456A545}" dt="2021-06-17T04:22:07.849" v="3176"/>
          <ac:spMkLst>
            <pc:docMk/>
            <pc:sldMk cId="3005968594" sldId="274"/>
            <ac:spMk id="34" creationId="{48DCDDCE-9526-4145-8B5C-C5E3D26D780F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35" creationId="{F1A8E441-1F6D-4A53-86CC-B677E4CB195A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5" creationId="{F82D2ED2-3776-4290-8B84-0FE356BD80FA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36" creationId="{DA92B96C-8BAD-4F8D-99A9-CD48A8E4C05C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36" creationId="{DD083596-2BEC-455E-B3CC-0F063842B427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37" creationId="{F15AAC08-B273-4915-935B-22FFB2ED77DB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38" creationId="{8B792E57-3A24-40B4-AFF9-BE29ACB67EF7}"/>
          </ac:spMkLst>
        </pc:spChg>
        <pc:spChg chg="add mod">
          <ac:chgData name="Xu, Jun1" userId="1742c7f0-0211-453e-a005-e857ba47df9e" providerId="ADAL" clId="{CC47A1E9-CD44-4274-963A-9F42E456A545}" dt="2021-06-17T04:22:18.320" v="3177" actId="164"/>
          <ac:spMkLst>
            <pc:docMk/>
            <pc:sldMk cId="3005968594" sldId="274"/>
            <ac:spMk id="39" creationId="{EE205CBE-6571-4276-B8F9-F5B1C92CA5C4}"/>
          </ac:spMkLst>
        </pc:spChg>
        <pc:spChg chg="mod topLvl">
          <ac:chgData name="Xu, Jun1" userId="1742c7f0-0211-453e-a005-e857ba47df9e" providerId="ADAL" clId="{CC47A1E9-CD44-4274-963A-9F42E456A545}" dt="2021-06-17T06:11:51.362" v="3478" actId="165"/>
          <ac:spMkLst>
            <pc:docMk/>
            <pc:sldMk cId="3005968594" sldId="274"/>
            <ac:spMk id="41" creationId="{90F22BDE-804E-4000-871D-54C286B8073C}"/>
          </ac:spMkLst>
        </pc:spChg>
        <pc:spChg chg="mod topLvl">
          <ac:chgData name="Xu, Jun1" userId="1742c7f0-0211-453e-a005-e857ba47df9e" providerId="ADAL" clId="{CC47A1E9-CD44-4274-963A-9F42E456A545}" dt="2021-06-17T06:41:36.626" v="3618" actId="1076"/>
          <ac:spMkLst>
            <pc:docMk/>
            <pc:sldMk cId="3005968594" sldId="274"/>
            <ac:spMk id="42" creationId="{4F1AEB4A-66ED-48C8-9352-620FCAFFF9CE}"/>
          </ac:spMkLst>
        </pc:spChg>
        <pc:spChg chg="mod topLvl">
          <ac:chgData name="Xu, Jun1" userId="1742c7f0-0211-453e-a005-e857ba47df9e" providerId="ADAL" clId="{CC47A1E9-CD44-4274-963A-9F42E456A545}" dt="2021-06-17T06:11:51.362" v="3478" actId="165"/>
          <ac:spMkLst>
            <pc:docMk/>
            <pc:sldMk cId="3005968594" sldId="274"/>
            <ac:spMk id="43" creationId="{ACF79B92-8107-4936-80FA-DC3EDCB445A8}"/>
          </ac:spMkLst>
        </pc:spChg>
        <pc:spChg chg="mod topLvl">
          <ac:chgData name="Xu, Jun1" userId="1742c7f0-0211-453e-a005-e857ba47df9e" providerId="ADAL" clId="{CC47A1E9-CD44-4274-963A-9F42E456A545}" dt="2021-06-17T06:12:00.795" v="3480" actId="14100"/>
          <ac:spMkLst>
            <pc:docMk/>
            <pc:sldMk cId="3005968594" sldId="274"/>
            <ac:spMk id="44" creationId="{F94434B5-747E-4DE8-9E38-34FDD0405125}"/>
          </ac:spMkLst>
        </pc:spChg>
        <pc:spChg chg="mod topLvl">
          <ac:chgData name="Xu, Jun1" userId="1742c7f0-0211-453e-a005-e857ba47df9e" providerId="ADAL" clId="{CC47A1E9-CD44-4274-963A-9F42E456A545}" dt="2021-06-17T06:14:23.720" v="3568" actId="207"/>
          <ac:spMkLst>
            <pc:docMk/>
            <pc:sldMk cId="3005968594" sldId="274"/>
            <ac:spMk id="45" creationId="{355ED2F1-CCA9-42F4-A354-94E274DB0E22}"/>
          </ac:spMkLst>
        </pc:spChg>
        <pc:spChg chg="mod topLvl">
          <ac:chgData name="Xu, Jun1" userId="1742c7f0-0211-453e-a005-e857ba47df9e" providerId="ADAL" clId="{CC47A1E9-CD44-4274-963A-9F42E456A545}" dt="2021-06-17T06:14:39.182" v="3572" actId="14100"/>
          <ac:spMkLst>
            <pc:docMk/>
            <pc:sldMk cId="3005968594" sldId="274"/>
            <ac:spMk id="46" creationId="{AAF37FBD-4F83-418E-AA6B-06E5653541D0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47" creationId="{3408F81B-255D-4FA4-A913-AFCB388CC03E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48" creationId="{DAE837CC-164D-4326-AA99-E712B578167E}"/>
          </ac:spMkLst>
        </pc:spChg>
        <pc:spChg chg="mod topLvl">
          <ac:chgData name="Xu, Jun1" userId="1742c7f0-0211-453e-a005-e857ba47df9e" providerId="ADAL" clId="{CC47A1E9-CD44-4274-963A-9F42E456A545}" dt="2021-06-17T06:41:55.236" v="3626"/>
          <ac:spMkLst>
            <pc:docMk/>
            <pc:sldMk cId="3005968594" sldId="274"/>
            <ac:spMk id="48" creationId="{F1E28DB5-B247-4ECD-A620-9B2E16D69EC8}"/>
          </ac:spMkLst>
        </pc:spChg>
        <pc:spChg chg="add mod">
          <ac:chgData name="Xu, Jun1" userId="1742c7f0-0211-453e-a005-e857ba47df9e" providerId="ADAL" clId="{CC47A1E9-CD44-4274-963A-9F42E456A545}" dt="2021-06-17T06:14:27.322" v="3569" actId="207"/>
          <ac:spMkLst>
            <pc:docMk/>
            <pc:sldMk cId="3005968594" sldId="274"/>
            <ac:spMk id="49" creationId="{03C3750E-1C50-4FFB-BC19-52A5D8F57E16}"/>
          </ac:spMkLst>
        </pc:spChg>
        <pc:spChg chg="add mod">
          <ac:chgData name="Xu, Jun1" userId="1742c7f0-0211-453e-a005-e857ba47df9e" providerId="ADAL" clId="{CC47A1E9-CD44-4274-963A-9F42E456A545}" dt="2021-06-17T06:14:31.542" v="3570" actId="207"/>
          <ac:spMkLst>
            <pc:docMk/>
            <pc:sldMk cId="3005968594" sldId="274"/>
            <ac:spMk id="50" creationId="{9E5354E6-2C47-4CAE-A998-F9F6E4FB5430}"/>
          </ac:spMkLst>
        </pc:spChg>
        <pc:spChg chg="add mod">
          <ac:chgData name="Xu, Jun1" userId="1742c7f0-0211-453e-a005-e857ba47df9e" providerId="ADAL" clId="{CC47A1E9-CD44-4274-963A-9F42E456A545}" dt="2021-06-17T06:14:35.559" v="3571" actId="207"/>
          <ac:spMkLst>
            <pc:docMk/>
            <pc:sldMk cId="3005968594" sldId="274"/>
            <ac:spMk id="51" creationId="{42A41A70-9683-4906-A8C4-260B26842BB7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51" creationId="{6D47015F-13F0-487E-91FB-3FF857FDD340}"/>
          </ac:spMkLst>
        </pc:spChg>
        <pc:spChg chg="mod">
          <ac:chgData name="Xu, Jun1" userId="1742c7f0-0211-453e-a005-e857ba47df9e" providerId="ADAL" clId="{CC47A1E9-CD44-4274-963A-9F42E456A545}" dt="2021-06-17T06:41:53.413" v="3624"/>
          <ac:spMkLst>
            <pc:docMk/>
            <pc:sldMk cId="3005968594" sldId="274"/>
            <ac:spMk id="55" creationId="{E619ECAC-B37E-4EB4-A642-3B886C02C72D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56" creationId="{48B1D360-4EEC-4028-B71A-2624857DD8BE}"/>
          </ac:spMkLst>
        </pc:spChg>
        <pc:spChg chg="mod">
          <ac:chgData name="Xu, Jun1" userId="1742c7f0-0211-453e-a005-e857ba47df9e" providerId="ADAL" clId="{CC47A1E9-CD44-4274-963A-9F42E456A545}" dt="2021-06-17T06:41:51.722" v="3622"/>
          <ac:spMkLst>
            <pc:docMk/>
            <pc:sldMk cId="3005968594" sldId="274"/>
            <ac:spMk id="58" creationId="{66884459-0688-445D-94CB-7771EFF00F20}"/>
          </ac:spMkLst>
        </pc:spChg>
        <pc:spChg chg="del">
          <ac:chgData name="Xu, Jun1" userId="1742c7f0-0211-453e-a005-e857ba47df9e" providerId="ADAL" clId="{CC47A1E9-CD44-4274-963A-9F42E456A545}" dt="2021-06-16T15:32:51.332" v="75" actId="478"/>
          <ac:spMkLst>
            <pc:docMk/>
            <pc:sldMk cId="3005968594" sldId="274"/>
            <ac:spMk id="59" creationId="{93EC5E21-DDA8-4046-AA13-4C64B88C7881}"/>
          </ac:spMkLst>
        </pc:spChg>
        <pc:spChg chg="mod">
          <ac:chgData name="Xu, Jun1" userId="1742c7f0-0211-453e-a005-e857ba47df9e" providerId="ADAL" clId="{CC47A1E9-CD44-4274-963A-9F42E456A545}" dt="2021-06-17T06:41:49.436" v="3620"/>
          <ac:spMkLst>
            <pc:docMk/>
            <pc:sldMk cId="3005968594" sldId="274"/>
            <ac:spMk id="61" creationId="{E8921AB2-ABA0-4AC0-BD4C-9CDE0B3D303E}"/>
          </ac:spMkLst>
        </pc:spChg>
        <pc:grpChg chg="add del mod">
          <ac:chgData name="Xu, Jun1" userId="1742c7f0-0211-453e-a005-e857ba47df9e" providerId="ADAL" clId="{CC47A1E9-CD44-4274-963A-9F42E456A545}" dt="2021-06-17T04:22:56.143" v="3179" actId="478"/>
          <ac:grpSpMkLst>
            <pc:docMk/>
            <pc:sldMk cId="3005968594" sldId="274"/>
            <ac:grpSpMk id="4" creationId="{D1545985-6210-45F0-B33B-55C4920196C6}"/>
          </ac:grpSpMkLst>
        </pc:grpChg>
        <pc:grpChg chg="add mod">
          <ac:chgData name="Xu, Jun1" userId="1742c7f0-0211-453e-a005-e857ba47df9e" providerId="ADAL" clId="{CC47A1E9-CD44-4274-963A-9F42E456A545}" dt="2021-06-17T04:22:18.320" v="3177" actId="164"/>
          <ac:grpSpMkLst>
            <pc:docMk/>
            <pc:sldMk cId="3005968594" sldId="274"/>
            <ac:grpSpMk id="5" creationId="{CBB4EF7A-E029-48E7-BE9E-70E3D7D73F99}"/>
          </ac:grpSpMkLst>
        </pc:grpChg>
        <pc:grpChg chg="add mod">
          <ac:chgData name="Xu, Jun1" userId="1742c7f0-0211-453e-a005-e857ba47df9e" providerId="ADAL" clId="{CC47A1E9-CD44-4274-963A-9F42E456A545}" dt="2021-06-17T04:22:18.320" v="3177" actId="164"/>
          <ac:grpSpMkLst>
            <pc:docMk/>
            <pc:sldMk cId="3005968594" sldId="274"/>
            <ac:grpSpMk id="9" creationId="{2EDF7D18-7D64-41B0-ACF4-718F7E214439}"/>
          </ac:grpSpMkLst>
        </pc:grpChg>
        <pc:grpChg chg="add mod">
          <ac:chgData name="Xu, Jun1" userId="1742c7f0-0211-453e-a005-e857ba47df9e" providerId="ADAL" clId="{CC47A1E9-CD44-4274-963A-9F42E456A545}" dt="2021-06-17T04:22:18.320" v="3177" actId="164"/>
          <ac:grpSpMkLst>
            <pc:docMk/>
            <pc:sldMk cId="3005968594" sldId="274"/>
            <ac:grpSpMk id="12" creationId="{80B04AEE-711E-48CE-837E-38CFB985E5BF}"/>
          </ac:grpSpMkLst>
        </pc:grpChg>
        <pc:grpChg chg="add mod">
          <ac:chgData name="Xu, Jun1" userId="1742c7f0-0211-453e-a005-e857ba47df9e" providerId="ADAL" clId="{CC47A1E9-CD44-4274-963A-9F42E456A545}" dt="2021-06-17T04:22:18.320" v="3177" actId="164"/>
          <ac:grpSpMkLst>
            <pc:docMk/>
            <pc:sldMk cId="3005968594" sldId="274"/>
            <ac:grpSpMk id="20" creationId="{3DAD64D7-61B6-46E0-97BB-7D370242F47A}"/>
          </ac:grpSpMkLst>
        </pc:grpChg>
        <pc:grpChg chg="add mod">
          <ac:chgData name="Xu, Jun1" userId="1742c7f0-0211-453e-a005-e857ba47df9e" providerId="ADAL" clId="{CC47A1E9-CD44-4274-963A-9F42E456A545}" dt="2021-06-17T04:22:18.320" v="3177" actId="164"/>
          <ac:grpSpMkLst>
            <pc:docMk/>
            <pc:sldMk cId="3005968594" sldId="274"/>
            <ac:grpSpMk id="28" creationId="{959DF241-0577-464A-954D-BFDE7BD146C4}"/>
          </ac:grpSpMkLst>
        </pc:grpChg>
        <pc:grpChg chg="mod">
          <ac:chgData name="Xu, Jun1" userId="1742c7f0-0211-453e-a005-e857ba47df9e" providerId="ADAL" clId="{CC47A1E9-CD44-4274-963A-9F42E456A545}" dt="2021-06-17T04:22:07.849" v="3176"/>
          <ac:grpSpMkLst>
            <pc:docMk/>
            <pc:sldMk cId="3005968594" sldId="274"/>
            <ac:grpSpMk id="29" creationId="{C76D3D3B-7592-4D62-9EC2-8A007B00CA2E}"/>
          </ac:grpSpMkLst>
        </pc:grpChg>
        <pc:grpChg chg="add del mod">
          <ac:chgData name="Xu, Jun1" userId="1742c7f0-0211-453e-a005-e857ba47df9e" providerId="ADAL" clId="{CC47A1E9-CD44-4274-963A-9F42E456A545}" dt="2021-06-17T06:11:51.362" v="3478" actId="165"/>
          <ac:grpSpMkLst>
            <pc:docMk/>
            <pc:sldMk cId="3005968594" sldId="274"/>
            <ac:grpSpMk id="40" creationId="{6A03C1FB-92DF-4D7B-9314-EEF004450D1B}"/>
          </ac:grpSpMkLst>
        </pc:grpChg>
        <pc:grpChg chg="add mod">
          <ac:chgData name="Xu, Jun1" userId="1742c7f0-0211-453e-a005-e857ba47df9e" providerId="ADAL" clId="{CC47A1E9-CD44-4274-963A-9F42E456A545}" dt="2021-06-17T06:40:48.952" v="3589" actId="1076"/>
          <ac:grpSpMkLst>
            <pc:docMk/>
            <pc:sldMk cId="3005968594" sldId="274"/>
            <ac:grpSpMk id="52" creationId="{C90998F7-9FED-4FC8-A8D2-38F20F733E50}"/>
          </ac:grpSpMkLst>
        </pc:grpChg>
        <pc:grpChg chg="add mod">
          <ac:chgData name="Xu, Jun1" userId="1742c7f0-0211-453e-a005-e857ba47df9e" providerId="ADAL" clId="{CC47A1E9-CD44-4274-963A-9F42E456A545}" dt="2021-06-17T06:40:56.765" v="3591" actId="1076"/>
          <ac:grpSpMkLst>
            <pc:docMk/>
            <pc:sldMk cId="3005968594" sldId="274"/>
            <ac:grpSpMk id="53" creationId="{CE20150A-A361-4337-BBA7-9EAD7E0D009C}"/>
          </ac:grpSpMkLst>
        </pc:grpChg>
        <pc:grpChg chg="add mod">
          <ac:chgData name="Xu, Jun1" userId="1742c7f0-0211-453e-a005-e857ba47df9e" providerId="ADAL" clId="{CC47A1E9-CD44-4274-963A-9F42E456A545}" dt="2021-06-17T06:41:04.639" v="3595" actId="1076"/>
          <ac:grpSpMkLst>
            <pc:docMk/>
            <pc:sldMk cId="3005968594" sldId="274"/>
            <ac:grpSpMk id="56" creationId="{DDD2AA7E-75C0-446E-8034-E838794927FB}"/>
          </ac:grpSpMkLst>
        </pc:grpChg>
        <pc:grpChg chg="add mod">
          <ac:chgData name="Xu, Jun1" userId="1742c7f0-0211-453e-a005-e857ba47df9e" providerId="ADAL" clId="{CC47A1E9-CD44-4274-963A-9F42E456A545}" dt="2021-06-17T06:41:16.709" v="3599" actId="1076"/>
          <ac:grpSpMkLst>
            <pc:docMk/>
            <pc:sldMk cId="3005968594" sldId="274"/>
            <ac:grpSpMk id="59" creationId="{B0C292CE-D4F7-4305-A6B1-11DC340353E7}"/>
          </ac:grpSpMkLst>
        </pc:grp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4" creationId="{5C240688-A5E2-4CCD-842F-B88408CDF769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13" creationId="{080C020C-50C2-4BE5-B1A6-F3916F7148BC}"/>
          </ac:cxnSpMkLst>
        </pc:cxnChg>
        <pc:cxnChg chg="add 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15" creationId="{7AF07CA3-BA6F-420A-809E-F2F53BD0A40D}"/>
          </ac:cxnSpMkLst>
        </pc:cxnChg>
        <pc:cxnChg chg="add 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16" creationId="{C6CE72CB-E5E0-4209-A5EB-CB3B0587FAE3}"/>
          </ac:cxnSpMkLst>
        </pc:cxnChg>
        <pc:cxnChg chg="add 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17" creationId="{B9F6498F-C0F4-4A37-83FD-D6E79990731A}"/>
          </ac:cxnSpMkLst>
        </pc:cxnChg>
        <pc:cxnChg chg="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23" creationId="{3BEBB9B4-8BB3-4F3B-B760-F514C457A06F}"/>
          </ac:cxnSpMkLst>
        </pc:cxnChg>
        <pc:cxnChg chg="add 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24" creationId="{54648FB4-48E4-402B-8F2E-E985807422BE}"/>
          </ac:cxnSpMkLst>
        </pc:cxnChg>
        <pc:cxnChg chg="add mod">
          <ac:chgData name="Xu, Jun1" userId="1742c7f0-0211-453e-a005-e857ba47df9e" providerId="ADAL" clId="{CC47A1E9-CD44-4274-963A-9F42E456A545}" dt="2021-06-17T04:22:56.143" v="3179" actId="478"/>
          <ac:cxnSpMkLst>
            <pc:docMk/>
            <pc:sldMk cId="3005968594" sldId="274"/>
            <ac:cxnSpMk id="25" creationId="{8D1A1EA9-56D4-409E-95CE-39C20F66AD68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28" creationId="{7602211B-60EB-464D-BCC6-842BD990E28B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38" creationId="{76DD635B-CE9F-416B-A7B6-26EA46200805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41" creationId="{6A0460D3-0442-47BB-9911-62601E7A0C1D}"/>
          </ac:cxnSpMkLst>
        </pc:cxnChg>
        <pc:cxnChg chg="mod topLvl">
          <ac:chgData name="Xu, Jun1" userId="1742c7f0-0211-453e-a005-e857ba47df9e" providerId="ADAL" clId="{CC47A1E9-CD44-4274-963A-9F42E456A545}" dt="2021-06-17T06:40:42.724" v="3588" actId="164"/>
          <ac:cxnSpMkLst>
            <pc:docMk/>
            <pc:sldMk cId="3005968594" sldId="274"/>
            <ac:cxnSpMk id="47" creationId="{911F548A-15CF-44D4-8939-99F9E6EC8D58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50" creationId="{673D2953-C700-4602-8E25-46071EB4F9DB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53" creationId="{C8577729-6408-495F-8930-D223786A356A}"/>
          </ac:cxnSpMkLst>
        </pc:cxnChg>
        <pc:cxnChg chg="mod">
          <ac:chgData name="Xu, Jun1" userId="1742c7f0-0211-453e-a005-e857ba47df9e" providerId="ADAL" clId="{CC47A1E9-CD44-4274-963A-9F42E456A545}" dt="2021-06-17T06:40:49.857" v="3590"/>
          <ac:cxnSpMkLst>
            <pc:docMk/>
            <pc:sldMk cId="3005968594" sldId="274"/>
            <ac:cxnSpMk id="54" creationId="{55417B79-4046-4219-AACE-59D895BD1B62}"/>
          </ac:cxnSpMkLst>
        </pc:cxnChg>
        <pc:cxnChg chg="mod">
          <ac:chgData name="Xu, Jun1" userId="1742c7f0-0211-453e-a005-e857ba47df9e" providerId="ADAL" clId="{CC47A1E9-CD44-4274-963A-9F42E456A545}" dt="2021-06-17T06:40:59.257" v="3594"/>
          <ac:cxnSpMkLst>
            <pc:docMk/>
            <pc:sldMk cId="3005968594" sldId="274"/>
            <ac:cxnSpMk id="57" creationId="{9D22A5F9-CF00-41E1-BBC7-DD60FF08A317}"/>
          </ac:cxnSpMkLst>
        </pc:cxnChg>
        <pc:cxnChg chg="mod">
          <ac:chgData name="Xu, Jun1" userId="1742c7f0-0211-453e-a005-e857ba47df9e" providerId="ADAL" clId="{CC47A1E9-CD44-4274-963A-9F42E456A545}" dt="2021-06-17T06:41:08.850" v="3598"/>
          <ac:cxnSpMkLst>
            <pc:docMk/>
            <pc:sldMk cId="3005968594" sldId="274"/>
            <ac:cxnSpMk id="60" creationId="{85145A40-D84A-42BF-8819-552456C309C8}"/>
          </ac:cxnSpMkLst>
        </pc:cxnChg>
        <pc:cxnChg chg="del mod">
          <ac:chgData name="Xu, Jun1" userId="1742c7f0-0211-453e-a005-e857ba47df9e" providerId="ADAL" clId="{CC47A1E9-CD44-4274-963A-9F42E456A545}" dt="2021-06-16T15:32:51.332" v="75" actId="478"/>
          <ac:cxnSpMkLst>
            <pc:docMk/>
            <pc:sldMk cId="3005968594" sldId="274"/>
            <ac:cxnSpMk id="61" creationId="{037EF99A-1A94-4A49-A405-26114A63CA6A}"/>
          </ac:cxnSpMkLst>
        </pc:cxnChg>
      </pc:sldChg>
      <pc:sldChg chg="addSp delSp modSp mod modNotesTx">
        <pc:chgData name="Xu, Jun1" userId="1742c7f0-0211-453e-a005-e857ba47df9e" providerId="ADAL" clId="{CC47A1E9-CD44-4274-963A-9F42E456A545}" dt="2021-06-17T12:07:28.867" v="8990" actId="20577"/>
        <pc:sldMkLst>
          <pc:docMk/>
          <pc:sldMk cId="0" sldId="334"/>
        </pc:sldMkLst>
        <pc:spChg chg="add mod">
          <ac:chgData name="Xu, Jun1" userId="1742c7f0-0211-453e-a005-e857ba47df9e" providerId="ADAL" clId="{CC47A1E9-CD44-4274-963A-9F42E456A545}" dt="2021-06-17T07:18:37.549" v="4169"/>
          <ac:spMkLst>
            <pc:docMk/>
            <pc:sldMk cId="0" sldId="334"/>
            <ac:spMk id="2" creationId="{5B1304E7-F083-46E3-A0CF-EDC56230F3CE}"/>
          </ac:spMkLst>
        </pc:spChg>
        <pc:spChg chg="del">
          <ac:chgData name="Xu, Jun1" userId="1742c7f0-0211-453e-a005-e857ba47df9e" providerId="ADAL" clId="{CC47A1E9-CD44-4274-963A-9F42E456A545}" dt="2021-06-16T15:33:03.656" v="77" actId="478"/>
          <ac:spMkLst>
            <pc:docMk/>
            <pc:sldMk cId="0" sldId="334"/>
            <ac:spMk id="3" creationId="{0AA60710-7ABB-4D41-AC10-0AD399A72DF1}"/>
          </ac:spMkLst>
        </pc:spChg>
        <pc:spChg chg="del">
          <ac:chgData name="Xu, Jun1" userId="1742c7f0-0211-453e-a005-e857ba47df9e" providerId="ADAL" clId="{CC47A1E9-CD44-4274-963A-9F42E456A545}" dt="2021-06-16T15:33:03.656" v="77" actId="478"/>
          <ac:spMkLst>
            <pc:docMk/>
            <pc:sldMk cId="0" sldId="334"/>
            <ac:spMk id="6" creationId="{E145A08C-E6B0-43E1-BF6B-66196B325E85}"/>
          </ac:spMkLst>
        </pc:spChg>
        <pc:spChg chg="mod">
          <ac:chgData name="Xu, Jun1" userId="1742c7f0-0211-453e-a005-e857ba47df9e" providerId="ADAL" clId="{CC47A1E9-CD44-4274-963A-9F42E456A545}" dt="2021-06-17T07:18:37.549" v="4169"/>
          <ac:spMkLst>
            <pc:docMk/>
            <pc:sldMk cId="0" sldId="334"/>
            <ac:spMk id="1057" creationId="{00000000-0000-0000-0000-000000000000}"/>
          </ac:spMkLst>
        </pc:spChg>
        <pc:picChg chg="del">
          <ac:chgData name="Xu, Jun1" userId="1742c7f0-0211-453e-a005-e857ba47df9e" providerId="ADAL" clId="{CC47A1E9-CD44-4274-963A-9F42E456A545}" dt="2021-06-16T15:33:03.656" v="77" actId="478"/>
          <ac:picMkLst>
            <pc:docMk/>
            <pc:sldMk cId="0" sldId="334"/>
            <ac:picMk id="2" creationId="{B9E3EC8D-9963-44F9-82C7-16490C2C23A1}"/>
          </ac:picMkLst>
        </pc:picChg>
        <pc:cxnChg chg="del mod">
          <ac:chgData name="Xu, Jun1" userId="1742c7f0-0211-453e-a005-e857ba47df9e" providerId="ADAL" clId="{CC47A1E9-CD44-4274-963A-9F42E456A545}" dt="2021-06-16T15:33:03.656" v="77" actId="478"/>
          <ac:cxnSpMkLst>
            <pc:docMk/>
            <pc:sldMk cId="0" sldId="334"/>
            <ac:cxnSpMk id="8" creationId="{7A89E699-0EC8-4A45-B9F3-6B36737EC352}"/>
          </ac:cxnSpMkLst>
        </pc:cxnChg>
      </pc:sldChg>
      <pc:sldChg chg="addSp delSp modSp mod setBg">
        <pc:chgData name="Xu, Jun1" userId="1742c7f0-0211-453e-a005-e857ba47df9e" providerId="ADAL" clId="{CC47A1E9-CD44-4274-963A-9F42E456A545}" dt="2021-06-17T12:16:37.547" v="9722" actId="26606"/>
        <pc:sldMkLst>
          <pc:docMk/>
          <pc:sldMk cId="2852932123" sldId="335"/>
        </pc:sldMkLst>
        <pc:spChg chg="add mod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2" creationId="{08148D75-95F6-42CE-9B10-BA27D3FC121C}"/>
          </ac:spMkLst>
        </pc:spChg>
        <pc:spChg chg="add mod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3" creationId="{5DE7AA02-F22E-4557-BAF2-78890B8FECA2}"/>
          </ac:spMkLst>
        </pc:spChg>
        <pc:spChg chg="del">
          <ac:chgData name="Xu, Jun1" userId="1742c7f0-0211-453e-a005-e857ba47df9e" providerId="ADAL" clId="{CC47A1E9-CD44-4274-963A-9F42E456A545}" dt="2021-06-16T15:11:41.464" v="0" actId="478"/>
          <ac:spMkLst>
            <pc:docMk/>
            <pc:sldMk cId="2852932123" sldId="335"/>
            <ac:spMk id="7" creationId="{83B7C1ED-EB22-4A54-B64F-533D328C7395}"/>
          </ac:spMkLst>
        </pc:spChg>
        <pc:spChg chg="del">
          <ac:chgData name="Xu, Jun1" userId="1742c7f0-0211-453e-a005-e857ba47df9e" providerId="ADAL" clId="{CC47A1E9-CD44-4274-963A-9F42E456A545}" dt="2021-06-16T15:11:41.464" v="0" actId="478"/>
          <ac:spMkLst>
            <pc:docMk/>
            <pc:sldMk cId="2852932123" sldId="335"/>
            <ac:spMk id="8" creationId="{54DF6145-E8F2-4AEE-A737-0A6F8BE80C45}"/>
          </ac:spMkLst>
        </pc:spChg>
        <pc:spChg chg="del">
          <ac:chgData name="Xu, Jun1" userId="1742c7f0-0211-453e-a005-e857ba47df9e" providerId="ADAL" clId="{CC47A1E9-CD44-4274-963A-9F42E456A545}" dt="2021-06-16T15:11:41.464" v="0" actId="478"/>
          <ac:spMkLst>
            <pc:docMk/>
            <pc:sldMk cId="2852932123" sldId="335"/>
            <ac:spMk id="9" creationId="{96209E65-6667-4168-8873-0A45E344F15F}"/>
          </ac:spMkLst>
        </pc:spChg>
        <pc:spChg chg="add del">
          <ac:chgData name="Xu, Jun1" userId="1742c7f0-0211-453e-a005-e857ba47df9e" providerId="ADAL" clId="{CC47A1E9-CD44-4274-963A-9F42E456A545}" dt="2021-06-17T12:15:42.887" v="9715" actId="26606"/>
          <ac:spMkLst>
            <pc:docMk/>
            <pc:sldMk cId="2852932123" sldId="335"/>
            <ac:spMk id="10" creationId="{0A59714C-0F3A-4426-9EE3-BB620F9617ED}"/>
          </ac:spMkLst>
        </pc:spChg>
        <pc:spChg chg="add del">
          <ac:chgData name="Xu, Jun1" userId="1742c7f0-0211-453e-a005-e857ba47df9e" providerId="ADAL" clId="{CC47A1E9-CD44-4274-963A-9F42E456A545}" dt="2021-06-17T12:15:42.887" v="9715" actId="26606"/>
          <ac:spMkLst>
            <pc:docMk/>
            <pc:sldMk cId="2852932123" sldId="335"/>
            <ac:spMk id="13" creationId="{9FD25668-770E-45AB-9B76-FC0FC0C7B889}"/>
          </ac:spMkLst>
        </pc:spChg>
        <pc:spChg chg="add del">
          <ac:chgData name="Xu, Jun1" userId="1742c7f0-0211-453e-a005-e857ba47df9e" providerId="ADAL" clId="{CC47A1E9-CD44-4274-963A-9F42E456A545}" dt="2021-06-17T12:15:42.887" v="9715" actId="26606"/>
          <ac:spMkLst>
            <pc:docMk/>
            <pc:sldMk cId="2852932123" sldId="335"/>
            <ac:spMk id="18" creationId="{0F3E6EAC-8884-4D15-A146-7C1514166BC9}"/>
          </ac:spMkLst>
        </pc:spChg>
        <pc:spChg chg="add del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29" creationId="{6080C784-110D-4B06-88CC-598E9649DB14}"/>
          </ac:spMkLst>
        </pc:spChg>
        <pc:spChg chg="add del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30" creationId="{FA08C4E0-4DED-48FF-8CF1-AE38C6759123}"/>
          </ac:spMkLst>
        </pc:spChg>
        <pc:spChg chg="add del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37" creationId="{081EA652-8C6A-4E69-BEB9-170809474553}"/>
          </ac:spMkLst>
        </pc:spChg>
        <pc:spChg chg="add del">
          <ac:chgData name="Xu, Jun1" userId="1742c7f0-0211-453e-a005-e857ba47df9e" providerId="ADAL" clId="{CC47A1E9-CD44-4274-963A-9F42E456A545}" dt="2021-06-17T12:16:31.914" v="9720" actId="26606"/>
          <ac:spMkLst>
            <pc:docMk/>
            <pc:sldMk cId="2852932123" sldId="335"/>
            <ac:spMk id="38" creationId="{2659FDB4-FCBE-4A89-B46D-43D4FA54464D}"/>
          </ac:spMkLst>
        </pc:spChg>
        <pc:spChg chg="add del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39" creationId="{5298780A-33B9-4EA2-8F67-DE68AD62841B}"/>
          </ac:spMkLst>
        </pc:spChg>
        <pc:spChg chg="add del">
          <ac:chgData name="Xu, Jun1" userId="1742c7f0-0211-453e-a005-e857ba47df9e" providerId="ADAL" clId="{CC47A1E9-CD44-4274-963A-9F42E456A545}" dt="2021-06-17T12:16:37.547" v="9722" actId="26606"/>
          <ac:spMkLst>
            <pc:docMk/>
            <pc:sldMk cId="2852932123" sldId="335"/>
            <ac:spMk id="41" creationId="{7F488E8B-4E1E-4402-8935-D4E6C02615C7}"/>
          </ac:spMkLst>
        </pc:spChg>
        <pc:graphicFrameChg chg="add del">
          <ac:chgData name="Xu, Jun1" userId="1742c7f0-0211-453e-a005-e857ba47df9e" providerId="ADAL" clId="{CC47A1E9-CD44-4274-963A-9F42E456A545}" dt="2021-06-17T12:16:31.914" v="9720" actId="26606"/>
          <ac:graphicFrameMkLst>
            <pc:docMk/>
            <pc:sldMk cId="2852932123" sldId="335"/>
            <ac:graphicFrameMk id="34" creationId="{3790BC16-23FA-4C35-A217-D573E324C461}"/>
          </ac:graphicFrameMkLst>
        </pc:graphicFrameChg>
        <pc:picChg chg="del">
          <ac:chgData name="Xu, Jun1" userId="1742c7f0-0211-453e-a005-e857ba47df9e" providerId="ADAL" clId="{CC47A1E9-CD44-4274-963A-9F42E456A545}" dt="2021-06-16T15:11:41.464" v="0" actId="478"/>
          <ac:picMkLst>
            <pc:docMk/>
            <pc:sldMk cId="2852932123" sldId="335"/>
            <ac:picMk id="5" creationId="{0040197F-9BF5-43D5-822D-3C92FFD20673}"/>
          </ac:picMkLst>
        </pc:picChg>
        <pc:picChg chg="del">
          <ac:chgData name="Xu, Jun1" userId="1742c7f0-0211-453e-a005-e857ba47df9e" providerId="ADAL" clId="{CC47A1E9-CD44-4274-963A-9F42E456A545}" dt="2021-06-16T15:11:41.464" v="0" actId="478"/>
          <ac:picMkLst>
            <pc:docMk/>
            <pc:sldMk cId="2852932123" sldId="335"/>
            <ac:picMk id="6" creationId="{E0A954D1-FA51-44E7-B4A8-0F3AC6884DDB}"/>
          </ac:picMkLst>
        </pc:picChg>
        <pc:cxnChg chg="add del">
          <ac:chgData name="Xu, Jun1" userId="1742c7f0-0211-453e-a005-e857ba47df9e" providerId="ADAL" clId="{CC47A1E9-CD44-4274-963A-9F42E456A545}" dt="2021-06-17T12:15:42.887" v="9715" actId="26606"/>
          <ac:cxnSpMkLst>
            <pc:docMk/>
            <pc:sldMk cId="2852932123" sldId="335"/>
            <ac:cxnSpMk id="21" creationId="{7D125888-2338-43CB-A5D9-A506829D1F3D}"/>
          </ac:cxnSpMkLst>
        </pc:cxnChg>
        <pc:cxnChg chg="add del">
          <ac:chgData name="Xu, Jun1" userId="1742c7f0-0211-453e-a005-e857ba47df9e" providerId="ADAL" clId="{CC47A1E9-CD44-4274-963A-9F42E456A545}" dt="2021-06-17T12:15:42.887" v="9715" actId="26606"/>
          <ac:cxnSpMkLst>
            <pc:docMk/>
            <pc:sldMk cId="2852932123" sldId="335"/>
            <ac:cxnSpMk id="27" creationId="{DB0E7D3E-7034-4A26-A1D5-986E43CE5F67}"/>
          </ac:cxnSpMkLst>
        </pc:cxnChg>
        <pc:cxnChg chg="add del">
          <ac:chgData name="Xu, Jun1" userId="1742c7f0-0211-453e-a005-e857ba47df9e" providerId="ADAL" clId="{CC47A1E9-CD44-4274-963A-9F42E456A545}" dt="2021-06-17T12:16:37.547" v="9722" actId="26606"/>
          <ac:cxnSpMkLst>
            <pc:docMk/>
            <pc:sldMk cId="2852932123" sldId="335"/>
            <ac:cxnSpMk id="31" creationId="{AFE97524-2AF7-40D7-8909-4B15DF1FFAB5}"/>
          </ac:cxnSpMkLst>
        </pc:cxnChg>
        <pc:cxnChg chg="add del">
          <ac:chgData name="Xu, Jun1" userId="1742c7f0-0211-453e-a005-e857ba47df9e" providerId="ADAL" clId="{CC47A1E9-CD44-4274-963A-9F42E456A545}" dt="2021-06-17T12:16:37.547" v="9722" actId="26606"/>
          <ac:cxnSpMkLst>
            <pc:docMk/>
            <pc:sldMk cId="2852932123" sldId="335"/>
            <ac:cxnSpMk id="32" creationId="{A9DF94E9-88AB-40DF-ABD9-A57240A32701}"/>
          </ac:cxnSpMkLst>
        </pc:cxnChg>
        <pc:cxnChg chg="add del">
          <ac:chgData name="Xu, Jun1" userId="1742c7f0-0211-453e-a005-e857ba47df9e" providerId="ADAL" clId="{CC47A1E9-CD44-4274-963A-9F42E456A545}" dt="2021-06-17T12:16:31.914" v="9720" actId="26606"/>
          <ac:cxnSpMkLst>
            <pc:docMk/>
            <pc:sldMk cId="2852932123" sldId="335"/>
            <ac:cxnSpMk id="40" creationId="{C8F51B3F-8331-4E4A-AE96-D47B1006EEAD}"/>
          </ac:cxnSpMkLst>
        </pc:cxnChg>
        <pc:cxnChg chg="add del">
          <ac:chgData name="Xu, Jun1" userId="1742c7f0-0211-453e-a005-e857ba47df9e" providerId="ADAL" clId="{CC47A1E9-CD44-4274-963A-9F42E456A545}" dt="2021-06-17T12:16:37.547" v="9722" actId="26606"/>
          <ac:cxnSpMkLst>
            <pc:docMk/>
            <pc:sldMk cId="2852932123" sldId="335"/>
            <ac:cxnSpMk id="43" creationId="{23AAC9B5-8015-485C-ACF9-A750390E9A56}"/>
          </ac:cxnSpMkLst>
        </pc:cxnChg>
      </pc:sldChg>
      <pc:sldChg chg="addSp delSp modSp mod">
        <pc:chgData name="Xu, Jun1" userId="1742c7f0-0211-453e-a005-e857ba47df9e" providerId="ADAL" clId="{CC47A1E9-CD44-4274-963A-9F42E456A545}" dt="2021-06-17T11:22:36.499" v="7072" actId="12"/>
        <pc:sldMkLst>
          <pc:docMk/>
          <pc:sldMk cId="1638878027" sldId="337"/>
        </pc:sldMkLst>
        <pc:spChg chg="mod">
          <ac:chgData name="Xu, Jun1" userId="1742c7f0-0211-453e-a005-e857ba47df9e" providerId="ADAL" clId="{CC47A1E9-CD44-4274-963A-9F42E456A545}" dt="2021-06-17T02:24:49.855" v="605" actId="1076"/>
          <ac:spMkLst>
            <pc:docMk/>
            <pc:sldMk cId="1638878027" sldId="337"/>
            <ac:spMk id="2" creationId="{A3B94FC8-5BC1-4709-8BA2-FC511275F57F}"/>
          </ac:spMkLst>
        </pc:spChg>
        <pc:spChg chg="del">
          <ac:chgData name="Xu, Jun1" userId="1742c7f0-0211-453e-a005-e857ba47df9e" providerId="ADAL" clId="{CC47A1E9-CD44-4274-963A-9F42E456A545}" dt="2021-06-16T15:32:16.869" v="68" actId="478"/>
          <ac:spMkLst>
            <pc:docMk/>
            <pc:sldMk cId="1638878027" sldId="337"/>
            <ac:spMk id="3" creationId="{28ECE0A8-D21E-4ECC-8595-3A94BCA688F0}"/>
          </ac:spMkLst>
        </pc:spChg>
        <pc:spChg chg="add mod">
          <ac:chgData name="Xu, Jun1" userId="1742c7f0-0211-453e-a005-e857ba47df9e" providerId="ADAL" clId="{CC47A1E9-CD44-4274-963A-9F42E456A545}" dt="2021-06-17T11:19:09.735" v="6930" actId="1037"/>
          <ac:spMkLst>
            <pc:docMk/>
            <pc:sldMk cId="1638878027" sldId="337"/>
            <ac:spMk id="4" creationId="{875987AF-24FD-41E0-9ACB-5C0CDD8327AC}"/>
          </ac:spMkLst>
        </pc:spChg>
        <pc:spChg chg="add mod">
          <ac:chgData name="Xu, Jun1" userId="1742c7f0-0211-453e-a005-e857ba47df9e" providerId="ADAL" clId="{CC47A1E9-CD44-4274-963A-9F42E456A545}" dt="2021-06-17T11:19:38.181" v="6936" actId="1036"/>
          <ac:spMkLst>
            <pc:docMk/>
            <pc:sldMk cId="1638878027" sldId="337"/>
            <ac:spMk id="5" creationId="{886B60CD-1A88-4096-A5E4-52FB9AEC3C52}"/>
          </ac:spMkLst>
        </pc:spChg>
        <pc:spChg chg="add mod">
          <ac:chgData name="Xu, Jun1" userId="1742c7f0-0211-453e-a005-e857ba47df9e" providerId="ADAL" clId="{CC47A1E9-CD44-4274-963A-9F42E456A545}" dt="2021-06-17T11:22:36.499" v="7072" actId="12"/>
          <ac:spMkLst>
            <pc:docMk/>
            <pc:sldMk cId="1638878027" sldId="337"/>
            <ac:spMk id="6" creationId="{3FEFA390-3A2F-4549-B7DB-A52578598EA7}"/>
          </ac:spMkLst>
        </pc:spChg>
        <pc:graphicFrameChg chg="del">
          <ac:chgData name="Xu, Jun1" userId="1742c7f0-0211-453e-a005-e857ba47df9e" providerId="ADAL" clId="{CC47A1E9-CD44-4274-963A-9F42E456A545}" dt="2021-06-16T15:32:16.869" v="68" actId="478"/>
          <ac:graphicFrameMkLst>
            <pc:docMk/>
            <pc:sldMk cId="1638878027" sldId="337"/>
            <ac:graphicFrameMk id="5" creationId="{73004D8A-FF90-4FF2-BB28-995A50D51B43}"/>
          </ac:graphicFrameMkLst>
        </pc:graphicFrameChg>
        <pc:picChg chg="del">
          <ac:chgData name="Xu, Jun1" userId="1742c7f0-0211-453e-a005-e857ba47df9e" providerId="ADAL" clId="{CC47A1E9-CD44-4274-963A-9F42E456A545}" dt="2021-06-16T15:32:16.869" v="68" actId="478"/>
          <ac:picMkLst>
            <pc:docMk/>
            <pc:sldMk cId="1638878027" sldId="337"/>
            <ac:picMk id="2050" creationId="{D318B24C-3EBB-4960-9B11-8732F7B69BFF}"/>
          </ac:picMkLst>
        </pc:picChg>
        <pc:cxnChg chg="add mod">
          <ac:chgData name="Xu, Jun1" userId="1742c7f0-0211-453e-a005-e857ba47df9e" providerId="ADAL" clId="{CC47A1E9-CD44-4274-963A-9F42E456A545}" dt="2021-06-17T11:22:04.309" v="7068" actId="1036"/>
          <ac:cxnSpMkLst>
            <pc:docMk/>
            <pc:sldMk cId="1638878027" sldId="337"/>
            <ac:cxnSpMk id="7" creationId="{8230F093-344C-43A7-82E6-E35EE0B9708C}"/>
          </ac:cxnSpMkLst>
        </pc:cxnChg>
      </pc:sldChg>
      <pc:sldChg chg="addSp delSp modSp mod modNotesTx">
        <pc:chgData name="Xu, Jun1" userId="1742c7f0-0211-453e-a005-e857ba47df9e" providerId="ADAL" clId="{CC47A1E9-CD44-4274-963A-9F42E456A545}" dt="2021-06-17T12:01:05.649" v="7735" actId="20577"/>
        <pc:sldMkLst>
          <pc:docMk/>
          <pc:sldMk cId="1572030373" sldId="339"/>
        </pc:sldMkLst>
        <pc:spChg chg="del mod">
          <ac:chgData name="Xu, Jun1" userId="1742c7f0-0211-453e-a005-e857ba47df9e" providerId="ADAL" clId="{CC47A1E9-CD44-4274-963A-9F42E456A545}" dt="2021-06-17T02:22:35.586" v="261"/>
          <ac:spMkLst>
            <pc:docMk/>
            <pc:sldMk cId="1572030373" sldId="339"/>
            <ac:spMk id="2" creationId="{BDBAC65E-4B20-4273-A276-4AFF75F053EF}"/>
          </ac:spMkLst>
        </pc:spChg>
        <pc:spChg chg="add mod">
          <ac:chgData name="Xu, Jun1" userId="1742c7f0-0211-453e-a005-e857ba47df9e" providerId="ADAL" clId="{CC47A1E9-CD44-4274-963A-9F42E456A545}" dt="2021-06-17T11:58:38.848" v="7658" actId="404"/>
          <ac:spMkLst>
            <pc:docMk/>
            <pc:sldMk cId="1572030373" sldId="339"/>
            <ac:spMk id="3" creationId="{D9E6631B-4E14-4EF2-A69F-0ECF952D822F}"/>
          </ac:spMkLst>
        </pc:spChg>
        <pc:spChg chg="add mod">
          <ac:chgData name="Xu, Jun1" userId="1742c7f0-0211-453e-a005-e857ba47df9e" providerId="ADAL" clId="{CC47A1E9-CD44-4274-963A-9F42E456A545}" dt="2021-06-17T02:22:35.586" v="261"/>
          <ac:spMkLst>
            <pc:docMk/>
            <pc:sldMk cId="1572030373" sldId="339"/>
            <ac:spMk id="4" creationId="{8DA66F20-2E4A-48C4-9B8C-B30AEAAC8B34}"/>
          </ac:spMkLst>
        </pc:spChg>
        <pc:spChg chg="del">
          <ac:chgData name="Xu, Jun1" userId="1742c7f0-0211-453e-a005-e857ba47df9e" providerId="ADAL" clId="{CC47A1E9-CD44-4274-963A-9F42E456A545}" dt="2021-06-16T15:32:08.459" v="66" actId="478"/>
          <ac:spMkLst>
            <pc:docMk/>
            <pc:sldMk cId="1572030373" sldId="339"/>
            <ac:spMk id="4" creationId="{D57A5862-3B51-46B7-A365-68898B2D43A5}"/>
          </ac:spMkLst>
        </pc:spChg>
        <pc:spChg chg="del">
          <ac:chgData name="Xu, Jun1" userId="1742c7f0-0211-453e-a005-e857ba47df9e" providerId="ADAL" clId="{CC47A1E9-CD44-4274-963A-9F42E456A545}" dt="2021-06-16T15:32:08.459" v="66" actId="478"/>
          <ac:spMkLst>
            <pc:docMk/>
            <pc:sldMk cId="1572030373" sldId="339"/>
            <ac:spMk id="5" creationId="{00AE58F6-BF04-49CA-8A68-4BE381383713}"/>
          </ac:spMkLst>
        </pc:spChg>
        <pc:spChg chg="add del mod">
          <ac:chgData name="Xu, Jun1" userId="1742c7f0-0211-453e-a005-e857ba47df9e" providerId="ADAL" clId="{CC47A1E9-CD44-4274-963A-9F42E456A545}" dt="2021-06-17T02:22:35.586" v="261"/>
          <ac:spMkLst>
            <pc:docMk/>
            <pc:sldMk cId="1572030373" sldId="339"/>
            <ac:spMk id="6" creationId="{2B178716-A078-498A-AED9-3D5AB37C97B5}"/>
          </ac:spMkLst>
        </pc:spChg>
        <pc:spChg chg="del">
          <ac:chgData name="Xu, Jun1" userId="1742c7f0-0211-453e-a005-e857ba47df9e" providerId="ADAL" clId="{CC47A1E9-CD44-4274-963A-9F42E456A545}" dt="2021-06-16T15:32:08.459" v="66" actId="478"/>
          <ac:spMkLst>
            <pc:docMk/>
            <pc:sldMk cId="1572030373" sldId="339"/>
            <ac:spMk id="8" creationId="{BF1D1242-D074-43E4-A2E5-8EFA789DB521}"/>
          </ac:spMkLst>
        </pc:spChg>
        <pc:graphicFrameChg chg="del">
          <ac:chgData name="Xu, Jun1" userId="1742c7f0-0211-453e-a005-e857ba47df9e" providerId="ADAL" clId="{CC47A1E9-CD44-4274-963A-9F42E456A545}" dt="2021-06-16T15:32:08.459" v="66" actId="478"/>
          <ac:graphicFrameMkLst>
            <pc:docMk/>
            <pc:sldMk cId="1572030373" sldId="339"/>
            <ac:graphicFrameMk id="12" creationId="{BD5CD68B-FA66-45DD-B612-40B50009A2C2}"/>
          </ac:graphicFrameMkLst>
        </pc:graphicFrameChg>
        <pc:cxnChg chg="del mod">
          <ac:chgData name="Xu, Jun1" userId="1742c7f0-0211-453e-a005-e857ba47df9e" providerId="ADAL" clId="{CC47A1E9-CD44-4274-963A-9F42E456A545}" dt="2021-06-16T15:32:08.459" v="66" actId="478"/>
          <ac:cxnSpMkLst>
            <pc:docMk/>
            <pc:sldMk cId="1572030373" sldId="339"/>
            <ac:cxnSpMk id="7" creationId="{67971907-00AB-4B48-9655-78C0AD319407}"/>
          </ac:cxnSpMkLst>
        </pc:cxnChg>
      </pc:sldChg>
      <pc:sldChg chg="addSp delSp modSp mod">
        <pc:chgData name="Xu, Jun1" userId="1742c7f0-0211-453e-a005-e857ba47df9e" providerId="ADAL" clId="{CC47A1E9-CD44-4274-963A-9F42E456A545}" dt="2021-06-17T02:35:28.661" v="1189" actId="20577"/>
        <pc:sldMkLst>
          <pc:docMk/>
          <pc:sldMk cId="1571807753" sldId="340"/>
        </pc:sldMkLst>
        <pc:spChg chg="add mod">
          <ac:chgData name="Xu, Jun1" userId="1742c7f0-0211-453e-a005-e857ba47df9e" providerId="ADAL" clId="{CC47A1E9-CD44-4274-963A-9F42E456A545}" dt="2021-06-17T02:35:28.661" v="1189" actId="20577"/>
          <ac:spMkLst>
            <pc:docMk/>
            <pc:sldMk cId="1571807753" sldId="340"/>
            <ac:spMk id="2" creationId="{BD192FA0-509D-4D86-BBA8-D71FE9BEE2F2}"/>
          </ac:spMkLst>
        </pc:spChg>
        <pc:spChg chg="del">
          <ac:chgData name="Xu, Jun1" userId="1742c7f0-0211-453e-a005-e857ba47df9e" providerId="ADAL" clId="{CC47A1E9-CD44-4274-963A-9F42E456A545}" dt="2021-06-16T15:32:34.107" v="72" actId="478"/>
          <ac:spMkLst>
            <pc:docMk/>
            <pc:sldMk cId="1571807753" sldId="340"/>
            <ac:spMk id="2" creationId="{C7D2013A-3E71-43CA-86FD-2FD8ADBC7F28}"/>
          </ac:spMkLst>
        </pc:spChg>
        <pc:spChg chg="add mod">
          <ac:chgData name="Xu, Jun1" userId="1742c7f0-0211-453e-a005-e857ba47df9e" providerId="ADAL" clId="{CC47A1E9-CD44-4274-963A-9F42E456A545}" dt="2021-06-17T02:35:10.325" v="1187"/>
          <ac:spMkLst>
            <pc:docMk/>
            <pc:sldMk cId="1571807753" sldId="340"/>
            <ac:spMk id="3" creationId="{F6D3D02A-EFA8-434A-A1F7-A5797571EFB3}"/>
          </ac:spMkLst>
        </pc:spChg>
        <pc:spChg chg="add del mod">
          <ac:chgData name="Xu, Jun1" userId="1742c7f0-0211-453e-a005-e857ba47df9e" providerId="ADAL" clId="{CC47A1E9-CD44-4274-963A-9F42E456A545}" dt="2021-06-17T02:35:10.325" v="1187"/>
          <ac:spMkLst>
            <pc:docMk/>
            <pc:sldMk cId="1571807753" sldId="340"/>
            <ac:spMk id="4" creationId="{6ACE6F1F-CF53-4E09-B6A2-D540017FB565}"/>
          </ac:spMkLst>
        </pc:spChg>
        <pc:picChg chg="del">
          <ac:chgData name="Xu, Jun1" userId="1742c7f0-0211-453e-a005-e857ba47df9e" providerId="ADAL" clId="{CC47A1E9-CD44-4274-963A-9F42E456A545}" dt="2021-06-16T15:32:34.107" v="72" actId="478"/>
          <ac:picMkLst>
            <pc:docMk/>
            <pc:sldMk cId="1571807753" sldId="340"/>
            <ac:picMk id="6" creationId="{98D19172-3F2F-44A0-A67B-DC3F50307A2D}"/>
          </ac:picMkLst>
        </pc:picChg>
      </pc:sldChg>
      <pc:sldChg chg="addSp delSp modSp mod ord modNotesTx">
        <pc:chgData name="Xu, Jun1" userId="1742c7f0-0211-453e-a005-e857ba47df9e" providerId="ADAL" clId="{CC47A1E9-CD44-4274-963A-9F42E456A545}" dt="2021-06-17T12:05:17.072" v="8518" actId="20577"/>
        <pc:sldMkLst>
          <pc:docMk/>
          <pc:sldMk cId="3844408812" sldId="341"/>
        </pc:sldMkLst>
        <pc:spChg chg="del">
          <ac:chgData name="Xu, Jun1" userId="1742c7f0-0211-453e-a005-e857ba47df9e" providerId="ADAL" clId="{CC47A1E9-CD44-4274-963A-9F42E456A545}" dt="2021-06-16T15:32:56.963" v="76" actId="478"/>
          <ac:spMkLst>
            <pc:docMk/>
            <pc:sldMk cId="3844408812" sldId="341"/>
            <ac:spMk id="2" creationId="{7FF568AD-9A68-4FB8-ACA5-CA2CA81CEBE0}"/>
          </ac:spMkLst>
        </pc:spChg>
        <pc:spChg chg="del">
          <ac:chgData name="Xu, Jun1" userId="1742c7f0-0211-453e-a005-e857ba47df9e" providerId="ADAL" clId="{CC47A1E9-CD44-4274-963A-9F42E456A545}" dt="2021-06-16T15:32:56.963" v="76" actId="478"/>
          <ac:spMkLst>
            <pc:docMk/>
            <pc:sldMk cId="3844408812" sldId="341"/>
            <ac:spMk id="4" creationId="{A0EA76E0-5EA5-43E1-A10D-61A3A38127DC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4" creationId="{CB46BF56-73BD-4012-9277-96671124EE08}"/>
          </ac:spMkLst>
        </pc:spChg>
        <pc:spChg chg="add mod">
          <ac:chgData name="Xu, Jun1" userId="1742c7f0-0211-453e-a005-e857ba47df9e" providerId="ADAL" clId="{CC47A1E9-CD44-4274-963A-9F42E456A545}" dt="2021-06-17T06:45:06.706" v="3658"/>
          <ac:spMkLst>
            <pc:docMk/>
            <pc:sldMk cId="3844408812" sldId="341"/>
            <ac:spMk id="5" creationId="{B47FCE27-9900-44AE-A256-EDB71D2B88B0}"/>
          </ac:spMkLst>
        </pc:spChg>
        <pc:spChg chg="add mod topLvl">
          <ac:chgData name="Xu, Jun1" userId="1742c7f0-0211-453e-a005-e857ba47df9e" providerId="ADAL" clId="{CC47A1E9-CD44-4274-963A-9F42E456A545}" dt="2021-06-17T06:48:40.593" v="3721" actId="403"/>
          <ac:spMkLst>
            <pc:docMk/>
            <pc:sldMk cId="3844408812" sldId="341"/>
            <ac:spMk id="6" creationId="{687308D2-FFEA-4954-80C9-E78BD8688769}"/>
          </ac:spMkLst>
        </pc:spChg>
        <pc:spChg chg="add del mod">
          <ac:chgData name="Xu, Jun1" userId="1742c7f0-0211-453e-a005-e857ba47df9e" providerId="ADAL" clId="{CC47A1E9-CD44-4274-963A-9F42E456A545}" dt="2021-06-17T06:45:21.880" v="3659" actId="478"/>
          <ac:spMkLst>
            <pc:docMk/>
            <pc:sldMk cId="3844408812" sldId="341"/>
            <ac:spMk id="7" creationId="{0F191CE6-9234-48C9-AA5A-F6CBD0858CB6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9" creationId="{FA8D88AC-C77B-4988-AE57-F6C81F74630C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0" creationId="{1E894C4A-5154-4FD8-834A-164156B6A0CE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1" creationId="{3EEF2C55-79DB-4DD8-A8B5-BCC427D7AFD5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2" creationId="{40613A05-F743-4465-8F50-D7BF6EBF5385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3" creationId="{42134888-F87C-4ED8-A501-B5951FAED341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4" creationId="{AAC66E22-F623-4817-B983-22F1E7597FB0}"/>
          </ac:spMkLst>
        </pc:spChg>
        <pc:spChg chg="mod">
          <ac:chgData name="Xu, Jun1" userId="1742c7f0-0211-453e-a005-e857ba47df9e" providerId="ADAL" clId="{CC47A1E9-CD44-4274-963A-9F42E456A545}" dt="2021-06-17T06:48:03.435" v="3714" actId="165"/>
          <ac:spMkLst>
            <pc:docMk/>
            <pc:sldMk cId="3844408812" sldId="341"/>
            <ac:spMk id="15" creationId="{2774E94C-1EC8-4B06-A199-701C6A6845FB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16" creationId="{EA3D4BA8-C880-4568-BE70-333A50E2CCFF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17" creationId="{8FB97D9C-ACCC-464B-8F5F-EF38390FFC25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18" creationId="{F4BFC179-31DE-4AC7-9DF5-4393534361DD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19" creationId="{560473F4-0FD8-46E1-B1F9-84A2380B0FC7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0" creationId="{5FD9FCC8-58D8-445E-B136-23B2AAD61627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1" creationId="{41E52DA4-6C95-4F4A-A802-C4CDD210C658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2" creationId="{FA2A4CC6-5138-4F8D-9862-B02D5ABAADFE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3" creationId="{F32916F9-2715-4F27-9E3F-B81B19692EC6}"/>
          </ac:spMkLst>
        </pc:spChg>
        <pc:spChg chg="add del mod topLvl">
          <ac:chgData name="Xu, Jun1" userId="1742c7f0-0211-453e-a005-e857ba47df9e" providerId="ADAL" clId="{CC47A1E9-CD44-4274-963A-9F42E456A545}" dt="2021-06-17T06:49:38.634" v="3734" actId="478"/>
          <ac:spMkLst>
            <pc:docMk/>
            <pc:sldMk cId="3844408812" sldId="341"/>
            <ac:spMk id="24" creationId="{19E17384-A989-41D2-BB6C-ACB0FC2639A7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5" creationId="{913DEC76-CCB8-411A-B82C-946297C3178B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6" creationId="{4ADBC1B4-5CA0-40E0-90DE-6DF8394F07EA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7" creationId="{34841D74-70C7-4ED8-84F9-E7347A7F5CA5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8" creationId="{87FE9A2D-F119-48EF-B97F-0F0D4D979C48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29" creationId="{39E4DF7D-C485-4271-80F1-A74F5490409B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30" creationId="{46057639-2E4C-4043-9492-0D77536BCDE6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31" creationId="{6DB5F3D2-5254-4088-899C-F6B8DDD5CDD1}"/>
          </ac:spMkLst>
        </pc:spChg>
        <pc:spChg chg="add mod topLvl">
          <ac:chgData name="Xu, Jun1" userId="1742c7f0-0211-453e-a005-e857ba47df9e" providerId="ADAL" clId="{CC47A1E9-CD44-4274-963A-9F42E456A545}" dt="2021-06-17T06:48:32" v="3718" actId="164"/>
          <ac:spMkLst>
            <pc:docMk/>
            <pc:sldMk cId="3844408812" sldId="341"/>
            <ac:spMk id="32" creationId="{F6AF1DAE-B46B-49CB-A5FE-C726BA8C3F04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34" creationId="{3C67B288-3C26-4735-A00B-BDF2CD6A20B4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35" creationId="{7C65409B-57B9-4AC9-B002-32A5F5AFF47E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37" creationId="{6099864B-FD5B-4986-9D95-612CC0663A44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38" creationId="{B2288A69-F5A0-4E51-A9D3-2F5FE052C6B2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39" creationId="{5C04709E-93F4-4E7E-AE30-208D96CA901B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0" creationId="{09FCE73B-74B3-44D2-81F7-EA0A075D9648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1" creationId="{307490D0-BF5D-4086-B28A-15009D022D92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2" creationId="{02C21573-0AAF-4FF7-A36F-4BECEAA6BFF1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3" creationId="{01CE1EE4-5243-4D14-A557-C7DB3207B8F3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4" creationId="{9B6C3A67-2935-4CBD-AEEE-2835E850D8EC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5" creationId="{01D56756-42A7-4AA2-8629-81E0F1082205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6" creationId="{F247429A-6B17-4687-8FA0-AE3FCED50D06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7" creationId="{0D8EAE3D-DF49-46AA-BD19-166F18605CD9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8" creationId="{57344A8C-AFDF-49F7-BC32-8C4364DA79C7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49" creationId="{CB9711AD-7515-4453-A16A-C7BCEF3C3B1C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0" creationId="{DA398B86-9FB1-40BC-9914-A0ABB72829BE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1" creationId="{8FE75AFB-BC6D-460A-901E-2612F6BB081B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2" creationId="{A26363FC-E6AD-407D-9E95-5F3AC29EEFC9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3" creationId="{BE243F6D-2155-464A-A7CE-53139739BC92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4" creationId="{3B1EFD4C-DF01-418F-B635-6E265B2F37E0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5" creationId="{D61ADB4E-658A-458F-A098-779E6664E9E6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6" creationId="{1303A438-B309-416A-8F2C-85DC7DC34EEF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7" creationId="{5F7E183A-CD95-4397-AC6E-921261242ACB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8" creationId="{5B369051-274A-489E-8A72-08B60C6A4E3E}"/>
          </ac:spMkLst>
        </pc:spChg>
        <pc:spChg chg="mod">
          <ac:chgData name="Xu, Jun1" userId="1742c7f0-0211-453e-a005-e857ba47df9e" providerId="ADAL" clId="{CC47A1E9-CD44-4274-963A-9F42E456A545}" dt="2021-06-17T06:48:46.219" v="3723"/>
          <ac:spMkLst>
            <pc:docMk/>
            <pc:sldMk cId="3844408812" sldId="341"/>
            <ac:spMk id="59" creationId="{8FBFDE39-2FB0-4C30-8819-95D377EF2E9D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1" creationId="{6260666A-ACC8-40C3-9370-861B9FDB156D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2" creationId="{4836D4EA-B6AA-41E1-A971-B686E5510F74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4" creationId="{D703AFFD-DBED-4CF4-B69C-3801D9C27BFB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5" creationId="{18235BC7-63E0-42A4-8CA6-D28A0507FB9B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6" creationId="{89044263-D6F8-4B24-B946-8FD06D1DF6A4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7" creationId="{182C652D-907D-4B51-A1E7-D1CD428CB84C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8" creationId="{22B5992D-C8EC-4DA8-9CAD-C5EC37E7E9C9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69" creationId="{0D352A06-7C52-4457-AE13-0275BE962CC4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0" creationId="{A5EBF411-649F-42DE-91E0-102C5198595C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1" creationId="{6E17B1D3-1589-46C4-9BA4-44CA86016346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2" creationId="{AD017AB3-A9AF-4938-9435-1A70D5724DC7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3" creationId="{8F512F4C-7AEF-4A1F-9E1B-999447431A87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4" creationId="{5D29A721-3170-41B4-8AEA-DCA2E73E4C4C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5" creationId="{2E541DCD-5410-4DA6-9B23-882C69C4F0BD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6" creationId="{8C5ECF21-9B60-4003-8892-08DE61557B9C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7" creationId="{291B82B4-7884-4924-9723-BBD1F432DD3B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8" creationId="{DD2B924E-5DEC-4BD7-99C1-B19D90CAF539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79" creationId="{3C03FCA0-5396-4899-91F8-289BB2B632B6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0" creationId="{747C0C47-71E3-44AA-A239-5ACCFC4CB58D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1" creationId="{548C85D9-DD55-4BB7-AA91-C51E93CEA090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2" creationId="{E2FBFEC9-F6A4-4891-A29E-A6792F1DB8C1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3" creationId="{E2927C77-514B-4CB7-A8E5-03575C06FFB1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4" creationId="{F0386D7B-FE9B-48CA-A5E7-D8CB8D9E206E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5" creationId="{12237282-E9C8-471D-8328-DB03D9680871}"/>
          </ac:spMkLst>
        </pc:spChg>
        <pc:spChg chg="mod">
          <ac:chgData name="Xu, Jun1" userId="1742c7f0-0211-453e-a005-e857ba47df9e" providerId="ADAL" clId="{CC47A1E9-CD44-4274-963A-9F42E456A545}" dt="2021-06-17T06:48:55.547" v="3726"/>
          <ac:spMkLst>
            <pc:docMk/>
            <pc:sldMk cId="3844408812" sldId="341"/>
            <ac:spMk id="86" creationId="{627F082A-5671-4EA4-A10B-33BEF66F1D31}"/>
          </ac:spMkLst>
        </pc:spChg>
        <pc:spChg chg="add mod">
          <ac:chgData name="Xu, Jun1" userId="1742c7f0-0211-453e-a005-e857ba47df9e" providerId="ADAL" clId="{CC47A1E9-CD44-4274-963A-9F42E456A545}" dt="2021-06-17T07:08:50.224" v="3998" actId="164"/>
          <ac:spMkLst>
            <pc:docMk/>
            <pc:sldMk cId="3844408812" sldId="341"/>
            <ac:spMk id="87" creationId="{6021D31F-D603-48D3-B626-4D1CF39B732B}"/>
          </ac:spMkLst>
        </pc:spChg>
        <pc:spChg chg="add mod">
          <ac:chgData name="Xu, Jun1" userId="1742c7f0-0211-453e-a005-e857ba47df9e" providerId="ADAL" clId="{CC47A1E9-CD44-4274-963A-9F42E456A545}" dt="2021-06-17T07:08:50.224" v="3998" actId="164"/>
          <ac:spMkLst>
            <pc:docMk/>
            <pc:sldMk cId="3844408812" sldId="341"/>
            <ac:spMk id="88" creationId="{19CA88D9-579C-4139-B0E0-4CB74C2B7586}"/>
          </ac:spMkLst>
        </pc:spChg>
        <pc:spChg chg="add mod">
          <ac:chgData name="Xu, Jun1" userId="1742c7f0-0211-453e-a005-e857ba47df9e" providerId="ADAL" clId="{CC47A1E9-CD44-4274-963A-9F42E456A545}" dt="2021-06-17T07:15:49.611" v="4125" actId="14100"/>
          <ac:spMkLst>
            <pc:docMk/>
            <pc:sldMk cId="3844408812" sldId="341"/>
            <ac:spMk id="89" creationId="{44FA5E8C-46C2-41C2-86CE-F5936D7428A3}"/>
          </ac:spMkLst>
        </pc:spChg>
        <pc:spChg chg="add mod">
          <ac:chgData name="Xu, Jun1" userId="1742c7f0-0211-453e-a005-e857ba47df9e" providerId="ADAL" clId="{CC47A1E9-CD44-4274-963A-9F42E456A545}" dt="2021-06-17T07:08:50.224" v="3998" actId="164"/>
          <ac:spMkLst>
            <pc:docMk/>
            <pc:sldMk cId="3844408812" sldId="341"/>
            <ac:spMk id="90" creationId="{5F88DD66-C0DB-49BB-A4A5-2C0D8B95ECEE}"/>
          </ac:spMkLst>
        </pc:spChg>
        <pc:spChg chg="add mod">
          <ac:chgData name="Xu, Jun1" userId="1742c7f0-0211-453e-a005-e857ba47df9e" providerId="ADAL" clId="{CC47A1E9-CD44-4274-963A-9F42E456A545}" dt="2021-06-17T07:15:41.735" v="4124" actId="1037"/>
          <ac:spMkLst>
            <pc:docMk/>
            <pc:sldMk cId="3844408812" sldId="341"/>
            <ac:spMk id="91" creationId="{9CA55343-75B8-47D5-B4F2-AEA4D2FA5C4A}"/>
          </ac:spMkLst>
        </pc:spChg>
        <pc:spChg chg="add mod">
          <ac:chgData name="Xu, Jun1" userId="1742c7f0-0211-453e-a005-e857ba47df9e" providerId="ADAL" clId="{CC47A1E9-CD44-4274-963A-9F42E456A545}" dt="2021-06-17T07:15:40.792" v="4123" actId="1037"/>
          <ac:spMkLst>
            <pc:docMk/>
            <pc:sldMk cId="3844408812" sldId="341"/>
            <ac:spMk id="92" creationId="{11E7325B-F216-45AA-9FC3-AE70B3DD425A}"/>
          </ac:spMkLst>
        </pc:spChg>
        <pc:spChg chg="add mod">
          <ac:chgData name="Xu, Jun1" userId="1742c7f0-0211-453e-a005-e857ba47df9e" providerId="ADAL" clId="{CC47A1E9-CD44-4274-963A-9F42E456A545}" dt="2021-06-17T07:15:39.890" v="4122" actId="1037"/>
          <ac:spMkLst>
            <pc:docMk/>
            <pc:sldMk cId="3844408812" sldId="341"/>
            <ac:spMk id="93" creationId="{370F5374-8BEF-4699-AF9A-16891213B356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94" creationId="{5556E5BF-9198-4FFE-A140-574B01165005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95" creationId="{6E381FE4-69B4-4B82-A0B1-9EDBE10BC4E4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98" creationId="{3355917C-7324-41EE-B096-199064FA52F3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99" creationId="{BAB567E9-772B-45E8-B157-8785BBBF0B2B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100" creationId="{0229F060-457C-4626-9D95-CE6EB6B50C2A}"/>
          </ac:spMkLst>
        </pc:spChg>
        <pc:spChg chg="add mod">
          <ac:chgData name="Xu, Jun1" userId="1742c7f0-0211-453e-a005-e857ba47df9e" providerId="ADAL" clId="{CC47A1E9-CD44-4274-963A-9F42E456A545}" dt="2021-06-17T06:56:06.117" v="3765" actId="164"/>
          <ac:spMkLst>
            <pc:docMk/>
            <pc:sldMk cId="3844408812" sldId="341"/>
            <ac:spMk id="101" creationId="{75E108D3-1CC4-47D6-9C67-68352350C2FD}"/>
          </ac:spMkLst>
        </pc:spChg>
        <pc:spChg chg="add mod">
          <ac:chgData name="Xu, Jun1" userId="1742c7f0-0211-453e-a005-e857ba47df9e" providerId="ADAL" clId="{CC47A1E9-CD44-4274-963A-9F42E456A545}" dt="2021-06-17T07:15:26.727" v="4118"/>
          <ac:spMkLst>
            <pc:docMk/>
            <pc:sldMk cId="3844408812" sldId="341"/>
            <ac:spMk id="104" creationId="{0AC38904-5DD5-4D81-AB57-26A306F7DB17}"/>
          </ac:spMkLst>
        </pc:spChg>
        <pc:spChg chg="add mod">
          <ac:chgData name="Xu, Jun1" userId="1742c7f0-0211-453e-a005-e857ba47df9e" providerId="ADAL" clId="{CC47A1E9-CD44-4274-963A-9F42E456A545}" dt="2021-06-17T07:15:26.727" v="4118"/>
          <ac:spMkLst>
            <pc:docMk/>
            <pc:sldMk cId="3844408812" sldId="341"/>
            <ac:spMk id="105" creationId="{0CAC307F-87DB-496C-AEB8-65B53CE2155C}"/>
          </ac:spMkLst>
        </pc:spChg>
        <pc:grpChg chg="add del mod">
          <ac:chgData name="Xu, Jun1" userId="1742c7f0-0211-453e-a005-e857ba47df9e" providerId="ADAL" clId="{CC47A1E9-CD44-4274-963A-9F42E456A545}" dt="2021-06-17T06:48:03.435" v="3714" actId="165"/>
          <ac:grpSpMkLst>
            <pc:docMk/>
            <pc:sldMk cId="3844408812" sldId="341"/>
            <ac:grpSpMk id="2" creationId="{B1E9FC10-AE73-4791-8864-078C0F7FF22B}"/>
          </ac:grpSpMkLst>
        </pc:grpChg>
        <pc:grpChg chg="add mod">
          <ac:chgData name="Xu, Jun1" userId="1742c7f0-0211-453e-a005-e857ba47df9e" providerId="ADAL" clId="{CC47A1E9-CD44-4274-963A-9F42E456A545}" dt="2021-06-17T06:49:20.505" v="3730" actId="1076"/>
          <ac:grpSpMkLst>
            <pc:docMk/>
            <pc:sldMk cId="3844408812" sldId="341"/>
            <ac:grpSpMk id="3" creationId="{89FCC2A4-E1C9-41F9-9F4B-707CD85871AE}"/>
          </ac:grpSpMkLst>
        </pc:grpChg>
        <pc:grpChg chg="add mod topLvl">
          <ac:chgData name="Xu, Jun1" userId="1742c7f0-0211-453e-a005-e857ba47df9e" providerId="ADAL" clId="{CC47A1E9-CD44-4274-963A-9F42E456A545}" dt="2021-06-17T06:48:32" v="3718" actId="164"/>
          <ac:grpSpMkLst>
            <pc:docMk/>
            <pc:sldMk cId="3844408812" sldId="341"/>
            <ac:grpSpMk id="8" creationId="{36E0BDBB-124C-4AF5-932A-02A611B24EC5}"/>
          </ac:grpSpMkLst>
        </pc:grpChg>
        <pc:grpChg chg="add mod">
          <ac:chgData name="Xu, Jun1" userId="1742c7f0-0211-453e-a005-e857ba47df9e" providerId="ADAL" clId="{CC47A1E9-CD44-4274-963A-9F42E456A545}" dt="2021-06-17T06:49:20.505" v="3730" actId="1076"/>
          <ac:grpSpMkLst>
            <pc:docMk/>
            <pc:sldMk cId="3844408812" sldId="341"/>
            <ac:grpSpMk id="33" creationId="{E66DCD2C-F38E-4119-B2ED-98317C13DE38}"/>
          </ac:grpSpMkLst>
        </pc:grpChg>
        <pc:grpChg chg="mod">
          <ac:chgData name="Xu, Jun1" userId="1742c7f0-0211-453e-a005-e857ba47df9e" providerId="ADAL" clId="{CC47A1E9-CD44-4274-963A-9F42E456A545}" dt="2021-06-17T06:48:46.219" v="3723"/>
          <ac:grpSpMkLst>
            <pc:docMk/>
            <pc:sldMk cId="3844408812" sldId="341"/>
            <ac:grpSpMk id="36" creationId="{7B330BA8-1CA1-44EC-B5D1-B3A759DFDB39}"/>
          </ac:grpSpMkLst>
        </pc:grpChg>
        <pc:grpChg chg="add mod">
          <ac:chgData name="Xu, Jun1" userId="1742c7f0-0211-453e-a005-e857ba47df9e" providerId="ADAL" clId="{CC47A1E9-CD44-4274-963A-9F42E456A545}" dt="2021-06-17T06:49:20.505" v="3730" actId="1076"/>
          <ac:grpSpMkLst>
            <pc:docMk/>
            <pc:sldMk cId="3844408812" sldId="341"/>
            <ac:grpSpMk id="60" creationId="{4FC00608-06EF-40EF-A35B-DABF8C59A197}"/>
          </ac:grpSpMkLst>
        </pc:grpChg>
        <pc:grpChg chg="mod">
          <ac:chgData name="Xu, Jun1" userId="1742c7f0-0211-453e-a005-e857ba47df9e" providerId="ADAL" clId="{CC47A1E9-CD44-4274-963A-9F42E456A545}" dt="2021-06-17T06:48:55.547" v="3726"/>
          <ac:grpSpMkLst>
            <pc:docMk/>
            <pc:sldMk cId="3844408812" sldId="341"/>
            <ac:grpSpMk id="63" creationId="{E90F7371-4812-4609-824A-D8F66F878EB9}"/>
          </ac:grpSpMkLst>
        </pc:grpChg>
        <pc:grpChg chg="add mod">
          <ac:chgData name="Xu, Jun1" userId="1742c7f0-0211-453e-a005-e857ba47df9e" providerId="ADAL" clId="{CC47A1E9-CD44-4274-963A-9F42E456A545}" dt="2021-06-17T06:56:06.117" v="3765" actId="164"/>
          <ac:grpSpMkLst>
            <pc:docMk/>
            <pc:sldMk cId="3844408812" sldId="341"/>
            <ac:grpSpMk id="102" creationId="{EC466A8A-4F71-4AA2-AF9D-B0029BBE798F}"/>
          </ac:grpSpMkLst>
        </pc:grpChg>
        <pc:grpChg chg="add mod">
          <ac:chgData name="Xu, Jun1" userId="1742c7f0-0211-453e-a005-e857ba47df9e" providerId="ADAL" clId="{CC47A1E9-CD44-4274-963A-9F42E456A545}" dt="2021-06-17T07:08:50.224" v="3998" actId="164"/>
          <ac:grpSpMkLst>
            <pc:docMk/>
            <pc:sldMk cId="3844408812" sldId="341"/>
            <ac:grpSpMk id="103" creationId="{FECAAEFB-386D-4DB0-8EDA-5E4DC5CC8C17}"/>
          </ac:grpSpMkLst>
        </pc:grpChg>
        <pc:cxnChg chg="add del">
          <ac:chgData name="Xu, Jun1" userId="1742c7f0-0211-453e-a005-e857ba47df9e" providerId="ADAL" clId="{CC47A1E9-CD44-4274-963A-9F42E456A545}" dt="2021-06-17T06:52:04.234" v="3743" actId="478"/>
          <ac:cxnSpMkLst>
            <pc:docMk/>
            <pc:sldMk cId="3844408812" sldId="341"/>
            <ac:cxnSpMk id="97" creationId="{6A4757AF-68CD-4D82-AB9B-2B1A713D654C}"/>
          </ac:cxnSpMkLst>
        </pc:cxnChg>
      </pc:sldChg>
      <pc:sldChg chg="addSp delSp modSp mod modNotesTx">
        <pc:chgData name="Xu, Jun1" userId="1742c7f0-0211-453e-a005-e857ba47df9e" providerId="ADAL" clId="{CC47A1E9-CD44-4274-963A-9F42E456A545}" dt="2021-06-17T12:08:34.801" v="9249" actId="20577"/>
        <pc:sldMkLst>
          <pc:docMk/>
          <pc:sldMk cId="4262086249" sldId="342"/>
        </pc:sldMkLst>
        <pc:spChg chg="add mod">
          <ac:chgData name="Xu, Jun1" userId="1742c7f0-0211-453e-a005-e857ba47df9e" providerId="ADAL" clId="{CC47A1E9-CD44-4274-963A-9F42E456A545}" dt="2021-06-17T07:26:27.004" v="4460" actId="1076"/>
          <ac:spMkLst>
            <pc:docMk/>
            <pc:sldMk cId="4262086249" sldId="342"/>
            <ac:spMk id="2" creationId="{0F1D799A-EDE8-4113-8562-9022793AE317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2" creationId="{AA56E5E7-5B85-48EB-AEE2-04041304CF97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3" creationId="{4AB8434E-A04C-4C3B-A786-1FBEF04CD6C9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3" creationId="{E17A4F8C-F01C-4002-8B0C-8287E49476EE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4" creationId="{07849C92-BEE7-4DFD-B44E-2FAB57B02CDA}"/>
          </ac:spMkLst>
        </pc:spChg>
        <pc:spChg chg="add mod">
          <ac:chgData name="Xu, Jun1" userId="1742c7f0-0211-453e-a005-e857ba47df9e" providerId="ADAL" clId="{CC47A1E9-CD44-4274-963A-9F42E456A545}" dt="2021-06-17T07:26:27.004" v="4460" actId="1076"/>
          <ac:spMkLst>
            <pc:docMk/>
            <pc:sldMk cId="4262086249" sldId="342"/>
            <ac:spMk id="4" creationId="{68A97C03-45C2-4B17-9E3F-EAFA8F154CF1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5" creationId="{3AC48D4C-931B-4E45-A321-255D30A72259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5" creationId="{FF050D34-0683-451A-805B-95CE7A946E4A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6" creationId="{146D9B89-7BE8-4381-83E6-3C8BDE1D60E2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6" creationId="{532BC9A7-A3E2-4216-AC03-AF970C46A9C1}"/>
          </ac:spMkLst>
        </pc:spChg>
        <pc:spChg chg="del">
          <ac:chgData name="Xu, Jun1" userId="1742c7f0-0211-453e-a005-e857ba47df9e" providerId="ADAL" clId="{CC47A1E9-CD44-4274-963A-9F42E456A545}" dt="2021-06-16T15:33:13.534" v="79" actId="478"/>
          <ac:spMkLst>
            <pc:docMk/>
            <pc:sldMk cId="4262086249" sldId="342"/>
            <ac:spMk id="7" creationId="{18E29BE2-178B-433A-AE05-19CDB8E0B636}"/>
          </ac:spMkLst>
        </pc:spChg>
        <pc:spChg chg="add del">
          <ac:chgData name="Xu, Jun1" userId="1742c7f0-0211-453e-a005-e857ba47df9e" providerId="ADAL" clId="{CC47A1E9-CD44-4274-963A-9F42E456A545}" dt="2021-06-17T07:22:31.620" v="4355" actId="478"/>
          <ac:spMkLst>
            <pc:docMk/>
            <pc:sldMk cId="4262086249" sldId="342"/>
            <ac:spMk id="7" creationId="{9242F5C5-686C-4373-BD58-9FB74F80C0A4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8" creationId="{DAFC1D99-DAD3-44E7-9359-ABC1EE094BDB}"/>
          </ac:spMkLst>
        </pc:spChg>
        <pc:spChg chg="add mod">
          <ac:chgData name="Xu, Jun1" userId="1742c7f0-0211-453e-a005-e857ba47df9e" providerId="ADAL" clId="{CC47A1E9-CD44-4274-963A-9F42E456A545}" dt="2021-06-17T07:19:00.375" v="4219"/>
          <ac:spMkLst>
            <pc:docMk/>
            <pc:sldMk cId="4262086249" sldId="342"/>
            <ac:spMk id="10" creationId="{1365ED1B-9789-4CE3-A4FB-04466660224F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11" creationId="{52360475-582E-4615-9265-FDB58775B3F8}"/>
          </ac:spMkLst>
        </pc:spChg>
        <pc:spChg chg="add mod">
          <ac:chgData name="Xu, Jun1" userId="1742c7f0-0211-453e-a005-e857ba47df9e" providerId="ADAL" clId="{CC47A1E9-CD44-4274-963A-9F42E456A545}" dt="2021-06-17T07:26:27.004" v="4460" actId="1076"/>
          <ac:spMkLst>
            <pc:docMk/>
            <pc:sldMk cId="4262086249" sldId="342"/>
            <ac:spMk id="12" creationId="{06B82794-3958-4348-A812-1CEB6A897DE4}"/>
          </ac:spMkLst>
        </pc:spChg>
        <pc:spChg chg="add mod">
          <ac:chgData name="Xu, Jun1" userId="1742c7f0-0211-453e-a005-e857ba47df9e" providerId="ADAL" clId="{CC47A1E9-CD44-4274-963A-9F42E456A545}" dt="2021-06-17T07:24:04.460" v="4369" actId="164"/>
          <ac:spMkLst>
            <pc:docMk/>
            <pc:sldMk cId="4262086249" sldId="342"/>
            <ac:spMk id="13" creationId="{8B0CFF69-C8D2-4FAB-9A44-FBF4CF094B5C}"/>
          </ac:spMkLst>
        </pc:spChg>
        <pc:spChg chg="add mod">
          <ac:chgData name="Xu, Jun1" userId="1742c7f0-0211-453e-a005-e857ba47df9e" providerId="ADAL" clId="{CC47A1E9-CD44-4274-963A-9F42E456A545}" dt="2021-06-17T07:26:27.004" v="4460" actId="1076"/>
          <ac:spMkLst>
            <pc:docMk/>
            <pc:sldMk cId="4262086249" sldId="342"/>
            <ac:spMk id="14" creationId="{CFF6301D-4363-4651-8BA6-7117775DDEBD}"/>
          </ac:spMkLst>
        </pc:spChg>
        <pc:spChg chg="add mod">
          <ac:chgData name="Xu, Jun1" userId="1742c7f0-0211-453e-a005-e857ba47df9e" providerId="ADAL" clId="{CC47A1E9-CD44-4274-963A-9F42E456A545}" dt="2021-06-17T07:26:27.004" v="4460" actId="1076"/>
          <ac:spMkLst>
            <pc:docMk/>
            <pc:sldMk cId="4262086249" sldId="342"/>
            <ac:spMk id="15" creationId="{71FFA291-3803-4310-A570-6512078718CD}"/>
          </ac:spMkLst>
        </pc:spChg>
        <pc:spChg chg="add del mod">
          <ac:chgData name="Xu, Jun1" userId="1742c7f0-0211-453e-a005-e857ba47df9e" providerId="ADAL" clId="{CC47A1E9-CD44-4274-963A-9F42E456A545}" dt="2021-06-17T07:26:12.519" v="4459" actId="478"/>
          <ac:spMkLst>
            <pc:docMk/>
            <pc:sldMk cId="4262086249" sldId="342"/>
            <ac:spMk id="16" creationId="{B9CCE439-D2DA-4814-9CEF-347883F20890}"/>
          </ac:spMkLst>
        </pc:spChg>
        <pc:spChg chg="add mod">
          <ac:chgData name="Xu, Jun1" userId="1742c7f0-0211-453e-a005-e857ba47df9e" providerId="ADAL" clId="{CC47A1E9-CD44-4274-963A-9F42E456A545}" dt="2021-06-17T07:27:01.728" v="4544" actId="1076"/>
          <ac:spMkLst>
            <pc:docMk/>
            <pc:sldMk cId="4262086249" sldId="342"/>
            <ac:spMk id="19" creationId="{655F24EB-353A-4467-8126-0FAC7194E4DF}"/>
          </ac:spMkLst>
        </pc:spChg>
        <pc:grpChg chg="add mod">
          <ac:chgData name="Xu, Jun1" userId="1742c7f0-0211-453e-a005-e857ba47df9e" providerId="ADAL" clId="{CC47A1E9-CD44-4274-963A-9F42E456A545}" dt="2021-06-17T07:26:27.004" v="4460" actId="1076"/>
          <ac:grpSpMkLst>
            <pc:docMk/>
            <pc:sldMk cId="4262086249" sldId="342"/>
            <ac:grpSpMk id="9" creationId="{2CC9C967-151D-46F1-AE47-5DD7312A6F50}"/>
          </ac:grpSpMkLst>
        </pc:grpChg>
        <pc:picChg chg="del">
          <ac:chgData name="Xu, Jun1" userId="1742c7f0-0211-453e-a005-e857ba47df9e" providerId="ADAL" clId="{CC47A1E9-CD44-4274-963A-9F42E456A545}" dt="2021-06-16T15:33:13.534" v="79" actId="478"/>
          <ac:picMkLst>
            <pc:docMk/>
            <pc:sldMk cId="4262086249" sldId="342"/>
            <ac:picMk id="9" creationId="{38492FEA-FB50-4B5F-8C78-C537D1158D4A}"/>
          </ac:picMkLst>
        </pc:picChg>
        <pc:cxnChg chg="del mod">
          <ac:chgData name="Xu, Jun1" userId="1742c7f0-0211-453e-a005-e857ba47df9e" providerId="ADAL" clId="{CC47A1E9-CD44-4274-963A-9F42E456A545}" dt="2021-06-16T15:33:13.534" v="79" actId="478"/>
          <ac:cxnSpMkLst>
            <pc:docMk/>
            <pc:sldMk cId="4262086249" sldId="342"/>
            <ac:cxnSpMk id="11" creationId="{54A13E8C-5DD4-403C-9F00-C2C858425CDD}"/>
          </ac:cxnSpMkLst>
        </pc:cxnChg>
        <pc:cxnChg chg="del mod">
          <ac:chgData name="Xu, Jun1" userId="1742c7f0-0211-453e-a005-e857ba47df9e" providerId="ADAL" clId="{CC47A1E9-CD44-4274-963A-9F42E456A545}" dt="2021-06-16T15:33:13.534" v="79" actId="478"/>
          <ac:cxnSpMkLst>
            <pc:docMk/>
            <pc:sldMk cId="4262086249" sldId="342"/>
            <ac:cxnSpMk id="13" creationId="{602EDC59-868D-4A02-8540-31C861085042}"/>
          </ac:cxnSpMkLst>
        </pc:cxnChg>
        <pc:cxnChg chg="del mod">
          <ac:chgData name="Xu, Jun1" userId="1742c7f0-0211-453e-a005-e857ba47df9e" providerId="ADAL" clId="{CC47A1E9-CD44-4274-963A-9F42E456A545}" dt="2021-06-16T15:33:13.534" v="79" actId="478"/>
          <ac:cxnSpMkLst>
            <pc:docMk/>
            <pc:sldMk cId="4262086249" sldId="342"/>
            <ac:cxnSpMk id="15" creationId="{4AB2D9B2-2965-488F-997F-AE87C94F39C1}"/>
          </ac:cxnSpMkLst>
        </pc:cxnChg>
        <pc:cxnChg chg="del mod">
          <ac:chgData name="Xu, Jun1" userId="1742c7f0-0211-453e-a005-e857ba47df9e" providerId="ADAL" clId="{CC47A1E9-CD44-4274-963A-9F42E456A545}" dt="2021-06-16T15:33:13.534" v="79" actId="478"/>
          <ac:cxnSpMkLst>
            <pc:docMk/>
            <pc:sldMk cId="4262086249" sldId="342"/>
            <ac:cxnSpMk id="17" creationId="{61BA7F48-3764-4FBA-A46B-8516B0B773E5}"/>
          </ac:cxnSpMkLst>
        </pc:cxnChg>
        <pc:cxnChg chg="add mod">
          <ac:chgData name="Xu, Jun1" userId="1742c7f0-0211-453e-a005-e857ba47df9e" providerId="ADAL" clId="{CC47A1E9-CD44-4274-963A-9F42E456A545}" dt="2021-06-17T07:26:39.633" v="4462" actId="17032"/>
          <ac:cxnSpMkLst>
            <pc:docMk/>
            <pc:sldMk cId="4262086249" sldId="342"/>
            <ac:cxnSpMk id="18" creationId="{B0B938AB-1E97-43E5-BE52-D0459ACCF4EB}"/>
          </ac:cxnSpMkLst>
        </pc:cxnChg>
        <pc:cxnChg chg="del mod">
          <ac:chgData name="Xu, Jun1" userId="1742c7f0-0211-453e-a005-e857ba47df9e" providerId="ADAL" clId="{CC47A1E9-CD44-4274-963A-9F42E456A545}" dt="2021-06-16T15:33:13.534" v="79" actId="478"/>
          <ac:cxnSpMkLst>
            <pc:docMk/>
            <pc:sldMk cId="4262086249" sldId="342"/>
            <ac:cxnSpMk id="19" creationId="{25CB0C8B-EBD1-49BA-98DB-8BD626AFAA9C}"/>
          </ac:cxnSpMkLst>
        </pc:cxnChg>
      </pc:sldChg>
      <pc:sldChg chg="addSp delSp modSp del mod setBg">
        <pc:chgData name="Xu, Jun1" userId="1742c7f0-0211-453e-a005-e857ba47df9e" providerId="ADAL" clId="{CC47A1E9-CD44-4274-963A-9F42E456A545}" dt="2021-06-17T12:48:50.187" v="10461" actId="47"/>
        <pc:sldMkLst>
          <pc:docMk/>
          <pc:sldMk cId="3276190684" sldId="343"/>
        </pc:sldMkLst>
        <pc:spChg chg="mod">
          <ac:chgData name="Xu, Jun1" userId="1742c7f0-0211-453e-a005-e857ba47df9e" providerId="ADAL" clId="{CC47A1E9-CD44-4274-963A-9F42E456A545}" dt="2021-06-17T12:25:42.572" v="9877" actId="26606"/>
          <ac:spMkLst>
            <pc:docMk/>
            <pc:sldMk cId="3276190684" sldId="343"/>
            <ac:spMk id="3" creationId="{2E6F622E-8D3A-4032-8B1A-91BD5189EDE5}"/>
          </ac:spMkLst>
        </pc:spChg>
        <pc:spChg chg="add del">
          <ac:chgData name="Xu, Jun1" userId="1742c7f0-0211-453e-a005-e857ba47df9e" providerId="ADAL" clId="{CC47A1E9-CD44-4274-963A-9F42E456A545}" dt="2021-06-17T12:46:09.618" v="10363" actId="26606"/>
          <ac:spMkLst>
            <pc:docMk/>
            <pc:sldMk cId="3276190684" sldId="343"/>
            <ac:spMk id="8" creationId="{23962611-DFD5-4092-AAFD-559E3DFCE2C9}"/>
          </ac:spMkLst>
        </pc:spChg>
        <pc:spChg chg="add">
          <ac:chgData name="Xu, Jun1" userId="1742c7f0-0211-453e-a005-e857ba47df9e" providerId="ADAL" clId="{CC47A1E9-CD44-4274-963A-9F42E456A545}" dt="2021-06-17T12:46:09.618" v="10363" actId="26606"/>
          <ac:spMkLst>
            <pc:docMk/>
            <pc:sldMk cId="3276190684" sldId="343"/>
            <ac:spMk id="15" creationId="{23962611-DFD5-4092-AAFD-559E3DFCE2C9}"/>
          </ac:spMkLst>
        </pc:spChg>
        <pc:picChg chg="add del">
          <ac:chgData name="Xu, Jun1" userId="1742c7f0-0211-453e-a005-e857ba47df9e" providerId="ADAL" clId="{CC47A1E9-CD44-4274-963A-9F42E456A545}" dt="2021-06-17T12:46:09.618" v="10363" actId="26606"/>
          <ac:picMkLst>
            <pc:docMk/>
            <pc:sldMk cId="3276190684" sldId="343"/>
            <ac:picMk id="10" creationId="{2270F1FA-0425-408F-9861-80BF5AFB276D}"/>
          </ac:picMkLst>
        </pc:picChg>
        <pc:picChg chg="add">
          <ac:chgData name="Xu, Jun1" userId="1742c7f0-0211-453e-a005-e857ba47df9e" providerId="ADAL" clId="{CC47A1E9-CD44-4274-963A-9F42E456A545}" dt="2021-06-17T12:46:09.618" v="10363" actId="26606"/>
          <ac:picMkLst>
            <pc:docMk/>
            <pc:sldMk cId="3276190684" sldId="343"/>
            <ac:picMk id="17" creationId="{2270F1FA-0425-408F-9861-80BF5AFB276D}"/>
          </ac:picMkLst>
        </pc:picChg>
      </pc:sldChg>
      <pc:sldChg chg="addSp delSp modSp mod">
        <pc:chgData name="Xu, Jun1" userId="1742c7f0-0211-453e-a005-e857ba47df9e" providerId="ADAL" clId="{CC47A1E9-CD44-4274-963A-9F42E456A545}" dt="2021-06-17T12:01:12.179" v="7753"/>
        <pc:sldMkLst>
          <pc:docMk/>
          <pc:sldMk cId="3282694664" sldId="344"/>
        </pc:sldMkLst>
        <pc:spChg chg="mod">
          <ac:chgData name="Xu, Jun1" userId="1742c7f0-0211-453e-a005-e857ba47df9e" providerId="ADAL" clId="{CC47A1E9-CD44-4274-963A-9F42E456A545}" dt="2021-06-17T12:01:12.179" v="7753"/>
          <ac:spMkLst>
            <pc:docMk/>
            <pc:sldMk cId="3282694664" sldId="344"/>
            <ac:spMk id="2" creationId="{B3E07012-6DCD-4130-B10C-4AB1C908990C}"/>
          </ac:spMkLst>
        </pc:spChg>
        <pc:spChg chg="add del mod">
          <ac:chgData name="Xu, Jun1" userId="1742c7f0-0211-453e-a005-e857ba47df9e" providerId="ADAL" clId="{CC47A1E9-CD44-4274-963A-9F42E456A545}" dt="2021-06-17T11:56:52.730" v="7618" actId="478"/>
          <ac:spMkLst>
            <pc:docMk/>
            <pc:sldMk cId="3282694664" sldId="344"/>
            <ac:spMk id="3" creationId="{43AA3614-DF2D-451F-B732-39E51C430EC1}"/>
          </ac:spMkLst>
        </pc:spChg>
        <pc:spChg chg="add del mod">
          <ac:chgData name="Xu, Jun1" userId="1742c7f0-0211-453e-a005-e857ba47df9e" providerId="ADAL" clId="{CC47A1E9-CD44-4274-963A-9F42E456A545}" dt="2021-06-17T11:56:53.495" v="7619" actId="478"/>
          <ac:spMkLst>
            <pc:docMk/>
            <pc:sldMk cId="3282694664" sldId="344"/>
            <ac:spMk id="4" creationId="{0FC3E043-00C3-41A2-9FF5-4C8E00AC2630}"/>
          </ac:spMkLst>
        </pc:spChg>
        <pc:spChg chg="add del mod">
          <ac:chgData name="Xu, Jun1" userId="1742c7f0-0211-453e-a005-e857ba47df9e" providerId="ADAL" clId="{CC47A1E9-CD44-4274-963A-9F42E456A545}" dt="2021-06-17T11:56:54.501" v="7620" actId="478"/>
          <ac:spMkLst>
            <pc:docMk/>
            <pc:sldMk cId="3282694664" sldId="344"/>
            <ac:spMk id="5" creationId="{150038D0-288F-483E-946C-3D0EFCB10841}"/>
          </ac:spMkLst>
        </pc:spChg>
        <pc:spChg chg="add del mod">
          <ac:chgData name="Xu, Jun1" userId="1742c7f0-0211-453e-a005-e857ba47df9e" providerId="ADAL" clId="{CC47A1E9-CD44-4274-963A-9F42E456A545}" dt="2021-06-17T11:56:55.103" v="7621" actId="478"/>
          <ac:spMkLst>
            <pc:docMk/>
            <pc:sldMk cId="3282694664" sldId="344"/>
            <ac:spMk id="6" creationId="{69DBF9B6-E53A-4FF5-8844-2BE40B99D878}"/>
          </ac:spMkLst>
        </pc:spChg>
        <pc:spChg chg="add del mod">
          <ac:chgData name="Xu, Jun1" userId="1742c7f0-0211-453e-a005-e857ba47df9e" providerId="ADAL" clId="{CC47A1E9-CD44-4274-963A-9F42E456A545}" dt="2021-06-17T11:11:52.804" v="6872"/>
          <ac:spMkLst>
            <pc:docMk/>
            <pc:sldMk cId="3282694664" sldId="344"/>
            <ac:spMk id="7" creationId="{4C0EF38C-30A3-4507-93B4-6720BD2DC443}"/>
          </ac:spMkLst>
        </pc:spChg>
        <pc:spChg chg="add del mod ord">
          <ac:chgData name="Xu, Jun1" userId="1742c7f0-0211-453e-a005-e857ba47df9e" providerId="ADAL" clId="{CC47A1E9-CD44-4274-963A-9F42E456A545}" dt="2021-06-17T11:57:35.087" v="7627" actId="478"/>
          <ac:spMkLst>
            <pc:docMk/>
            <pc:sldMk cId="3282694664" sldId="344"/>
            <ac:spMk id="12" creationId="{525B8367-E484-4138-A818-8B95BDD9C045}"/>
          </ac:spMkLst>
        </pc:spChg>
        <pc:graphicFrameChg chg="add del mod">
          <ac:chgData name="Xu, Jun1" userId="1742c7f0-0211-453e-a005-e857ba47df9e" providerId="ADAL" clId="{CC47A1E9-CD44-4274-963A-9F42E456A545}" dt="2021-06-17T11:23:49.799" v="7075" actId="1032"/>
          <ac:graphicFrameMkLst>
            <pc:docMk/>
            <pc:sldMk cId="3282694664" sldId="344"/>
            <ac:graphicFrameMk id="8" creationId="{155FF039-5E54-44DE-8768-6D67FB086DD8}"/>
          </ac:graphicFrameMkLst>
        </pc:graphicFrameChg>
        <pc:graphicFrameChg chg="add del mod">
          <ac:chgData name="Xu, Jun1" userId="1742c7f0-0211-453e-a005-e857ba47df9e" providerId="ADAL" clId="{CC47A1E9-CD44-4274-963A-9F42E456A545}" dt="2021-06-17T11:24:30.266" v="7077" actId="1032"/>
          <ac:graphicFrameMkLst>
            <pc:docMk/>
            <pc:sldMk cId="3282694664" sldId="344"/>
            <ac:graphicFrameMk id="9" creationId="{5D81DD7D-DF5A-4A8D-8AFE-42E6EFE2C3F2}"/>
          </ac:graphicFrameMkLst>
        </pc:graphicFrameChg>
        <pc:graphicFrameChg chg="add del mod">
          <ac:chgData name="Xu, Jun1" userId="1742c7f0-0211-453e-a005-e857ba47df9e" providerId="ADAL" clId="{CC47A1E9-CD44-4274-963A-9F42E456A545}" dt="2021-06-17T11:24:50.217" v="7079" actId="1032"/>
          <ac:graphicFrameMkLst>
            <pc:docMk/>
            <pc:sldMk cId="3282694664" sldId="344"/>
            <ac:graphicFrameMk id="10" creationId="{A609D3AE-C06F-439F-A452-EF217484A37F}"/>
          </ac:graphicFrameMkLst>
        </pc:graphicFrameChg>
        <pc:graphicFrameChg chg="add mod">
          <ac:chgData name="Xu, Jun1" userId="1742c7f0-0211-453e-a005-e857ba47df9e" providerId="ADAL" clId="{CC47A1E9-CD44-4274-963A-9F42E456A545}" dt="2021-06-17T11:58:58.020" v="7660" actId="1076"/>
          <ac:graphicFrameMkLst>
            <pc:docMk/>
            <pc:sldMk cId="3282694664" sldId="344"/>
            <ac:graphicFrameMk id="11" creationId="{6A86FF21-6809-47FE-9D3D-DE58BEB3BE60}"/>
          </ac:graphicFrameMkLst>
        </pc:graphicFrameChg>
        <pc:picChg chg="del">
          <ac:chgData name="Xu, Jun1" userId="1742c7f0-0211-453e-a005-e857ba47df9e" providerId="ADAL" clId="{CC47A1E9-CD44-4274-963A-9F42E456A545}" dt="2021-06-16T15:32:25.051" v="70" actId="478"/>
          <ac:picMkLst>
            <pc:docMk/>
            <pc:sldMk cId="3282694664" sldId="344"/>
            <ac:picMk id="4098" creationId="{E6053A7B-9C7C-486C-8AA1-D8F52C551E00}"/>
          </ac:picMkLst>
        </pc:picChg>
      </pc:sldChg>
      <pc:sldChg chg="addSp delSp modSp new mod">
        <pc:chgData name="Xu, Jun1" userId="1742c7f0-0211-453e-a005-e857ba47df9e" providerId="ADAL" clId="{CC47A1E9-CD44-4274-963A-9F42E456A545}" dt="2021-06-17T12:26:34.403" v="9881" actId="1076"/>
        <pc:sldMkLst>
          <pc:docMk/>
          <pc:sldMk cId="2075350653" sldId="345"/>
        </pc:sldMkLst>
        <pc:spChg chg="del">
          <ac:chgData name="Xu, Jun1" userId="1742c7f0-0211-453e-a005-e857ba47df9e" providerId="ADAL" clId="{CC47A1E9-CD44-4274-963A-9F42E456A545}" dt="2021-06-17T02:29:48.315" v="1026"/>
          <ac:spMkLst>
            <pc:docMk/>
            <pc:sldMk cId="2075350653" sldId="345"/>
            <ac:spMk id="2" creationId="{186FB311-B776-46D3-A4D5-95E6029AC435}"/>
          </ac:spMkLst>
        </pc:spChg>
        <pc:spChg chg="del">
          <ac:chgData name="Xu, Jun1" userId="1742c7f0-0211-453e-a005-e857ba47df9e" providerId="ADAL" clId="{CC47A1E9-CD44-4274-963A-9F42E456A545}" dt="2021-06-17T02:29:48.315" v="1026"/>
          <ac:spMkLst>
            <pc:docMk/>
            <pc:sldMk cId="2075350653" sldId="345"/>
            <ac:spMk id="3" creationId="{57C59B66-E039-42F2-94EB-D6189EDE7202}"/>
          </ac:spMkLst>
        </pc:spChg>
        <pc:spChg chg="add mod">
          <ac:chgData name="Xu, Jun1" userId="1742c7f0-0211-453e-a005-e857ba47df9e" providerId="ADAL" clId="{CC47A1E9-CD44-4274-963A-9F42E456A545}" dt="2021-06-17T02:30:03.343" v="1084" actId="20577"/>
          <ac:spMkLst>
            <pc:docMk/>
            <pc:sldMk cId="2075350653" sldId="345"/>
            <ac:spMk id="4" creationId="{A3FB1EBD-2D7E-4947-9D97-6F02DAB9EA27}"/>
          </ac:spMkLst>
        </pc:spChg>
        <pc:spChg chg="add del mod">
          <ac:chgData name="Xu, Jun1" userId="1742c7f0-0211-453e-a005-e857ba47df9e" providerId="ADAL" clId="{CC47A1E9-CD44-4274-963A-9F42E456A545}" dt="2021-06-17T11:06:37.213" v="6847"/>
          <ac:spMkLst>
            <pc:docMk/>
            <pc:sldMk cId="2075350653" sldId="345"/>
            <ac:spMk id="5" creationId="{DAC342F5-4C44-4BC3-A9EC-A244A452609D}"/>
          </ac:spMkLst>
        </pc:spChg>
        <pc:spChg chg="add mod">
          <ac:chgData name="Xu, Jun1" userId="1742c7f0-0211-453e-a005-e857ba47df9e" providerId="ADAL" clId="{CC47A1E9-CD44-4274-963A-9F42E456A545}" dt="2021-06-17T11:07:30.489" v="6861" actId="1076"/>
          <ac:spMkLst>
            <pc:docMk/>
            <pc:sldMk cId="2075350653" sldId="345"/>
            <ac:spMk id="7" creationId="{7897C2B2-1461-4A06-99A5-204F32476497}"/>
          </ac:spMkLst>
        </pc:spChg>
        <pc:spChg chg="add del mod ord">
          <ac:chgData name="Xu, Jun1" userId="1742c7f0-0211-453e-a005-e857ba47df9e" providerId="ADAL" clId="{CC47A1E9-CD44-4274-963A-9F42E456A545}" dt="2021-06-17T11:08:09.999" v="6868" actId="478"/>
          <ac:spMkLst>
            <pc:docMk/>
            <pc:sldMk cId="2075350653" sldId="345"/>
            <ac:spMk id="8" creationId="{73C460B8-300C-473E-903A-23466B3B9ABA}"/>
          </ac:spMkLst>
        </pc:spChg>
        <pc:picChg chg="add mod">
          <ac:chgData name="Xu, Jun1" userId="1742c7f0-0211-453e-a005-e857ba47df9e" providerId="ADAL" clId="{CC47A1E9-CD44-4274-963A-9F42E456A545}" dt="2021-06-17T11:07:02.643" v="6851" actId="1076"/>
          <ac:picMkLst>
            <pc:docMk/>
            <pc:sldMk cId="2075350653" sldId="345"/>
            <ac:picMk id="6" creationId="{6BBCCFBA-9870-4605-B1DE-CE0EBDE8174C}"/>
          </ac:picMkLst>
        </pc:picChg>
        <pc:picChg chg="add mod">
          <ac:chgData name="Xu, Jun1" userId="1742c7f0-0211-453e-a005-e857ba47df9e" providerId="ADAL" clId="{CC47A1E9-CD44-4274-963A-9F42E456A545}" dt="2021-06-17T12:26:34.403" v="9881" actId="1076"/>
          <ac:picMkLst>
            <pc:docMk/>
            <pc:sldMk cId="2075350653" sldId="345"/>
            <ac:picMk id="1026" creationId="{F86CEEC3-FCE3-4A53-A8EE-C7D5636F9530}"/>
          </ac:picMkLst>
        </pc:picChg>
      </pc:sldChg>
      <pc:sldChg chg="addSp delSp modSp add mod modNotesTx">
        <pc:chgData name="Xu, Jun1" userId="1742c7f0-0211-453e-a005-e857ba47df9e" providerId="ADAL" clId="{CC47A1E9-CD44-4274-963A-9F42E456A545}" dt="2021-06-17T12:02:41.432" v="8048" actId="20577"/>
        <pc:sldMkLst>
          <pc:docMk/>
          <pc:sldMk cId="3967139797" sldId="346"/>
        </pc:sldMkLst>
        <pc:spChg chg="mod">
          <ac:chgData name="Xu, Jun1" userId="1742c7f0-0211-453e-a005-e857ba47df9e" providerId="ADAL" clId="{CC47A1E9-CD44-4274-963A-9F42E456A545}" dt="2021-06-17T03:39:39.459" v="2679"/>
          <ac:spMkLst>
            <pc:docMk/>
            <pc:sldMk cId="3967139797" sldId="346"/>
            <ac:spMk id="2" creationId="{A2DBA735-72BB-4B98-9B2B-002B1BD5C1B5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3" creationId="{876777B1-8F1E-4E9E-B1B3-7646FCCE85D5}"/>
          </ac:spMkLst>
        </pc:spChg>
        <pc:spChg chg="del">
          <ac:chgData name="Xu, Jun1" userId="1742c7f0-0211-453e-a005-e857ba47df9e" providerId="ADAL" clId="{CC47A1E9-CD44-4274-963A-9F42E456A545}" dt="2021-06-17T03:17:04.110" v="2291" actId="478"/>
          <ac:spMkLst>
            <pc:docMk/>
            <pc:sldMk cId="3967139797" sldId="346"/>
            <ac:spMk id="4" creationId="{5DD04E53-02D7-45CE-8369-5452B5743B33}"/>
          </ac:spMkLst>
        </pc:spChg>
        <pc:spChg chg="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5" creationId="{7A2969D2-0FA5-47D8-B153-8CFBFDEDF6FE}"/>
          </ac:spMkLst>
        </pc:spChg>
        <pc:spChg chg="del">
          <ac:chgData name="Xu, Jun1" userId="1742c7f0-0211-453e-a005-e857ba47df9e" providerId="ADAL" clId="{CC47A1E9-CD44-4274-963A-9F42E456A545}" dt="2021-06-17T03:17:08.426" v="2294" actId="478"/>
          <ac:spMkLst>
            <pc:docMk/>
            <pc:sldMk cId="3967139797" sldId="346"/>
            <ac:spMk id="7" creationId="{9839C0C8-1FE0-4A06-833C-941FC6288D80}"/>
          </ac:spMkLst>
        </pc:spChg>
        <pc:spChg chg="del">
          <ac:chgData name="Xu, Jun1" userId="1742c7f0-0211-453e-a005-e857ba47df9e" providerId="ADAL" clId="{CC47A1E9-CD44-4274-963A-9F42E456A545}" dt="2021-06-17T03:17:09.948" v="2296" actId="478"/>
          <ac:spMkLst>
            <pc:docMk/>
            <pc:sldMk cId="3967139797" sldId="346"/>
            <ac:spMk id="8" creationId="{76573058-04D2-4DD0-BA98-80B3FA5A9069}"/>
          </ac:spMkLst>
        </pc:spChg>
        <pc:spChg chg="del">
          <ac:chgData name="Xu, Jun1" userId="1742c7f0-0211-453e-a005-e857ba47df9e" providerId="ADAL" clId="{CC47A1E9-CD44-4274-963A-9F42E456A545}" dt="2021-06-17T03:17:11.917" v="2298" actId="478"/>
          <ac:spMkLst>
            <pc:docMk/>
            <pc:sldMk cId="3967139797" sldId="346"/>
            <ac:spMk id="9" creationId="{973B0C93-31CB-48DD-A382-BEA7292A0D55}"/>
          </ac:spMkLst>
        </pc:spChg>
        <pc:spChg chg="del">
          <ac:chgData name="Xu, Jun1" userId="1742c7f0-0211-453e-a005-e857ba47df9e" providerId="ADAL" clId="{CC47A1E9-CD44-4274-963A-9F42E456A545}" dt="2021-06-17T03:17:06.150" v="2292" actId="478"/>
          <ac:spMkLst>
            <pc:docMk/>
            <pc:sldMk cId="3967139797" sldId="346"/>
            <ac:spMk id="11" creationId="{50862C78-2B7C-4897-8DFD-9625C838DEC0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12" creationId="{6A833A20-8464-4E20-A39C-06325B0D8B70}"/>
          </ac:spMkLst>
        </pc:spChg>
        <pc:spChg chg="del">
          <ac:chgData name="Xu, Jun1" userId="1742c7f0-0211-453e-a005-e857ba47df9e" providerId="ADAL" clId="{CC47A1E9-CD44-4274-963A-9F42E456A545}" dt="2021-06-17T03:17:14.196" v="2300" actId="478"/>
          <ac:spMkLst>
            <pc:docMk/>
            <pc:sldMk cId="3967139797" sldId="346"/>
            <ac:spMk id="13" creationId="{B55F1752-2446-4042-A4A7-0238B08CEA1B}"/>
          </ac:spMkLst>
        </pc:spChg>
        <pc:spChg chg="del">
          <ac:chgData name="Xu, Jun1" userId="1742c7f0-0211-453e-a005-e857ba47df9e" providerId="ADAL" clId="{CC47A1E9-CD44-4274-963A-9F42E456A545}" dt="2021-06-17T03:17:15.738" v="2301" actId="478"/>
          <ac:spMkLst>
            <pc:docMk/>
            <pc:sldMk cId="3967139797" sldId="346"/>
            <ac:spMk id="16" creationId="{C6E38E9C-304B-4F4B-BD6E-9C693869C17D}"/>
          </ac:spMkLst>
        </pc:spChg>
        <pc:spChg chg="del">
          <ac:chgData name="Xu, Jun1" userId="1742c7f0-0211-453e-a005-e857ba47df9e" providerId="ADAL" clId="{CC47A1E9-CD44-4274-963A-9F42E456A545}" dt="2021-06-17T03:17:11.321" v="2297" actId="478"/>
          <ac:spMkLst>
            <pc:docMk/>
            <pc:sldMk cId="3967139797" sldId="346"/>
            <ac:spMk id="17" creationId="{9EC35FF2-8C02-4B53-80FB-94CB8FAD2A4F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18" creationId="{CCB64127-8909-4C7A-836B-81A2223C61AC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19" creationId="{24381A79-AFB4-4BD8-9595-1BED3E5515EA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20" creationId="{A5717D13-CA33-4357-87C4-FE6F84995DDC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21" creationId="{66095EEE-01B0-40EA-9D7A-ECBF10021A12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22" creationId="{B6B80B22-7F96-4FA1-BD62-6D1FC6F954AB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23" creationId="{6DD46EA2-F86C-46F2-BDEB-253ABC7E1ECA}"/>
          </ac:spMkLst>
        </pc:spChg>
        <pc:spChg chg="add mod">
          <ac:chgData name="Xu, Jun1" userId="1742c7f0-0211-453e-a005-e857ba47df9e" providerId="ADAL" clId="{CC47A1E9-CD44-4274-963A-9F42E456A545}" dt="2021-06-17T03:18:52.092" v="2348" actId="164"/>
          <ac:spMkLst>
            <pc:docMk/>
            <pc:sldMk cId="3967139797" sldId="346"/>
            <ac:spMk id="24" creationId="{3CF7442D-5862-41FF-913A-67A634B31662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25" creationId="{8E09DFCD-32DF-4ACB-990D-9DFF6977F491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26" creationId="{14BBB0F1-756C-448A-B86A-821BB28E0BB5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27" creationId="{9B83F56F-CAF9-41AE-A67E-01ABBB13E695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28" creationId="{AC3335A4-0FDA-4D6C-89F1-C2F6E54D31EC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29" creationId="{D007F053-B3CB-4B59-A96E-FFE93786CC2F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0" creationId="{2BBA705F-E060-427D-827C-8093B546CAB5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1" creationId="{5F06E2DD-C331-4BA5-8AD6-C53203C9AF8D}"/>
          </ac:spMkLst>
        </pc:spChg>
        <pc:spChg chg="add del mod">
          <ac:chgData name="Xu, Jun1" userId="1742c7f0-0211-453e-a005-e857ba47df9e" providerId="ADAL" clId="{CC47A1E9-CD44-4274-963A-9F42E456A545}" dt="2021-06-17T03:25:02.339" v="2517" actId="478"/>
          <ac:spMkLst>
            <pc:docMk/>
            <pc:sldMk cId="3967139797" sldId="346"/>
            <ac:spMk id="32" creationId="{813E4DCD-09F2-46BA-98C5-153985BCE466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3" creationId="{874EDE0B-B140-4A36-B294-4BD100E0AA41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4" creationId="{EB9B5834-E78B-46EE-BA3F-CD77BDCE7C7D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5" creationId="{042ABC67-11E4-462D-A6F2-AA8D10855DE5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6" creationId="{A3BDA2A8-1450-4A1D-AC8A-4AF2982D4C56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7" creationId="{93E6FCA2-F9AD-41D8-BA3A-0058ACEDE934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8" creationId="{D5928E93-AB4F-47F6-89C4-27D62D7F9A60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39" creationId="{987DEF91-8BCA-48F9-BB0A-8AD5A830ED5E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40" creationId="{DCFE5244-52E2-45CE-8C9F-0954AC8290F2}"/>
          </ac:spMkLst>
        </pc:spChg>
        <pc:spChg chg="add mod">
          <ac:chgData name="Xu, Jun1" userId="1742c7f0-0211-453e-a005-e857ba47df9e" providerId="ADAL" clId="{CC47A1E9-CD44-4274-963A-9F42E456A545}" dt="2021-06-17T07:10:29.210" v="4000" actId="164"/>
          <ac:spMkLst>
            <pc:docMk/>
            <pc:sldMk cId="3967139797" sldId="346"/>
            <ac:spMk id="41" creationId="{F77CF112-5FF0-43DC-93B7-EA178CBB990F}"/>
          </ac:spMkLst>
        </pc:spChg>
        <pc:grpChg chg="add mod">
          <ac:chgData name="Xu, Jun1" userId="1742c7f0-0211-453e-a005-e857ba47df9e" providerId="ADAL" clId="{CC47A1E9-CD44-4274-963A-9F42E456A545}" dt="2021-06-17T07:10:29.210" v="4000" actId="164"/>
          <ac:grpSpMkLst>
            <pc:docMk/>
            <pc:sldMk cId="3967139797" sldId="346"/>
            <ac:grpSpMk id="6" creationId="{7A0AE7FD-29AC-49E1-BC55-AA2B8F299F8B}"/>
          </ac:grpSpMkLst>
        </pc:grpChg>
        <pc:grpChg chg="add mod">
          <ac:chgData name="Xu, Jun1" userId="1742c7f0-0211-453e-a005-e857ba47df9e" providerId="ADAL" clId="{CC47A1E9-CD44-4274-963A-9F42E456A545}" dt="2021-06-17T07:10:29.210" v="4000" actId="164"/>
          <ac:grpSpMkLst>
            <pc:docMk/>
            <pc:sldMk cId="3967139797" sldId="346"/>
            <ac:grpSpMk id="42" creationId="{979A9208-C829-4541-8EC0-71DA122BB412}"/>
          </ac:grpSpMkLst>
        </pc:grpChg>
        <pc:cxnChg chg="del mod">
          <ac:chgData name="Xu, Jun1" userId="1742c7f0-0211-453e-a005-e857ba47df9e" providerId="ADAL" clId="{CC47A1E9-CD44-4274-963A-9F42E456A545}" dt="2021-06-17T03:17:06.937" v="2293" actId="478"/>
          <ac:cxnSpMkLst>
            <pc:docMk/>
            <pc:sldMk cId="3967139797" sldId="346"/>
            <ac:cxnSpMk id="10" creationId="{FB88A3AD-686B-409B-94EB-53D5B5018B10}"/>
          </ac:cxnSpMkLst>
        </pc:cxnChg>
        <pc:cxnChg chg="del">
          <ac:chgData name="Xu, Jun1" userId="1742c7f0-0211-453e-a005-e857ba47df9e" providerId="ADAL" clId="{CC47A1E9-CD44-4274-963A-9F42E456A545}" dt="2021-06-17T03:17:09.292" v="2295" actId="478"/>
          <ac:cxnSpMkLst>
            <pc:docMk/>
            <pc:sldMk cId="3967139797" sldId="346"/>
            <ac:cxnSpMk id="14" creationId="{7C96150D-8824-44CC-82C8-B14C2C9EC2D7}"/>
          </ac:cxnSpMkLst>
        </pc:cxnChg>
        <pc:cxnChg chg="del mod">
          <ac:chgData name="Xu, Jun1" userId="1742c7f0-0211-453e-a005-e857ba47df9e" providerId="ADAL" clId="{CC47A1E9-CD44-4274-963A-9F42E456A545}" dt="2021-06-17T03:17:12.921" v="2299" actId="478"/>
          <ac:cxnSpMkLst>
            <pc:docMk/>
            <pc:sldMk cId="3967139797" sldId="346"/>
            <ac:cxnSpMk id="15" creationId="{457DFF32-F3EB-4858-BFF2-D82C0AEA1D3B}"/>
          </ac:cxnSpMkLst>
        </pc:cxnChg>
      </pc:sldChg>
      <pc:sldChg chg="addSp delSp modSp add mod modNotesTx">
        <pc:chgData name="Xu, Jun1" userId="1742c7f0-0211-453e-a005-e857ba47df9e" providerId="ADAL" clId="{CC47A1E9-CD44-4274-963A-9F42E456A545}" dt="2021-06-17T12:03:26.147" v="8205" actId="20577"/>
        <pc:sldMkLst>
          <pc:docMk/>
          <pc:sldMk cId="2611856341" sldId="347"/>
        </pc:sldMkLst>
        <pc:spChg chg="mod">
          <ac:chgData name="Xu, Jun1" userId="1742c7f0-0211-453e-a005-e857ba47df9e" providerId="ADAL" clId="{CC47A1E9-CD44-4274-963A-9F42E456A545}" dt="2021-06-17T03:39:50.819" v="2727"/>
          <ac:spMkLst>
            <pc:docMk/>
            <pc:sldMk cId="2611856341" sldId="347"/>
            <ac:spMk id="2" creationId="{A2DBA735-72BB-4B98-9B2B-002B1BD5C1B5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4" creationId="{3F0C50D6-438C-4E11-A39D-2F7C90AEF874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5" creationId="{7A2969D2-0FA5-47D8-B153-8CFBFDEDF6FE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7" creationId="{428D9095-BBFD-45FD-A418-313B3DA215FA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8" creationId="{7AA2B9CE-DA45-44B3-BC97-40B14E3466C2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9" creationId="{E2464F2A-203D-4DB4-BD85-E8CEEA1D60DA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10" creationId="{456B7ED6-0B90-4CB8-B448-32A23C0D971B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12" creationId="{6A833A20-8464-4E20-A39C-06325B0D8B70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15" creationId="{0077D8CE-9B45-468C-8BB7-BFA968E2D37B}"/>
          </ac:spMkLst>
        </pc:spChg>
        <pc:spChg chg="add del mod">
          <ac:chgData name="Xu, Jun1" userId="1742c7f0-0211-453e-a005-e857ba47df9e" providerId="ADAL" clId="{CC47A1E9-CD44-4274-963A-9F42E456A545}" dt="2021-06-17T03:44:52.567" v="2918" actId="478"/>
          <ac:spMkLst>
            <pc:docMk/>
            <pc:sldMk cId="2611856341" sldId="347"/>
            <ac:spMk id="17" creationId="{F4749A28-5DA1-46EE-8EED-55C563D0D0E4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18" creationId="{CCB64127-8909-4C7A-836B-81A2223C61AC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25" creationId="{8E09DFCD-32DF-4ACB-990D-9DFF6977F491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26" creationId="{14BBB0F1-756C-448A-B86A-821BB28E0BB5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27" creationId="{9B83F56F-CAF9-41AE-A67E-01ABBB13E695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28" creationId="{AC3335A4-0FDA-4D6C-89F1-C2F6E54D31EC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29" creationId="{D007F053-B3CB-4B59-A96E-FFE93786CC2F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0" creationId="{2BBA705F-E060-427D-827C-8093B546CAB5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1" creationId="{5F06E2DD-C331-4BA5-8AD6-C53203C9AF8D}"/>
          </ac:spMkLst>
        </pc:spChg>
        <pc:spChg chg="add mod">
          <ac:chgData name="Xu, Jun1" userId="1742c7f0-0211-453e-a005-e857ba47df9e" providerId="ADAL" clId="{CC47A1E9-CD44-4274-963A-9F42E456A545}" dt="2021-06-17T03:43:48.878" v="2876" actId="164"/>
          <ac:spMkLst>
            <pc:docMk/>
            <pc:sldMk cId="2611856341" sldId="347"/>
            <ac:spMk id="32" creationId="{207846BC-C503-422A-B7A4-466D3544055F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3" creationId="{874EDE0B-B140-4A36-B294-4BD100E0AA41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4" creationId="{EB9B5834-E78B-46EE-BA3F-CD77BDCE7C7D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5" creationId="{042ABC67-11E4-462D-A6F2-AA8D10855DE5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6" creationId="{A3BDA2A8-1450-4A1D-AC8A-4AF2982D4C56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7" creationId="{93E6FCA2-F9AD-41D8-BA3A-0058ACEDE934}"/>
          </ac:spMkLst>
        </pc:spChg>
        <pc:spChg chg="del">
          <ac:chgData name="Xu, Jun1" userId="1742c7f0-0211-453e-a005-e857ba47df9e" providerId="ADAL" clId="{CC47A1E9-CD44-4274-963A-9F42E456A545}" dt="2021-06-17T03:39:06.285" v="2623" actId="478"/>
          <ac:spMkLst>
            <pc:docMk/>
            <pc:sldMk cId="2611856341" sldId="347"/>
            <ac:spMk id="38" creationId="{D5928E93-AB4F-47F6-89C4-27D62D7F9A60}"/>
          </ac:spMkLst>
        </pc:spChg>
        <pc:spChg chg="add mod">
          <ac:chgData name="Xu, Jun1" userId="1742c7f0-0211-453e-a005-e857ba47df9e" providerId="ADAL" clId="{CC47A1E9-CD44-4274-963A-9F42E456A545}" dt="2021-06-17T03:47:19.935" v="3124" actId="1038"/>
          <ac:spMkLst>
            <pc:docMk/>
            <pc:sldMk cId="2611856341" sldId="347"/>
            <ac:spMk id="39" creationId="{990BCEC1-3F5F-4618-A18B-ADA3C80BEE6C}"/>
          </ac:spMkLst>
        </pc:spChg>
        <pc:spChg chg="add del mod">
          <ac:chgData name="Xu, Jun1" userId="1742c7f0-0211-453e-a005-e857ba47df9e" providerId="ADAL" clId="{CC47A1E9-CD44-4274-963A-9F42E456A545}" dt="2021-06-17T03:46:46.990" v="3040"/>
          <ac:spMkLst>
            <pc:docMk/>
            <pc:sldMk cId="2611856341" sldId="347"/>
            <ac:spMk id="42" creationId="{8FD0C306-FD61-4169-98EB-7A0AE6F3C7CA}"/>
          </ac:spMkLst>
        </pc:spChg>
        <pc:spChg chg="add del mod">
          <ac:chgData name="Xu, Jun1" userId="1742c7f0-0211-453e-a005-e857ba47df9e" providerId="ADAL" clId="{CC47A1E9-CD44-4274-963A-9F42E456A545}" dt="2021-06-17T04:11:00.036" v="3125" actId="478"/>
          <ac:spMkLst>
            <pc:docMk/>
            <pc:sldMk cId="2611856341" sldId="347"/>
            <ac:spMk id="43" creationId="{3F90EA61-82BD-4D1E-BD35-E86B229F0172}"/>
          </ac:spMkLst>
        </pc:spChg>
        <pc:spChg chg="add del mod">
          <ac:chgData name="Xu, Jun1" userId="1742c7f0-0211-453e-a005-e857ba47df9e" providerId="ADAL" clId="{CC47A1E9-CD44-4274-963A-9F42E456A545}" dt="2021-06-17T04:11:01.394" v="3126" actId="478"/>
          <ac:spMkLst>
            <pc:docMk/>
            <pc:sldMk cId="2611856341" sldId="347"/>
            <ac:spMk id="46" creationId="{FA0BEBBA-A489-49B5-8035-F7E8DA341ABC}"/>
          </ac:spMkLst>
        </pc:spChg>
        <pc:grpChg chg="del">
          <ac:chgData name="Xu, Jun1" userId="1742c7f0-0211-453e-a005-e857ba47df9e" providerId="ADAL" clId="{CC47A1E9-CD44-4274-963A-9F42E456A545}" dt="2021-06-17T03:39:06.285" v="2623" actId="478"/>
          <ac:grpSpMkLst>
            <pc:docMk/>
            <pc:sldMk cId="2611856341" sldId="347"/>
            <ac:grpSpMk id="6" creationId="{7A0AE7FD-29AC-49E1-BC55-AA2B8F299F8B}"/>
          </ac:grpSpMkLst>
        </pc:grpChg>
        <pc:grpChg chg="add mod">
          <ac:chgData name="Xu, Jun1" userId="1742c7f0-0211-453e-a005-e857ba47df9e" providerId="ADAL" clId="{CC47A1E9-CD44-4274-963A-9F42E456A545}" dt="2021-06-17T03:44:25.270" v="2903" actId="1035"/>
          <ac:grpSpMkLst>
            <pc:docMk/>
            <pc:sldMk cId="2611856341" sldId="347"/>
            <ac:grpSpMk id="16" creationId="{990D8066-9B4A-43F0-B8AF-841D325B2DCF}"/>
          </ac:grpSpMkLst>
        </pc:grpChg>
        <pc:cxnChg chg="add mod">
          <ac:chgData name="Xu, Jun1" userId="1742c7f0-0211-453e-a005-e857ba47df9e" providerId="ADAL" clId="{CC47A1E9-CD44-4274-963A-9F42E456A545}" dt="2021-06-17T03:43:48.878" v="2876" actId="164"/>
          <ac:cxnSpMkLst>
            <pc:docMk/>
            <pc:sldMk cId="2611856341" sldId="347"/>
            <ac:cxnSpMk id="13" creationId="{F036C3EE-143A-454B-8CC0-A9F238830156}"/>
          </ac:cxnSpMkLst>
        </pc:cxnChg>
        <pc:cxnChg chg="add del mod">
          <ac:chgData name="Xu, Jun1" userId="1742c7f0-0211-453e-a005-e857ba47df9e" providerId="ADAL" clId="{CC47A1E9-CD44-4274-963A-9F42E456A545}" dt="2021-06-17T04:11:01.984" v="3127" actId="478"/>
          <ac:cxnSpMkLst>
            <pc:docMk/>
            <pc:sldMk cId="2611856341" sldId="347"/>
            <ac:cxnSpMk id="41" creationId="{A2D59BC2-EC87-49CB-9F83-68713AF394E3}"/>
          </ac:cxnSpMkLst>
        </pc:cxnChg>
        <pc:cxnChg chg="add del mod">
          <ac:chgData name="Xu, Jun1" userId="1742c7f0-0211-453e-a005-e857ba47df9e" providerId="ADAL" clId="{CC47A1E9-CD44-4274-963A-9F42E456A545}" dt="2021-06-17T04:11:02.602" v="3128" actId="478"/>
          <ac:cxnSpMkLst>
            <pc:docMk/>
            <pc:sldMk cId="2611856341" sldId="347"/>
            <ac:cxnSpMk id="44" creationId="{A603A919-75C6-49FD-903A-2EAB27101E9B}"/>
          </ac:cxnSpMkLst>
        </pc:cxnChg>
      </pc:sldChg>
      <pc:sldChg chg="addSp delSp modSp add mod modNotesTx">
        <pc:chgData name="Xu, Jun1" userId="1742c7f0-0211-453e-a005-e857ba47df9e" providerId="ADAL" clId="{CC47A1E9-CD44-4274-963A-9F42E456A545}" dt="2021-06-17T12:04:13.820" v="8317" actId="20577"/>
        <pc:sldMkLst>
          <pc:docMk/>
          <pc:sldMk cId="3044537894" sldId="348"/>
        </pc:sldMkLst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87" creationId="{6021D31F-D603-48D3-B626-4D1CF39B732B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88" creationId="{19CA88D9-579C-4139-B0E0-4CB74C2B7586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89" creationId="{44FA5E8C-46C2-41C2-86CE-F5936D7428A3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90" creationId="{5F88DD66-C0DB-49BB-A4A5-2C0D8B95ECEE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91" creationId="{9CA55343-75B8-47D5-B4F2-AEA4D2FA5C4A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92" creationId="{11E7325B-F216-45AA-9FC3-AE70B3DD425A}"/>
          </ac:spMkLst>
        </pc:spChg>
        <pc:spChg chg="add del">
          <ac:chgData name="Xu, Jun1" userId="1742c7f0-0211-453e-a005-e857ba47df9e" providerId="ADAL" clId="{CC47A1E9-CD44-4274-963A-9F42E456A545}" dt="2021-06-17T06:56:32.472" v="3772" actId="478"/>
          <ac:spMkLst>
            <pc:docMk/>
            <pc:sldMk cId="3044537894" sldId="348"/>
            <ac:spMk id="93" creationId="{370F5374-8BEF-4699-AF9A-16891213B356}"/>
          </ac:spMkLst>
        </pc:spChg>
        <pc:spChg chg="add mod">
          <ac:chgData name="Xu, Jun1" userId="1742c7f0-0211-453e-a005-e857ba47df9e" providerId="ADAL" clId="{CC47A1E9-CD44-4274-963A-9F42E456A545}" dt="2021-06-17T07:10:48.956" v="4011" actId="404"/>
          <ac:spMkLst>
            <pc:docMk/>
            <pc:sldMk cId="3044537894" sldId="348"/>
            <ac:spMk id="103" creationId="{07AF3DE3-A7A2-4529-81BC-D3E79F74CD55}"/>
          </ac:spMkLst>
        </pc:spChg>
        <pc:spChg chg="add mod">
          <ac:chgData name="Xu, Jun1" userId="1742c7f0-0211-453e-a005-e857ba47df9e" providerId="ADAL" clId="{CC47A1E9-CD44-4274-963A-9F42E456A545}" dt="2021-06-17T07:11:04.316" v="4013" actId="1076"/>
          <ac:spMkLst>
            <pc:docMk/>
            <pc:sldMk cId="3044537894" sldId="348"/>
            <ac:spMk id="104" creationId="{CF082544-3DB0-43B5-BEB4-0BFF40617521}"/>
          </ac:spMkLst>
        </pc:spChg>
        <pc:spChg chg="add mod">
          <ac:chgData name="Xu, Jun1" userId="1742c7f0-0211-453e-a005-e857ba47df9e" providerId="ADAL" clId="{CC47A1E9-CD44-4274-963A-9F42E456A545}" dt="2021-06-17T07:11:12.325" v="4015" actId="1076"/>
          <ac:spMkLst>
            <pc:docMk/>
            <pc:sldMk cId="3044537894" sldId="348"/>
            <ac:spMk id="105" creationId="{690E1579-424E-4146-AFCF-DE6B316FB53E}"/>
          </ac:spMkLst>
        </pc:spChg>
        <pc:grpChg chg="del">
          <ac:chgData name="Xu, Jun1" userId="1742c7f0-0211-453e-a005-e857ba47df9e" providerId="ADAL" clId="{CC47A1E9-CD44-4274-963A-9F42E456A545}" dt="2021-06-17T06:56:13.485" v="3767" actId="478"/>
          <ac:grpSpMkLst>
            <pc:docMk/>
            <pc:sldMk cId="3044537894" sldId="348"/>
            <ac:grpSpMk id="102" creationId="{EC466A8A-4F71-4AA2-AF9D-B0029BBE798F}"/>
          </ac:grpSpMkLst>
        </pc:grpChg>
      </pc:sldChg>
      <pc:sldChg chg="addSp delSp modSp add mod modNotesTx">
        <pc:chgData name="Xu, Jun1" userId="1742c7f0-0211-453e-a005-e857ba47df9e" providerId="ADAL" clId="{CC47A1E9-CD44-4274-963A-9F42E456A545}" dt="2021-06-17T12:05:52.646" v="8627" actId="20577"/>
        <pc:sldMkLst>
          <pc:docMk/>
          <pc:sldMk cId="2992376560" sldId="349"/>
        </pc:sldMkLst>
        <pc:spChg chg="add mod">
          <ac:chgData name="Xu, Jun1" userId="1742c7f0-0211-453e-a005-e857ba47df9e" providerId="ADAL" clId="{CC47A1E9-CD44-4274-963A-9F42E456A545}" dt="2021-06-17T07:04:38.341" v="3896" actId="1076"/>
          <ac:spMkLst>
            <pc:docMk/>
            <pc:sldMk cId="2992376560" sldId="349"/>
            <ac:spMk id="2" creationId="{48F5B933-543F-46D1-A6D6-958D9E51F027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4" creationId="{CB46BF56-73BD-4012-9277-96671124EE08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6" creationId="{687308D2-FFEA-4954-80C9-E78BD8688769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9" creationId="{FA8D88AC-C77B-4988-AE57-F6C81F74630C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0" creationId="{1E894C4A-5154-4FD8-834A-164156B6A0CE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1" creationId="{3EEF2C55-79DB-4DD8-A8B5-BCC427D7AFD5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2" creationId="{40613A05-F743-4465-8F50-D7BF6EBF5385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3" creationId="{42134888-F87C-4ED8-A501-B5951FAED341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4" creationId="{AAC66E22-F623-4817-B983-22F1E7597FB0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5" creationId="{2774E94C-1EC8-4B06-A199-701C6A6845FB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6" creationId="{EA3D4BA8-C880-4568-BE70-333A50E2CCFF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7" creationId="{8FB97D9C-ACCC-464B-8F5F-EF38390FFC25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8" creationId="{F4BFC179-31DE-4AC7-9DF5-4393534361DD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19" creationId="{560473F4-0FD8-46E1-B1F9-84A2380B0FC7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0" creationId="{5FD9FCC8-58D8-445E-B136-23B2AAD61627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1" creationId="{41E52DA4-6C95-4F4A-A802-C4CDD210C658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2" creationId="{FA2A4CC6-5138-4F8D-9862-B02D5ABAADFE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3" creationId="{F32916F9-2715-4F27-9E3F-B81B19692EC6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5" creationId="{913DEC76-CCB8-411A-B82C-946297C3178B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6" creationId="{4ADBC1B4-5CA0-40E0-90DE-6DF8394F07EA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7" creationId="{34841D74-70C7-4ED8-84F9-E7347A7F5CA5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8" creationId="{87FE9A2D-F119-48EF-B97F-0F0D4D979C48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29" creationId="{39E4DF7D-C485-4271-80F1-A74F5490409B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30" creationId="{46057639-2E4C-4043-9492-0D77536BCDE6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31" creationId="{6DB5F3D2-5254-4088-899C-F6B8DDD5CDD1}"/>
          </ac:spMkLst>
        </pc:spChg>
        <pc:spChg chg="mod">
          <ac:chgData name="Xu, Jun1" userId="1742c7f0-0211-453e-a005-e857ba47df9e" providerId="ADAL" clId="{CC47A1E9-CD44-4274-963A-9F42E456A545}" dt="2021-06-17T06:57:13.294" v="3782" actId="403"/>
          <ac:spMkLst>
            <pc:docMk/>
            <pc:sldMk cId="2992376560" sldId="349"/>
            <ac:spMk id="32" creationId="{F6AF1DAE-B46B-49CB-A5FE-C726BA8C3F04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87" creationId="{6021D31F-D603-48D3-B626-4D1CF39B732B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88" creationId="{19CA88D9-579C-4139-B0E0-4CB74C2B7586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89" creationId="{44FA5E8C-46C2-41C2-86CE-F5936D7428A3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90" creationId="{5F88DD66-C0DB-49BB-A4A5-2C0D8B95ECEE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91" creationId="{9CA55343-75B8-47D5-B4F2-AEA4D2FA5C4A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92" creationId="{11E7325B-F216-45AA-9FC3-AE70B3DD425A}"/>
          </ac:spMkLst>
        </pc:spChg>
        <pc:spChg chg="del">
          <ac:chgData name="Xu, Jun1" userId="1742c7f0-0211-453e-a005-e857ba47df9e" providerId="ADAL" clId="{CC47A1E9-CD44-4274-963A-9F42E456A545}" dt="2021-06-17T06:56:49.876" v="3774" actId="478"/>
          <ac:spMkLst>
            <pc:docMk/>
            <pc:sldMk cId="2992376560" sldId="349"/>
            <ac:spMk id="93" creationId="{370F5374-8BEF-4699-AF9A-16891213B356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04" creationId="{1EBF713C-0F71-401F-9A8B-DA0E2773FAFF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05" creationId="{4290D7E0-280A-44A3-BDC2-BE735D0F4740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07" creationId="{7D1A7B3E-5A31-411B-8B2F-5BFF3109983D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08" creationId="{8A19D6FF-0A72-4E35-9998-614344C603A8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09" creationId="{03658C77-D68A-47E6-8FF6-A0D1979B74C6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0" creationId="{2528DE92-88EC-46DD-A583-D9A50ED483C6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1" creationId="{BAFCD1FC-6B4B-4667-9D55-EC66C93B4C73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2" creationId="{2543C104-CD81-4602-BCDE-ED856CB1CE42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3" creationId="{DD16E1E5-0198-4062-859C-EF95E26A9634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4" creationId="{DBEB1DFB-15D5-4FB4-BADA-EC644E6208BE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5" creationId="{2A7448E9-63DF-436E-BCDF-C53EA779A026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6" creationId="{8CCC0098-F92D-47F7-B8C5-D617653F24E1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7" creationId="{36C6473F-08D1-4DAD-BE0D-C44A8A37A67F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8" creationId="{8AD51B06-67CE-48D3-A67D-7C338C2C6AD2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19" creationId="{4C3C9340-1EB7-4707-8DEA-BC038A6C981C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0" creationId="{B15A06AE-ECCD-495C-BEFF-FF5D49E24E6F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1" creationId="{974B9519-BCC8-4BEE-8B3F-22EA4BD03846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2" creationId="{928B03F0-EFC4-47C5-AE73-138F408DAFEE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3" creationId="{9D48C465-5540-497A-847D-E55B3F3C9A62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4" creationId="{3CD0D335-C0B3-47FD-86E2-E01B59D7A7AC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5" creationId="{91451CD9-6309-4E0B-A555-D24E0EE4BD0D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6" creationId="{B3F2B5B9-DC42-43C3-97BC-BC42B9851B38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7" creationId="{4105C47E-1E02-4AE6-8E9D-6A7E1AAC6BF9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8" creationId="{8F0ECAA2-C9DB-4814-A558-DEF5F52F71BC}"/>
          </ac:spMkLst>
        </pc:spChg>
        <pc:spChg chg="mod">
          <ac:chgData name="Xu, Jun1" userId="1742c7f0-0211-453e-a005-e857ba47df9e" providerId="ADAL" clId="{CC47A1E9-CD44-4274-963A-9F42E456A545}" dt="2021-06-17T06:57:18.739" v="3784"/>
          <ac:spMkLst>
            <pc:docMk/>
            <pc:sldMk cId="2992376560" sldId="349"/>
            <ac:spMk id="129" creationId="{0A2B4F9A-6F49-4413-9C89-19EC3E3B79C9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1" creationId="{B23341CE-44A3-4711-ADC5-B56876649F4A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2" creationId="{40B2176C-04DD-4A61-8EDB-24D6CDBB44A2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4" creationId="{0FFB2313-7365-4E00-82ED-56C62CD92451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5" creationId="{09A65803-F79B-4084-BDC5-E4CCE3544C57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6" creationId="{634FE64E-4FF5-454B-A52F-466D3349700C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7" creationId="{30874432-D196-417C-8BD6-BBF6902822DC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8" creationId="{93A3F986-ED81-4B9E-AFD2-93FF6B223953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39" creationId="{A360EA08-6728-4056-A374-5EEF7C155401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0" creationId="{513D1A37-2CF2-4735-9720-2EF84AEA0996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1" creationId="{3AEB816C-476B-4F90-BC59-9396A4E21761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2" creationId="{D6A507E4-9896-4687-90BD-7E2BE131A30B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3" creationId="{2878148A-7B08-4F64-8494-2B1D2D4ECE39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4" creationId="{474EB674-FD4C-436C-99C6-454FE9647C23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5" creationId="{59738024-5A46-4C9C-A799-218E5B55BACC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6" creationId="{F8D5BC25-88E6-4749-A4BA-95C81807FCD0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7" creationId="{76944993-CAB2-4AB0-9E30-E9BB669B01AE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8" creationId="{F40D209B-6B5E-4862-B52A-66826E591194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49" creationId="{298E3060-7017-4087-8758-9B91C4772844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0" creationId="{AD4F6B62-0054-4D09-B391-22811FAA9937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1" creationId="{F0AB671A-550A-460B-92FC-CF2CF2F2C69B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2" creationId="{CAE6B8E8-58A5-4C07-BFCC-3D8196B74042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3" creationId="{6179AC17-AA60-4AAE-9082-F09DD04AF106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4" creationId="{AF94367B-4641-4B86-A326-49D7F55FE45B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5" creationId="{1B458431-EE6A-4D08-A0AC-817B7EEEA8A1}"/>
          </ac:spMkLst>
        </pc:spChg>
        <pc:spChg chg="mod">
          <ac:chgData name="Xu, Jun1" userId="1742c7f0-0211-453e-a005-e857ba47df9e" providerId="ADAL" clId="{CC47A1E9-CD44-4274-963A-9F42E456A545}" dt="2021-06-17T06:57:27.715" v="3786"/>
          <ac:spMkLst>
            <pc:docMk/>
            <pc:sldMk cId="2992376560" sldId="349"/>
            <ac:spMk id="156" creationId="{3DCF8B22-526B-4906-B03C-A5726C941A45}"/>
          </ac:spMkLst>
        </pc:spChg>
        <pc:spChg chg="mod ord">
          <ac:chgData name="Xu, Jun1" userId="1742c7f0-0211-453e-a005-e857ba47df9e" providerId="ADAL" clId="{CC47A1E9-CD44-4274-963A-9F42E456A545}" dt="2021-06-17T07:01:01.195" v="3827" actId="207"/>
          <ac:spMkLst>
            <pc:docMk/>
            <pc:sldMk cId="2992376560" sldId="349"/>
            <ac:spMk id="158" creationId="{C48F5281-B677-41AA-A4BB-7E2C487459C7}"/>
          </ac:spMkLst>
        </pc:spChg>
        <pc:spChg chg="mod">
          <ac:chgData name="Xu, Jun1" userId="1742c7f0-0211-453e-a005-e857ba47df9e" providerId="ADAL" clId="{CC47A1E9-CD44-4274-963A-9F42E456A545}" dt="2021-06-17T07:00:24.275" v="3812" actId="207"/>
          <ac:spMkLst>
            <pc:docMk/>
            <pc:sldMk cId="2992376560" sldId="349"/>
            <ac:spMk id="159" creationId="{766311B2-590E-47AF-837D-F92D60C67D3B}"/>
          </ac:spMkLst>
        </pc:spChg>
        <pc:spChg chg="mod">
          <ac:chgData name="Xu, Jun1" userId="1742c7f0-0211-453e-a005-e857ba47df9e" providerId="ADAL" clId="{CC47A1E9-CD44-4274-963A-9F42E456A545}" dt="2021-06-17T07:00:50.941" v="3823" actId="207"/>
          <ac:spMkLst>
            <pc:docMk/>
            <pc:sldMk cId="2992376560" sldId="349"/>
            <ac:spMk id="161" creationId="{7ACC7869-C8C4-4227-8E2A-1E87DAC06377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62" creationId="{5EE1AD67-8924-4D1C-83D2-CDEABFEBCB0B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63" creationId="{6B048601-0A8D-445C-8EE4-18CB24090EE4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64" creationId="{2F1CAAC8-D55A-499B-96C2-55B11202BAE9}"/>
          </ac:spMkLst>
        </pc:spChg>
        <pc:spChg chg="mod">
          <ac:chgData name="Xu, Jun1" userId="1742c7f0-0211-453e-a005-e857ba47df9e" providerId="ADAL" clId="{CC47A1E9-CD44-4274-963A-9F42E456A545}" dt="2021-06-17T07:00:39.248" v="3816" actId="207"/>
          <ac:spMkLst>
            <pc:docMk/>
            <pc:sldMk cId="2992376560" sldId="349"/>
            <ac:spMk id="165" creationId="{08AD6B2D-A19C-4A14-A879-EB924B1FE330}"/>
          </ac:spMkLst>
        </pc:spChg>
        <pc:spChg chg="mod">
          <ac:chgData name="Xu, Jun1" userId="1742c7f0-0211-453e-a005-e857ba47df9e" providerId="ADAL" clId="{CC47A1E9-CD44-4274-963A-9F42E456A545}" dt="2021-06-17T06:59:28.380" v="3802" actId="207"/>
          <ac:spMkLst>
            <pc:docMk/>
            <pc:sldMk cId="2992376560" sldId="349"/>
            <ac:spMk id="166" creationId="{0DECCB00-CDEC-4A66-8001-10A25BE20ECA}"/>
          </ac:spMkLst>
        </pc:spChg>
        <pc:spChg chg="mod">
          <ac:chgData name="Xu, Jun1" userId="1742c7f0-0211-453e-a005-e857ba47df9e" providerId="ADAL" clId="{CC47A1E9-CD44-4274-963A-9F42E456A545}" dt="2021-06-17T07:00:31.167" v="3814" actId="207"/>
          <ac:spMkLst>
            <pc:docMk/>
            <pc:sldMk cId="2992376560" sldId="349"/>
            <ac:spMk id="167" creationId="{D4D674CA-B42F-431B-95FC-847715065F0D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68" creationId="{08832C82-D6FE-4E1C-A968-ED73DF8B9BED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69" creationId="{F826BE94-ECED-47DA-B2BF-7F7366B9829B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0" creationId="{B034235C-1874-4BD5-9125-297B1C9E8872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1" creationId="{E3A05197-A606-4E8A-AFB8-94E8197A0DA5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2" creationId="{650A4121-A3FA-48FA-A174-D57553EB7290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3" creationId="{41CE8DE1-85B6-4580-9C3F-6CA2E38B7EA4}"/>
          </ac:spMkLst>
        </pc:spChg>
        <pc:spChg chg="mod">
          <ac:chgData name="Xu, Jun1" userId="1742c7f0-0211-453e-a005-e857ba47df9e" providerId="ADAL" clId="{CC47A1E9-CD44-4274-963A-9F42E456A545}" dt="2021-06-17T07:00:45.473" v="3821" actId="207"/>
          <ac:spMkLst>
            <pc:docMk/>
            <pc:sldMk cId="2992376560" sldId="349"/>
            <ac:spMk id="174" creationId="{020DC792-CE28-496B-9663-F8651F5533AB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5" creationId="{A5B1B35C-894A-4388-B96B-466621A24DF6}"/>
          </ac:spMkLst>
        </pc:spChg>
        <pc:spChg chg="mod">
          <ac:chgData name="Xu, Jun1" userId="1742c7f0-0211-453e-a005-e857ba47df9e" providerId="ADAL" clId="{CC47A1E9-CD44-4274-963A-9F42E456A545}" dt="2021-06-17T07:00:05.465" v="3810" actId="692"/>
          <ac:spMkLst>
            <pc:docMk/>
            <pc:sldMk cId="2992376560" sldId="349"/>
            <ac:spMk id="176" creationId="{E0251379-DF01-4310-B8A5-2B211B0EA670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77" creationId="{A903609E-C842-4120-A390-5E92B3DE7A28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78" creationId="{9A02A0A7-5CC2-4647-8862-C959279A2CBD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79" creationId="{F67BF4E1-1B06-438C-ACFC-EFC98F58897A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80" creationId="{1B31E1F0-8680-42D4-AB74-D8668AAF7ED1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81" creationId="{B071E501-8819-4E11-8DAD-F3F74C1CD65F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82" creationId="{3AD710A0-B1EA-441D-9697-02E1A48F0A6C}"/>
          </ac:spMkLst>
        </pc:spChg>
        <pc:spChg chg="mod">
          <ac:chgData name="Xu, Jun1" userId="1742c7f0-0211-453e-a005-e857ba47df9e" providerId="ADAL" clId="{CC47A1E9-CD44-4274-963A-9F42E456A545}" dt="2021-06-17T06:59:54.170" v="3808" actId="692"/>
          <ac:spMkLst>
            <pc:docMk/>
            <pc:sldMk cId="2992376560" sldId="349"/>
            <ac:spMk id="183" creationId="{BAA1B1B4-878C-4ED4-A982-EF85E99B2038}"/>
          </ac:spMkLst>
        </pc:spChg>
        <pc:spChg chg="add del mod">
          <ac:chgData name="Xu, Jun1" userId="1742c7f0-0211-453e-a005-e857ba47df9e" providerId="ADAL" clId="{CC47A1E9-CD44-4274-963A-9F42E456A545}" dt="2021-06-17T06:59:02.098" v="3798" actId="478"/>
          <ac:spMkLst>
            <pc:docMk/>
            <pc:sldMk cId="2992376560" sldId="349"/>
            <ac:spMk id="184" creationId="{9C948E5F-8EDC-43E1-B990-187EBD4239F4}"/>
          </ac:spMkLst>
        </pc:spChg>
        <pc:spChg chg="add mod ord">
          <ac:chgData name="Xu, Jun1" userId="1742c7f0-0211-453e-a005-e857ba47df9e" providerId="ADAL" clId="{CC47A1E9-CD44-4274-963A-9F42E456A545}" dt="2021-06-17T07:03:55.800" v="3887" actId="164"/>
          <ac:spMkLst>
            <pc:docMk/>
            <pc:sldMk cId="2992376560" sldId="349"/>
            <ac:spMk id="190" creationId="{CBE2F1C9-1BF5-4411-BBD5-0C502F0D6948}"/>
          </ac:spMkLst>
        </pc:spChg>
        <pc:spChg chg="add mod">
          <ac:chgData name="Xu, Jun1" userId="1742c7f0-0211-453e-a005-e857ba47df9e" providerId="ADAL" clId="{CC47A1E9-CD44-4274-963A-9F42E456A545}" dt="2021-06-17T07:03:55.800" v="3887" actId="164"/>
          <ac:spMkLst>
            <pc:docMk/>
            <pc:sldMk cId="2992376560" sldId="349"/>
            <ac:spMk id="191" creationId="{14594B14-13B8-423A-AC69-0E1B6D692204}"/>
          </ac:spMkLst>
        </pc:spChg>
        <pc:spChg chg="mod">
          <ac:chgData name="Xu, Jun1" userId="1742c7f0-0211-453e-a005-e857ba47df9e" providerId="ADAL" clId="{CC47A1E9-CD44-4274-963A-9F42E456A545}" dt="2021-06-17T07:08:52.863" v="3999"/>
          <ac:spMkLst>
            <pc:docMk/>
            <pc:sldMk cId="2992376560" sldId="349"/>
            <ac:spMk id="196" creationId="{B0506EFB-68E8-46A6-9AA4-E1E32B4A9C09}"/>
          </ac:spMkLst>
        </pc:spChg>
        <pc:spChg chg="mod">
          <ac:chgData name="Xu, Jun1" userId="1742c7f0-0211-453e-a005-e857ba47df9e" providerId="ADAL" clId="{CC47A1E9-CD44-4274-963A-9F42E456A545}" dt="2021-06-17T07:08:52.863" v="3999"/>
          <ac:spMkLst>
            <pc:docMk/>
            <pc:sldMk cId="2992376560" sldId="349"/>
            <ac:spMk id="197" creationId="{E6232632-7229-4BAF-9FF4-990CC880926E}"/>
          </ac:spMkLst>
        </pc:spChg>
        <pc:spChg chg="mod">
          <ac:chgData name="Xu, Jun1" userId="1742c7f0-0211-453e-a005-e857ba47df9e" providerId="ADAL" clId="{CC47A1E9-CD44-4274-963A-9F42E456A545}" dt="2021-06-17T07:08:52.863" v="3999"/>
          <ac:spMkLst>
            <pc:docMk/>
            <pc:sldMk cId="2992376560" sldId="349"/>
            <ac:spMk id="198" creationId="{8EB15413-6675-4353-9E5D-FEDCFE1490E5}"/>
          </ac:spMkLst>
        </pc:spChg>
        <pc:spChg chg="mod">
          <ac:chgData name="Xu, Jun1" userId="1742c7f0-0211-453e-a005-e857ba47df9e" providerId="ADAL" clId="{CC47A1E9-CD44-4274-963A-9F42E456A545}" dt="2021-06-17T07:08:52.863" v="3999"/>
          <ac:spMkLst>
            <pc:docMk/>
            <pc:sldMk cId="2992376560" sldId="349"/>
            <ac:spMk id="199" creationId="{6592FB75-2D5B-4B9B-8853-9647F97092AA}"/>
          </ac:spMkLst>
        </pc:spChg>
        <pc:spChg chg="mod">
          <ac:chgData name="Xu, Jun1" userId="1742c7f0-0211-453e-a005-e857ba47df9e" providerId="ADAL" clId="{CC47A1E9-CD44-4274-963A-9F42E456A545}" dt="2021-06-17T07:14:53.020" v="4103" actId="1037"/>
          <ac:spMkLst>
            <pc:docMk/>
            <pc:sldMk cId="2992376560" sldId="349"/>
            <ac:spMk id="200" creationId="{973DF026-7464-4C45-B794-A8115D34265A}"/>
          </ac:spMkLst>
        </pc:spChg>
        <pc:spChg chg="mod">
          <ac:chgData name="Xu, Jun1" userId="1742c7f0-0211-453e-a005-e857ba47df9e" providerId="ADAL" clId="{CC47A1E9-CD44-4274-963A-9F42E456A545}" dt="2021-06-17T07:14:56.123" v="4104" actId="1037"/>
          <ac:spMkLst>
            <pc:docMk/>
            <pc:sldMk cId="2992376560" sldId="349"/>
            <ac:spMk id="201" creationId="{896E9CD2-D8A7-4339-992E-6EA6AB30AC0E}"/>
          </ac:spMkLst>
        </pc:spChg>
        <pc:spChg chg="mod">
          <ac:chgData name="Xu, Jun1" userId="1742c7f0-0211-453e-a005-e857ba47df9e" providerId="ADAL" clId="{CC47A1E9-CD44-4274-963A-9F42E456A545}" dt="2021-06-17T07:13:35.914" v="4069" actId="17032"/>
          <ac:spMkLst>
            <pc:docMk/>
            <pc:sldMk cId="2992376560" sldId="349"/>
            <ac:spMk id="202" creationId="{A9D861A6-AA78-4677-AE88-CDCE7D7F705C}"/>
          </ac:spMkLst>
        </pc:spChg>
        <pc:spChg chg="add mod">
          <ac:chgData name="Xu, Jun1" userId="1742c7f0-0211-453e-a005-e857ba47df9e" providerId="ADAL" clId="{CC47A1E9-CD44-4274-963A-9F42E456A545}" dt="2021-06-17T07:13:54.355" v="4073" actId="1076"/>
          <ac:spMkLst>
            <pc:docMk/>
            <pc:sldMk cId="2992376560" sldId="349"/>
            <ac:spMk id="203" creationId="{F5459EC5-A0EB-41C7-A229-5ADB9380348F}"/>
          </ac:spMkLst>
        </pc:spChg>
        <pc:spChg chg="add mod">
          <ac:chgData name="Xu, Jun1" userId="1742c7f0-0211-453e-a005-e857ba47df9e" providerId="ADAL" clId="{CC47A1E9-CD44-4274-963A-9F42E456A545}" dt="2021-06-17T07:14:21.620" v="4094" actId="1076"/>
          <ac:spMkLst>
            <pc:docMk/>
            <pc:sldMk cId="2992376560" sldId="349"/>
            <ac:spMk id="204" creationId="{BD11F63D-5589-41A8-B47B-D62B75BDC300}"/>
          </ac:spMkLst>
        </pc:spChg>
        <pc:spChg chg="add mod">
          <ac:chgData name="Xu, Jun1" userId="1742c7f0-0211-453e-a005-e857ba47df9e" providerId="ADAL" clId="{CC47A1E9-CD44-4274-963A-9F42E456A545}" dt="2021-06-17T07:14:26.301" v="4098"/>
          <ac:spMkLst>
            <pc:docMk/>
            <pc:sldMk cId="2992376560" sldId="349"/>
            <ac:spMk id="205" creationId="{9A0C92BF-EA20-4641-BF59-1EFC572CC277}"/>
          </ac:spMkLst>
        </pc:spChg>
        <pc:spChg chg="add mod">
          <ac:chgData name="Xu, Jun1" userId="1742c7f0-0211-453e-a005-e857ba47df9e" providerId="ADAL" clId="{CC47A1E9-CD44-4274-963A-9F42E456A545}" dt="2021-06-17T07:14:39.388" v="4102"/>
          <ac:spMkLst>
            <pc:docMk/>
            <pc:sldMk cId="2992376560" sldId="349"/>
            <ac:spMk id="206" creationId="{31BA0DCE-09A8-403C-9726-2F701403F50D}"/>
          </ac:spMkLst>
        </pc:spChg>
        <pc:spChg chg="add del mod">
          <ac:chgData name="Xu, Jun1" userId="1742c7f0-0211-453e-a005-e857ba47df9e" providerId="ADAL" clId="{CC47A1E9-CD44-4274-963A-9F42E456A545}" dt="2021-06-17T07:15:25.426" v="4117" actId="21"/>
          <ac:spMkLst>
            <pc:docMk/>
            <pc:sldMk cId="2992376560" sldId="349"/>
            <ac:spMk id="207" creationId="{88623CAD-0F0F-478F-B9C8-CCBAA9F87278}"/>
          </ac:spMkLst>
        </pc:spChg>
        <pc:spChg chg="add del mod">
          <ac:chgData name="Xu, Jun1" userId="1742c7f0-0211-453e-a005-e857ba47df9e" providerId="ADAL" clId="{CC47A1E9-CD44-4274-963A-9F42E456A545}" dt="2021-06-17T07:15:25.426" v="4117" actId="21"/>
          <ac:spMkLst>
            <pc:docMk/>
            <pc:sldMk cId="2992376560" sldId="349"/>
            <ac:spMk id="208" creationId="{24817A72-79CA-48F8-A3F1-2B1AA6597E48}"/>
          </ac:spMkLst>
        </pc:spChg>
        <pc:grpChg chg="mod">
          <ac:chgData name="Xu, Jun1" userId="1742c7f0-0211-453e-a005-e857ba47df9e" providerId="ADAL" clId="{CC47A1E9-CD44-4274-963A-9F42E456A545}" dt="2021-06-17T07:03:55.800" v="3887" actId="164"/>
          <ac:grpSpMkLst>
            <pc:docMk/>
            <pc:sldMk cId="2992376560" sldId="349"/>
            <ac:grpSpMk id="3" creationId="{89FCC2A4-E1C9-41F9-9F4B-707CD85871AE}"/>
          </ac:grpSpMkLst>
        </pc:grpChg>
        <pc:grpChg chg="del">
          <ac:chgData name="Xu, Jun1" userId="1742c7f0-0211-453e-a005-e857ba47df9e" providerId="ADAL" clId="{CC47A1E9-CD44-4274-963A-9F42E456A545}" dt="2021-06-17T06:56:55.799" v="3776" actId="478"/>
          <ac:grpSpMkLst>
            <pc:docMk/>
            <pc:sldMk cId="2992376560" sldId="349"/>
            <ac:grpSpMk id="33" creationId="{E66DCD2C-F38E-4119-B2ED-98317C13DE38}"/>
          </ac:grpSpMkLst>
        </pc:grpChg>
        <pc:grpChg chg="del">
          <ac:chgData name="Xu, Jun1" userId="1742c7f0-0211-453e-a005-e857ba47df9e" providerId="ADAL" clId="{CC47A1E9-CD44-4274-963A-9F42E456A545}" dt="2021-06-17T06:56:55.799" v="3776" actId="478"/>
          <ac:grpSpMkLst>
            <pc:docMk/>
            <pc:sldMk cId="2992376560" sldId="349"/>
            <ac:grpSpMk id="60" creationId="{4FC00608-06EF-40EF-A35B-DABF8C59A197}"/>
          </ac:grpSpMkLst>
        </pc:grpChg>
        <pc:grpChg chg="del">
          <ac:chgData name="Xu, Jun1" userId="1742c7f0-0211-453e-a005-e857ba47df9e" providerId="ADAL" clId="{CC47A1E9-CD44-4274-963A-9F42E456A545}" dt="2021-06-17T06:56:51.022" v="3775" actId="478"/>
          <ac:grpSpMkLst>
            <pc:docMk/>
            <pc:sldMk cId="2992376560" sldId="349"/>
            <ac:grpSpMk id="102" creationId="{EC466A8A-4F71-4AA2-AF9D-B0029BBE798F}"/>
          </ac:grpSpMkLst>
        </pc:grpChg>
        <pc:grpChg chg="add mod">
          <ac:chgData name="Xu, Jun1" userId="1742c7f0-0211-453e-a005-e857ba47df9e" providerId="ADAL" clId="{CC47A1E9-CD44-4274-963A-9F42E456A545}" dt="2021-06-17T07:03:55.800" v="3887" actId="164"/>
          <ac:grpSpMkLst>
            <pc:docMk/>
            <pc:sldMk cId="2992376560" sldId="349"/>
            <ac:grpSpMk id="103" creationId="{04FD5F22-91C0-4D4F-83F1-243D25A848A9}"/>
          </ac:grpSpMkLst>
        </pc:grpChg>
        <pc:grpChg chg="mod">
          <ac:chgData name="Xu, Jun1" userId="1742c7f0-0211-453e-a005-e857ba47df9e" providerId="ADAL" clId="{CC47A1E9-CD44-4274-963A-9F42E456A545}" dt="2021-06-17T06:57:18.739" v="3784"/>
          <ac:grpSpMkLst>
            <pc:docMk/>
            <pc:sldMk cId="2992376560" sldId="349"/>
            <ac:grpSpMk id="106" creationId="{8133C764-8BFA-4182-9EA9-FBEAC179D998}"/>
          </ac:grpSpMkLst>
        </pc:grpChg>
        <pc:grpChg chg="add mod">
          <ac:chgData name="Xu, Jun1" userId="1742c7f0-0211-453e-a005-e857ba47df9e" providerId="ADAL" clId="{CC47A1E9-CD44-4274-963A-9F42E456A545}" dt="2021-06-17T07:03:55.800" v="3887" actId="164"/>
          <ac:grpSpMkLst>
            <pc:docMk/>
            <pc:sldMk cId="2992376560" sldId="349"/>
            <ac:grpSpMk id="130" creationId="{41FFB1BC-79AD-4B3D-A169-75E0BCE97E35}"/>
          </ac:grpSpMkLst>
        </pc:grpChg>
        <pc:grpChg chg="mod">
          <ac:chgData name="Xu, Jun1" userId="1742c7f0-0211-453e-a005-e857ba47df9e" providerId="ADAL" clId="{CC47A1E9-CD44-4274-963A-9F42E456A545}" dt="2021-06-17T06:57:27.715" v="3786"/>
          <ac:grpSpMkLst>
            <pc:docMk/>
            <pc:sldMk cId="2992376560" sldId="349"/>
            <ac:grpSpMk id="133" creationId="{A3611A96-A922-439D-AFE2-6E9E4BD0C8BA}"/>
          </ac:grpSpMkLst>
        </pc:grpChg>
        <pc:grpChg chg="add mod ord">
          <ac:chgData name="Xu, Jun1" userId="1742c7f0-0211-453e-a005-e857ba47df9e" providerId="ADAL" clId="{CC47A1E9-CD44-4274-963A-9F42E456A545}" dt="2021-06-17T07:03:55.800" v="3887" actId="164"/>
          <ac:grpSpMkLst>
            <pc:docMk/>
            <pc:sldMk cId="2992376560" sldId="349"/>
            <ac:grpSpMk id="157" creationId="{47186A7A-C91E-4BEC-8FC9-75943A2E2FCF}"/>
          </ac:grpSpMkLst>
        </pc:grpChg>
        <pc:grpChg chg="mod">
          <ac:chgData name="Xu, Jun1" userId="1742c7f0-0211-453e-a005-e857ba47df9e" providerId="ADAL" clId="{CC47A1E9-CD44-4274-963A-9F42E456A545}" dt="2021-06-17T06:57:42.809" v="3789"/>
          <ac:grpSpMkLst>
            <pc:docMk/>
            <pc:sldMk cId="2992376560" sldId="349"/>
            <ac:grpSpMk id="160" creationId="{8B76A255-D3E4-4945-B07D-F9E9EE47FF87}"/>
          </ac:grpSpMkLst>
        </pc:grpChg>
        <pc:grpChg chg="add mod">
          <ac:chgData name="Xu, Jun1" userId="1742c7f0-0211-453e-a005-e857ba47df9e" providerId="ADAL" clId="{CC47A1E9-CD44-4274-963A-9F42E456A545}" dt="2021-06-17T07:03:55.800" v="3887" actId="164"/>
          <ac:grpSpMkLst>
            <pc:docMk/>
            <pc:sldMk cId="2992376560" sldId="349"/>
            <ac:grpSpMk id="187" creationId="{75205CA4-26BB-487C-BFF4-C56097A2C581}"/>
          </ac:grpSpMkLst>
        </pc:grpChg>
        <pc:grpChg chg="add mod">
          <ac:chgData name="Xu, Jun1" userId="1742c7f0-0211-453e-a005-e857ba47df9e" providerId="ADAL" clId="{CC47A1E9-CD44-4274-963A-9F42E456A545}" dt="2021-06-17T07:04:07.562" v="3888" actId="1076"/>
          <ac:grpSpMkLst>
            <pc:docMk/>
            <pc:sldMk cId="2992376560" sldId="349"/>
            <ac:grpSpMk id="192" creationId="{02F7C0FA-6F69-4704-A3C7-F68A7D4995C0}"/>
          </ac:grpSpMkLst>
        </pc:grpChg>
        <pc:grpChg chg="add mod">
          <ac:chgData name="Xu, Jun1" userId="1742c7f0-0211-453e-a005-e857ba47df9e" providerId="ADAL" clId="{CC47A1E9-CD44-4274-963A-9F42E456A545}" dt="2021-06-17T07:08:52.863" v="3999"/>
          <ac:grpSpMkLst>
            <pc:docMk/>
            <pc:sldMk cId="2992376560" sldId="349"/>
            <ac:grpSpMk id="195" creationId="{12E57E5D-8069-41E5-B1B4-8BC0F83BAE35}"/>
          </ac:grpSpMkLst>
        </pc:grpChg>
        <pc:cxnChg chg="add mod">
          <ac:chgData name="Xu, Jun1" userId="1742c7f0-0211-453e-a005-e857ba47df9e" providerId="ADAL" clId="{CC47A1E9-CD44-4274-963A-9F42E456A545}" dt="2021-06-17T07:03:55.800" v="3887" actId="164"/>
          <ac:cxnSpMkLst>
            <pc:docMk/>
            <pc:sldMk cId="2992376560" sldId="349"/>
            <ac:cxnSpMk id="24" creationId="{CC511AD3-9B25-4988-9AD1-6CA6AD4AC2AC}"/>
          </ac:cxnSpMkLst>
        </pc:cxnChg>
        <pc:cxnChg chg="add mod">
          <ac:chgData name="Xu, Jun1" userId="1742c7f0-0211-453e-a005-e857ba47df9e" providerId="ADAL" clId="{CC47A1E9-CD44-4274-963A-9F42E456A545}" dt="2021-06-17T07:03:55.800" v="3887" actId="164"/>
          <ac:cxnSpMkLst>
            <pc:docMk/>
            <pc:sldMk cId="2992376560" sldId="349"/>
            <ac:cxnSpMk id="97" creationId="{7D4543A2-E409-419F-A69D-F8E2F33C9D1A}"/>
          </ac:cxnSpMkLst>
        </pc:cxnChg>
        <pc:cxnChg chg="add mod">
          <ac:chgData name="Xu, Jun1" userId="1742c7f0-0211-453e-a005-e857ba47df9e" providerId="ADAL" clId="{CC47A1E9-CD44-4274-963A-9F42E456A545}" dt="2021-06-17T07:01:59.045" v="3864" actId="164"/>
          <ac:cxnSpMkLst>
            <pc:docMk/>
            <pc:sldMk cId="2992376560" sldId="349"/>
            <ac:cxnSpMk id="185" creationId="{90049364-56F8-48F2-B0BB-C36353F4A26D}"/>
          </ac:cxnSpMkLst>
        </pc:cxnChg>
        <pc:cxnChg chg="add mod">
          <ac:chgData name="Xu, Jun1" userId="1742c7f0-0211-453e-a005-e857ba47df9e" providerId="ADAL" clId="{CC47A1E9-CD44-4274-963A-9F42E456A545}" dt="2021-06-17T07:01:59.045" v="3864" actId="164"/>
          <ac:cxnSpMkLst>
            <pc:docMk/>
            <pc:sldMk cId="2992376560" sldId="349"/>
            <ac:cxnSpMk id="186" creationId="{98C0EEE3-47EF-4F51-815B-4CBAF25EF857}"/>
          </ac:cxnSpMkLst>
        </pc:cxnChg>
        <pc:cxnChg chg="add mod">
          <ac:chgData name="Xu, Jun1" userId="1742c7f0-0211-453e-a005-e857ba47df9e" providerId="ADAL" clId="{CC47A1E9-CD44-4274-963A-9F42E456A545}" dt="2021-06-17T07:03:55.800" v="3887" actId="164"/>
          <ac:cxnSpMkLst>
            <pc:docMk/>
            <pc:sldMk cId="2992376560" sldId="349"/>
            <ac:cxnSpMk id="188" creationId="{617BA6E9-3E52-4C26-8815-A22966A172CC}"/>
          </ac:cxnSpMkLst>
        </pc:cxnChg>
        <pc:cxnChg chg="add mod">
          <ac:chgData name="Xu, Jun1" userId="1742c7f0-0211-453e-a005-e857ba47df9e" providerId="ADAL" clId="{CC47A1E9-CD44-4274-963A-9F42E456A545}" dt="2021-06-17T07:03:55.800" v="3887" actId="164"/>
          <ac:cxnSpMkLst>
            <pc:docMk/>
            <pc:sldMk cId="2992376560" sldId="349"/>
            <ac:cxnSpMk id="189" creationId="{5E9C8672-71AD-40A4-BC3A-05BFC043C51C}"/>
          </ac:cxnSpMkLst>
        </pc:cxnChg>
        <pc:cxnChg chg="add del mod">
          <ac:chgData name="Xu, Jun1" userId="1742c7f0-0211-453e-a005-e857ba47df9e" providerId="ADAL" clId="{CC47A1E9-CD44-4274-963A-9F42E456A545}" dt="2021-06-17T07:04:11.883" v="3890"/>
          <ac:cxnSpMkLst>
            <pc:docMk/>
            <pc:sldMk cId="2992376560" sldId="349"/>
            <ac:cxnSpMk id="193" creationId="{B8577334-63F7-41A7-8EAC-342E17536AD4}"/>
          </ac:cxnSpMkLst>
        </pc:cxnChg>
        <pc:cxnChg chg="add del mod">
          <ac:chgData name="Xu, Jun1" userId="1742c7f0-0211-453e-a005-e857ba47df9e" providerId="ADAL" clId="{CC47A1E9-CD44-4274-963A-9F42E456A545}" dt="2021-06-17T07:04:11.883" v="3890"/>
          <ac:cxnSpMkLst>
            <pc:docMk/>
            <pc:sldMk cId="2992376560" sldId="349"/>
            <ac:cxnSpMk id="194" creationId="{28D4F0B3-7337-478B-85CC-722F7029C92E}"/>
          </ac:cxnSpMkLst>
        </pc:cxnChg>
      </pc:sldChg>
      <pc:sldChg chg="addSp delSp modSp add mod modNotesTx">
        <pc:chgData name="Xu, Jun1" userId="1742c7f0-0211-453e-a005-e857ba47df9e" providerId="ADAL" clId="{CC47A1E9-CD44-4274-963A-9F42E456A545}" dt="2021-06-17T12:06:02.357" v="8658" actId="20577"/>
        <pc:sldMkLst>
          <pc:docMk/>
          <pc:sldMk cId="203966038" sldId="350"/>
        </pc:sldMkLst>
        <pc:spChg chg="del">
          <ac:chgData name="Xu, Jun1" userId="1742c7f0-0211-453e-a005-e857ba47df9e" providerId="ADAL" clId="{CC47A1E9-CD44-4274-963A-9F42E456A545}" dt="2021-06-17T07:04:46.055" v="3899" actId="478"/>
          <ac:spMkLst>
            <pc:docMk/>
            <pc:sldMk cId="203966038" sldId="350"/>
            <ac:spMk id="2" creationId="{48F5B933-543F-46D1-A6D6-958D9E51F027}"/>
          </ac:spMkLst>
        </pc:spChg>
        <pc:spChg chg="add del mod">
          <ac:chgData name="Xu, Jun1" userId="1742c7f0-0211-453e-a005-e857ba47df9e" providerId="ADAL" clId="{CC47A1E9-CD44-4274-963A-9F42E456A545}" dt="2021-06-17T07:08:15.146" v="3964" actId="478"/>
          <ac:spMkLst>
            <pc:docMk/>
            <pc:sldMk cId="203966038" sldId="350"/>
            <ac:spMk id="34" creationId="{ADC36AA0-DA07-4FEB-8F10-B5EFEEA7A0C3}"/>
          </ac:spMkLst>
        </pc:spChg>
        <pc:spChg chg="add del mod">
          <ac:chgData name="Xu, Jun1" userId="1742c7f0-0211-453e-a005-e857ba47df9e" providerId="ADAL" clId="{CC47A1E9-CD44-4274-963A-9F42E456A545}" dt="2021-06-17T07:08:13.211" v="3963" actId="478"/>
          <ac:spMkLst>
            <pc:docMk/>
            <pc:sldMk cId="203966038" sldId="350"/>
            <ac:spMk id="36" creationId="{9652A273-7B02-4627-96E5-7BDF40F79CE5}"/>
          </ac:spMkLst>
        </pc:spChg>
        <pc:spChg chg="mod">
          <ac:chgData name="Xu, Jun1" userId="1742c7f0-0211-453e-a005-e857ba47df9e" providerId="ADAL" clId="{CC47A1E9-CD44-4274-963A-9F42E456A545}" dt="2021-06-17T07:16:40.232" v="4142" actId="1076"/>
          <ac:spMkLst>
            <pc:docMk/>
            <pc:sldMk cId="203966038" sldId="350"/>
            <ac:spMk id="191" creationId="{14594B14-13B8-423A-AC69-0E1B6D692204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193" creationId="{D5F635A5-C885-4AD6-B655-F7DA888B25CA}"/>
          </ac:spMkLst>
        </pc:spChg>
        <pc:spChg chg="mod">
          <ac:chgData name="Xu, Jun1" userId="1742c7f0-0211-453e-a005-e857ba47df9e" providerId="ADAL" clId="{CC47A1E9-CD44-4274-963A-9F42E456A545}" dt="2021-06-17T07:16:54.517" v="4154" actId="1076"/>
          <ac:spMkLst>
            <pc:docMk/>
            <pc:sldMk cId="203966038" sldId="350"/>
            <ac:spMk id="203" creationId="{5E48C5FE-2E4B-42C7-8CBA-77FC33DEC66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06" creationId="{4BA5DD37-2F04-4FA6-9899-A78221D7DD6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07" creationId="{0AE3DE7D-3941-44C9-A2A3-02806B3D1CB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09" creationId="{5016BE2E-E297-48BF-8297-55E86F1A6B0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0" creationId="{108573AA-9D84-4478-A196-C60AE7BD52D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1" creationId="{11031049-E727-4887-BF00-DB6F3AC20AB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2" creationId="{02FFDE74-7BDA-48E9-B792-99A1D4139B8C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3" creationId="{5F0E1125-D2AA-489D-9294-AE84A887CE4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4" creationId="{3F8AFD74-6381-48A9-95FB-F90E319F0294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5" creationId="{AA0D72B3-3D9B-4BA8-B271-DF0CDD244B34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6" creationId="{283B5BFE-1A7F-4459-946A-13B83E53E505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7" creationId="{FAADA63F-6DCA-4546-98DA-2D88DB254E6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8" creationId="{2B29903E-D6B2-4BD7-A2EF-52EB1A7AB6D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19" creationId="{D30B27DA-7C80-475D-897D-016F6A7405B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0" creationId="{CE22D4FD-B94F-4984-983D-5B2541A516B3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1" creationId="{46BD20FC-6C86-4201-8E11-CE9A592B3BFD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2" creationId="{B4DE5CFB-7729-409C-B149-0143F276761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3" creationId="{D28DD4D2-96BE-4EB9-A5C0-271CA8FA798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4" creationId="{2928172C-0AA3-44E7-8398-8E0F419C120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5" creationId="{EEE8B702-D519-4901-A422-C8F3C6170A10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6" creationId="{79DEC696-2F0F-4584-9090-22D4833B31C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7" creationId="{8A497AD8-56BB-43D4-9068-6F6A3615AA0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8" creationId="{51A622B4-A390-425D-971F-F2688534984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29" creationId="{1EB6E211-8F91-47C1-A344-3FCAF81AC73C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0" creationId="{80B9C7C8-287C-4649-A8E4-D7A51CDBF8AC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1" creationId="{02F007C2-D7E4-4D86-9453-3A72695F9B1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2" creationId="{31CBBEB2-BF13-4614-9505-B836CD26035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3" creationId="{62CF8FBF-E032-419E-AF95-4602DC2149F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5" creationId="{66AEB1C7-122B-42A2-B95D-607D7D791A6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6" creationId="{BC59C3B9-9A8A-4152-81C6-715661E415C5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7" creationId="{116895AD-129E-4699-AFB7-6D1C2004080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8" creationId="{A9160CFC-0EB2-496C-ADCA-CFF52954916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39" creationId="{5B147581-022E-432A-A2A1-1D953A82D8FC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0" creationId="{0CDA5AC4-9E24-4F36-97F3-6F5C584E26B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1" creationId="{FD9273A2-2AF5-463F-AE61-DFA36D25CCDD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2" creationId="{12412697-4DC2-4546-9740-7DDB5E8589C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3" creationId="{5AE84272-8686-4D5E-BDE0-20C10E21322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4" creationId="{CA98D5C8-C3DE-40CE-A6AF-7D13A18400A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5" creationId="{B296949D-8822-4DD0-96AC-C457F0DE5A94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6" creationId="{DE1C50ED-5816-4357-90EE-7F40C446A4B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7" creationId="{8C794E77-D89F-48A5-9BF7-487CB1BE562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8" creationId="{33486DE1-2226-41DF-90A1-EBED8E55117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49" creationId="{C7DADED8-9FC8-46FE-89C3-D6FCA9E79A5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0" creationId="{9DFA02AD-C869-4126-BE32-4FB71E37FAD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1" creationId="{9676C9DC-1A86-41C0-A5DF-5E4059261766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2" creationId="{051D5925-425D-42CA-8C77-A93BC6E8834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3" creationId="{0D1C4B3D-6917-4480-B55E-B87A88A1B00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4" creationId="{DBCB8D9B-E63B-447D-8A4C-30AE791DFD9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5" creationId="{827685C6-E5D3-4F5B-B65C-1AF77DC62B6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6" creationId="{7D41C5D4-5653-4224-8059-E976205470C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7" creationId="{EF1EF0E0-9CC0-451B-B4FF-462FB4E3219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8" creationId="{3FEB27D6-5766-4343-B8D5-23D5BA864DA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59" creationId="{666A323F-2CC6-4FD8-9723-2C00BF1DEBC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1" creationId="{C42DD526-DBC2-4803-BABE-175D89C45B8C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2" creationId="{230C379A-C67B-43BB-8AB3-6C15E263F1D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3" creationId="{503A8C6D-8C41-4220-8F98-8732FA5D9D6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4" creationId="{78DDA44E-0C71-4183-8542-722EAEDD7D55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5" creationId="{B3F6A1F0-56B4-4A6B-9A23-1343C482FD7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6" creationId="{FF25E498-CF91-437D-B9B6-912C16A37214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7" creationId="{860428DA-EB4A-46CF-8BD6-C8D1E414D7F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8" creationId="{BE8DC25F-AB07-4469-A313-525CBB1ADC6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69" creationId="{F12D44DB-04BE-445B-B36C-F2DB4B86CBE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0" creationId="{3993C904-3DF2-4816-8B53-5720D9F599C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1" creationId="{226D8958-07C1-45CC-BC94-C944B708779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2" creationId="{4FC46A48-B564-4266-9755-558FBC8C2D6D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3" creationId="{A7C069AE-8F1F-4A49-A655-EB9E6B7EE0D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4" creationId="{232654D9-1793-48B1-A18E-00FD7B67BFA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5" creationId="{E27E36E2-3C46-4C53-BCDA-24D101602A9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6" creationId="{C2DE85DA-8183-411B-8D5C-C74FA57F7675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7" creationId="{94EC0554-230F-4441-9CE4-3FEC0B85BAA3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8" creationId="{8C39317B-D173-44D3-B00B-EB56A817A90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79" creationId="{AFF64BF3-4150-4452-BE19-236D431692A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0" creationId="{03DC8575-F885-4997-820D-A5FB8CC37C5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1" creationId="{BF3CA112-3CC0-4D00-9D82-2BE6C3D09D70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2" creationId="{A43A85F6-9D43-4799-A44A-B0BB1D4A24F5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3" creationId="{4803E4BE-B9A6-4816-B877-3EE555C37ED3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4" creationId="{1808361B-4AB5-4004-AD44-50E08ABA65E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5" creationId="{D4D66837-BDCE-4E53-9FD0-C7AA5344CEB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7" creationId="{7F7BC635-5450-4FD4-860A-E96D54280AA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8" creationId="{949CA3E5-F74A-49F6-A615-4586A825942B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89" creationId="{DEC41C33-60E6-416F-B60C-AFFCCD6DD25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0" creationId="{E7519AC3-DA23-4173-A664-5794DF0A729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1" creationId="{89573C9E-3648-4F86-B805-759D51E3F21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2" creationId="{EAA3D4A8-A05C-4B63-B76C-527E50CB854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3" creationId="{BB681409-3F77-47A4-A991-514D2359D71F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4" creationId="{7A8A06E3-5ECA-4BF8-BA1C-09E1D37BD549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5" creationId="{8938312E-9154-44A6-AA04-7BD2B79C1E5D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6" creationId="{0E60F359-48F8-4579-980C-F763498AF6D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7" creationId="{3DC67733-95F9-4C12-BFE2-F4314A88D5A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8" creationId="{AB0D67AB-3AB3-4DF0-914C-4039385BF431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299" creationId="{F5CDEE32-2061-4C74-8411-31877AF188A7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0" creationId="{57AF7B3C-8A49-4565-A244-CDE98EEAE493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1" creationId="{719E54C0-928B-47EE-8CC7-42CF4982EB2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2" creationId="{E890B711-D66B-4BB8-B013-CA9400D3030D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3" creationId="{78866B95-562F-4FA2-84D7-0C984A157AE0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4" creationId="{F6422056-5F7A-46BF-A6E8-C78EA4CC6D30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5" creationId="{1E851E6F-FF86-4A8C-A352-75C5199E7208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6" creationId="{870854D2-8C19-4403-BF93-1B57A84137BA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7" creationId="{B5239EA0-853C-48CF-A26E-FF7FA5E875CE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8" creationId="{D2B44A99-4CE0-4F38-A4DD-DD6704563182}"/>
          </ac:spMkLst>
        </pc:spChg>
        <pc:spChg chg="mod">
          <ac:chgData name="Xu, Jun1" userId="1742c7f0-0211-453e-a005-e857ba47df9e" providerId="ADAL" clId="{CC47A1E9-CD44-4274-963A-9F42E456A545}" dt="2021-06-17T07:04:53.432" v="3900"/>
          <ac:spMkLst>
            <pc:docMk/>
            <pc:sldMk cId="203966038" sldId="350"/>
            <ac:spMk id="309" creationId="{E13907BD-B3E4-4395-A4AD-012DE3C6FB74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11" creationId="{FD30D250-D78A-414E-8570-8DFB2AA611E2}"/>
          </ac:spMkLst>
        </pc:spChg>
        <pc:spChg chg="mod">
          <ac:chgData name="Xu, Jun1" userId="1742c7f0-0211-453e-a005-e857ba47df9e" providerId="ADAL" clId="{CC47A1E9-CD44-4274-963A-9F42E456A545}" dt="2021-06-17T07:17:05.714" v="4164" actId="1076"/>
          <ac:spMkLst>
            <pc:docMk/>
            <pc:sldMk cId="203966038" sldId="350"/>
            <ac:spMk id="321" creationId="{27E95BEF-8626-4CB7-AD73-0EBE09938CF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24" creationId="{78602DD1-3B72-41D8-AF9A-7D568749348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25" creationId="{D180040F-0935-4918-9528-AD3606E25B0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27" creationId="{7DAFB2E7-374C-4641-B83E-27E0181059C9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28" creationId="{E4E1AD35-CD78-4783-A0FC-8CFA7969D23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29" creationId="{D53F0DA6-7CFB-45D5-BF07-7066603F627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0" creationId="{883C765D-79E2-4DCA-8FFC-7D13D6A8F52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1" creationId="{2E0F4CD0-DF85-4713-AD6E-3834D4B6BA3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2" creationId="{C55D719F-9724-409A-AE45-597CB678357E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3" creationId="{80C4C62F-EB76-45E6-B1CA-DE2E4A3817D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4" creationId="{09EFB33D-55F8-4EB7-BE9E-C6B7594B119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5" creationId="{BE669CEE-FCC9-4705-9645-BE6EA59A5C3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6" creationId="{58889C9A-A794-41DA-AF3D-3D2C895DDE1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7" creationId="{7CECDA14-46C0-4B21-A49D-A34652A83A6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8" creationId="{2B943FCC-711B-4B95-B384-6B2EFC9050C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39" creationId="{A4077346-C324-425F-83B8-051F8866F33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0" creationId="{1AC0EC7D-AE52-473B-9E7E-B2EA1EBD5F2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1" creationId="{3DCB2E29-B610-41CD-8C71-0B157BB175B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2" creationId="{4A093758-22EE-475C-B9C5-8B7443C7F4A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3" creationId="{1F523E4D-1C78-4BFA-B2E8-18967844C6B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4" creationId="{83B97A95-BF9A-4B21-BD90-E7B70F1F8FE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5" creationId="{2206BCCC-387A-47EC-8024-8CD4E2F51DE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6" creationId="{C9A5B940-F5E7-4287-97C0-72097D89FE1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7" creationId="{F28382DB-41F7-4360-83B7-5BA26A5DD3F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8" creationId="{E1F66755-7862-44EC-B4B3-22B5FD4C1A2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49" creationId="{106428E2-9071-41FE-84FE-ACACEFA7DA0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0" creationId="{1533928A-94BF-4E73-A9F9-52BC2C9567C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1" creationId="{6BC5B50F-89DE-4DD5-9689-1576D288025E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3" creationId="{5C1D6166-BA39-48FB-92D3-0262C577AA9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4" creationId="{1F596E66-03B0-4703-8277-3441CDF79FA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5" creationId="{10ED1D55-3E51-46A5-BDEF-D19D8C48D12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6" creationId="{8765A8E3-0948-40AA-9AA8-4DA4D524987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7" creationId="{1666FBBF-1D04-47C4-8237-EDB6188E7A0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8" creationId="{DD7C0C48-74E0-4825-A6AB-367A168FE74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59" creationId="{BEE28BFE-8384-4780-9F1C-2B7EB178DB1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0" creationId="{D0E65033-6A1A-47FC-A522-274EE681758B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1" creationId="{6E36A309-9508-41D4-9FD1-804C16E84FD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2" creationId="{CEAFFDA0-FBA4-43AC-AF4F-1ED45D53798E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3" creationId="{E0D27808-074B-4040-A101-AA2B28F940D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4" creationId="{BC88277A-FF8D-40A4-8A74-42152D51CF7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5" creationId="{B50E846E-880C-4844-8BC3-83210C7EA8CB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6" creationId="{0781B077-D986-43EB-859B-0C25614A38C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7" creationId="{AB56FEB0-C652-43A0-81DC-D376B5BBC47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8" creationId="{3F804F25-4797-4D0C-B7D1-4BA8D7FBF85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69" creationId="{5757D9BC-8234-474B-B7EF-512928456A3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0" creationId="{714A3595-9D72-4E5F-9040-5F601B88D5E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1" creationId="{11C4D0C6-EFCA-40D8-A71B-5E05587FF65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2" creationId="{EC449CE9-473D-464B-BBBE-3FCF78A9080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3" creationId="{AFD1EA7F-C910-4ED2-9A66-98EA58D3C82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4" creationId="{C0148F9A-2A85-4F8C-B29A-3F67D12F5F8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5" creationId="{FBEC093C-AE7D-46BB-94C2-20F66C65CC6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6" creationId="{1F9DDEE3-8818-4147-AF44-90AAC0F6BB8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7" creationId="{0047F864-C37F-4277-A53D-C1D17AF0CB1E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79" creationId="{8A763E91-EFEF-4F86-AC5C-6F8823CB9F2F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0" creationId="{C327A67B-658E-4266-9705-2471860ED42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1" creationId="{80822A21-8B0C-43C1-8799-997A280BFCD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2" creationId="{398D1D73-44BC-4056-B719-F59F2C51E84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3" creationId="{65F5C50E-F377-40E5-9B68-72E1CA1F936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4" creationId="{27CD81FC-605C-47EC-9682-24CFD3BDCDD1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5" creationId="{717CBB11-F4C4-4C71-8B36-36A0A04AB3A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6" creationId="{3A846321-007D-4ACA-BB97-38E942FD42C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7" creationId="{1CEB3E15-DEA4-447A-BE88-CB82684296B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8" creationId="{5CD6A1C8-7C4B-420B-90FC-9C3E54476E0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89" creationId="{C5DBC21F-59B0-45AA-9EF8-733AAA64070B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0" creationId="{71BCC87F-D178-4265-916A-8753A1CF1BD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1" creationId="{7C770920-2902-4521-AD30-B116390B909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2" creationId="{E0BF8820-76CE-4E7C-BCCB-030E88802131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3" creationId="{1AAEA611-48DA-4399-9E8C-C578BF1F17DF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4" creationId="{671A6944-1EFC-46FC-B853-B68C14C8813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5" creationId="{5FE0925F-E6D9-47C8-8CDE-4AE4445798A4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6" creationId="{7B4BC941-E85F-4634-8388-D3B9ED62AA3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7" creationId="{B5F99B9F-2292-4ACB-B283-930DBD1995BB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8" creationId="{BD6EDB9C-8557-4C15-B760-609B736C5F8B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399" creationId="{EFC7F813-E613-4E5C-8B4A-AF26E2E71152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0" creationId="{ACE508F1-D239-4407-9082-62E9794AEC6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1" creationId="{365C3233-C0B4-45FD-9036-75BFF6D34B9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2" creationId="{5EB73941-A12E-438B-817D-DF57E4D9E87E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3" creationId="{17B8936A-9579-4AE9-8A1E-91A795B47F5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5" creationId="{A3F41AF7-DD8A-4654-99BE-5799964C90F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6" creationId="{BBC6B5DC-BA8F-44A0-88CB-8502CCBF66ED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7" creationId="{A44FFAFA-1A00-48D2-A206-00078A110F84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8" creationId="{347E2C9C-4BFA-4104-B82A-EFF0101B5B99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09" creationId="{DF91503B-B42A-4C91-B90D-91C3C4E0F49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0" creationId="{9F9AE4F0-628E-4591-BA80-4480AC91078F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1" creationId="{CA30E90F-7386-4AFA-93DC-33BF4ED30AE3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2" creationId="{4CC54F02-1195-4C15-9A3C-C4473B8848C8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3" creationId="{24D64F59-6276-4090-8CDC-D04ADFB97BFA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4" creationId="{99B29CE9-1C41-476A-8D92-E92F624A854F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5" creationId="{01B6B6C9-5C4F-4637-800F-03F6BC666DA9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6" creationId="{58D21790-921A-4679-BED2-3BBB2F83F11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7" creationId="{EB31F7D1-AAA7-4DDA-805A-C2AF3257E37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8" creationId="{7A76D9C6-10FB-470E-A218-A472D7620B1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19" creationId="{7B57E800-175C-4C71-90FD-F45AE65490C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0" creationId="{19771392-FB7C-4E29-B558-11D1B570008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1" creationId="{C45799A4-C233-45A7-A937-B2A3AFF1BB96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2" creationId="{B785090E-5AFA-41AB-ADCA-8EA1C124E515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3" creationId="{6F178579-E856-46B1-A8FF-AC389D1E13B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4" creationId="{FABFA261-496D-4229-A07B-E500C298E8BC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5" creationId="{198DE85C-6D5E-48AA-884F-7B9FF1164F17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6" creationId="{7BABD58E-44E2-4B87-9004-C0EA024453D0}"/>
          </ac:spMkLst>
        </pc:spChg>
        <pc:spChg chg="mod">
          <ac:chgData name="Xu, Jun1" userId="1742c7f0-0211-453e-a005-e857ba47df9e" providerId="ADAL" clId="{CC47A1E9-CD44-4274-963A-9F42E456A545}" dt="2021-06-17T07:05:10.198" v="3903"/>
          <ac:spMkLst>
            <pc:docMk/>
            <pc:sldMk cId="203966038" sldId="350"/>
            <ac:spMk id="427" creationId="{85C178ED-C186-4269-8DA6-68974994CB79}"/>
          </ac:spMkLst>
        </pc:spChg>
        <pc:grpChg chg="add mod">
          <ac:chgData name="Xu, Jun1" userId="1742c7f0-0211-453e-a005-e857ba47df9e" providerId="ADAL" clId="{CC47A1E9-CD44-4274-963A-9F42E456A545}" dt="2021-06-17T07:08:24.524" v="3997" actId="164"/>
          <ac:grpSpMkLst>
            <pc:docMk/>
            <pc:sldMk cId="203966038" sldId="350"/>
            <ac:grpSpMk id="37" creationId="{0EFB1E5A-736A-4A34-B3FD-E3D792D1567C}"/>
          </ac:grpSpMkLst>
        </pc:grpChg>
        <pc:grpChg chg="add mod">
          <ac:chgData name="Xu, Jun1" userId="1742c7f0-0211-453e-a005-e857ba47df9e" providerId="ADAL" clId="{CC47A1E9-CD44-4274-963A-9F42E456A545}" dt="2021-06-17T07:08:24.524" v="3997" actId="164"/>
          <ac:grpSpMkLst>
            <pc:docMk/>
            <pc:sldMk cId="203966038" sldId="350"/>
            <ac:grpSpMk id="184" creationId="{3B6EA974-8BB5-4915-9BEB-A6B8C0BB8E1A}"/>
          </ac:grpSpMkLst>
        </pc:grpChg>
        <pc:grpChg chg="mod">
          <ac:chgData name="Xu, Jun1" userId="1742c7f0-0211-453e-a005-e857ba47df9e" providerId="ADAL" clId="{CC47A1E9-CD44-4274-963A-9F42E456A545}" dt="2021-06-17T07:08:24.524" v="3997" actId="164"/>
          <ac:grpSpMkLst>
            <pc:docMk/>
            <pc:sldMk cId="203966038" sldId="350"/>
            <ac:grpSpMk id="192" creationId="{02F7C0FA-6F69-4704-A3C7-F68A7D4995C0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194" creationId="{4AED13F8-4029-48AC-BD08-166BB36B0CE8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195" creationId="{496525F1-B89A-4C09-8467-C03065DEAC1B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196" creationId="{F42B174E-FFC8-49C6-A02B-8521D302A995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197" creationId="{810C2D90-DF67-4C1C-B8B5-92858B411F1A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200" creationId="{F4B83A85-D203-4AB1-A4CD-5C3AFA8CE1DD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208" creationId="{70E0FFC8-E53B-41C3-B0E8-463FFB550111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234" creationId="{29B2189B-16B5-48AA-A33F-B5A0ED820B5B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260" creationId="{9CD92937-F60C-49CC-8DB5-CFF0A602E994}"/>
          </ac:grpSpMkLst>
        </pc:grpChg>
        <pc:grpChg chg="mod">
          <ac:chgData name="Xu, Jun1" userId="1742c7f0-0211-453e-a005-e857ba47df9e" providerId="ADAL" clId="{CC47A1E9-CD44-4274-963A-9F42E456A545}" dt="2021-06-17T07:04:53.432" v="3900"/>
          <ac:grpSpMkLst>
            <pc:docMk/>
            <pc:sldMk cId="203966038" sldId="350"/>
            <ac:grpSpMk id="286" creationId="{975519A2-32D1-4400-A7ED-DA98D9642912}"/>
          </ac:grpSpMkLst>
        </pc:grpChg>
        <pc:grpChg chg="add mod">
          <ac:chgData name="Xu, Jun1" userId="1742c7f0-0211-453e-a005-e857ba47df9e" providerId="ADAL" clId="{CC47A1E9-CD44-4274-963A-9F42E456A545}" dt="2021-06-17T07:08:24.524" v="3997" actId="164"/>
          <ac:grpSpMkLst>
            <pc:docMk/>
            <pc:sldMk cId="203966038" sldId="350"/>
            <ac:grpSpMk id="310" creationId="{A68C434A-BEFB-4330-964A-865967D7EC4A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12" creationId="{EAB6FF32-6AE8-425E-8B67-36DB985D5FE3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13" creationId="{7D43F319-7234-45F5-A512-BB52DC93C50E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14" creationId="{D4AFF12E-7E7B-428B-900C-438F0DB3A4FC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15" creationId="{E475C713-0A62-4C96-84C8-3FE01F8759E6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18" creationId="{023707B4-45B7-4F96-A51A-FE78FB01E37A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26" creationId="{F1A4311D-431B-4A16-9073-C3401D052DE0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52" creationId="{450B7BED-84A2-4C87-9CFB-7E96A31CF941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378" creationId="{FC17C799-A1E8-4A1D-9DBB-E1F14E2CD73B}"/>
          </ac:grpSpMkLst>
        </pc:grpChg>
        <pc:grpChg chg="mod">
          <ac:chgData name="Xu, Jun1" userId="1742c7f0-0211-453e-a005-e857ba47df9e" providerId="ADAL" clId="{CC47A1E9-CD44-4274-963A-9F42E456A545}" dt="2021-06-17T07:05:10.198" v="3903"/>
          <ac:grpSpMkLst>
            <pc:docMk/>
            <pc:sldMk cId="203966038" sldId="350"/>
            <ac:grpSpMk id="404" creationId="{B6F5236B-521D-4A1E-9614-7BCD0171DF38}"/>
          </ac:grpSpMkLst>
        </pc:grpChg>
        <pc:cxnChg chg="add mod">
          <ac:chgData name="Xu, Jun1" userId="1742c7f0-0211-453e-a005-e857ba47df9e" providerId="ADAL" clId="{CC47A1E9-CD44-4274-963A-9F42E456A545}" dt="2021-06-17T07:16:40.232" v="4142" actId="1076"/>
          <ac:cxnSpMkLst>
            <pc:docMk/>
            <pc:sldMk cId="203966038" sldId="350"/>
            <ac:cxnSpMk id="33" creationId="{22BA949F-FA09-408E-BDD5-0E3DBE49E63C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198" creationId="{1C914FA4-7278-468B-97B8-C155DF2DEBF2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199" creationId="{52569128-04D2-47B2-80F2-CF5A80BF0383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201" creationId="{AA968B78-8A0E-4484-ACDB-F5807B6FBC2B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202" creationId="{9CDBB0DE-3549-444C-9E71-5A40C9BE4B2B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204" creationId="{5C955FAF-24C1-4A9E-B009-9CCC4B8443D9}"/>
          </ac:cxnSpMkLst>
        </pc:cxnChg>
        <pc:cxnChg chg="mod">
          <ac:chgData name="Xu, Jun1" userId="1742c7f0-0211-453e-a005-e857ba47df9e" providerId="ADAL" clId="{CC47A1E9-CD44-4274-963A-9F42E456A545}" dt="2021-06-17T07:04:53.432" v="3900"/>
          <ac:cxnSpMkLst>
            <pc:docMk/>
            <pc:sldMk cId="203966038" sldId="350"/>
            <ac:cxnSpMk id="205" creationId="{53AE470D-7156-4F53-8274-360273CEE125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16" creationId="{986FA21A-A55B-408F-A4C5-C4589198D6FF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17" creationId="{66FC7DF6-4421-4924-9C43-6722BE685E36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19" creationId="{21524EF3-5DA2-420A-A5CA-004469194E06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20" creationId="{752AF1BC-4A65-4C1C-AD67-DDBEDBCC055E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22" creationId="{C83FB0BD-E955-4DD5-A06F-F28B07B67A5D}"/>
          </ac:cxnSpMkLst>
        </pc:cxnChg>
        <pc:cxnChg chg="mod">
          <ac:chgData name="Xu, Jun1" userId="1742c7f0-0211-453e-a005-e857ba47df9e" providerId="ADAL" clId="{CC47A1E9-CD44-4274-963A-9F42E456A545}" dt="2021-06-17T07:05:10.198" v="3903"/>
          <ac:cxnSpMkLst>
            <pc:docMk/>
            <pc:sldMk cId="203966038" sldId="350"/>
            <ac:cxnSpMk id="323" creationId="{609B0111-FE9E-4186-AD94-DB83289983B9}"/>
          </ac:cxnSpMkLst>
        </pc:cxnChg>
        <pc:cxnChg chg="add mod">
          <ac:chgData name="Xu, Jun1" userId="1742c7f0-0211-453e-a005-e857ba47df9e" providerId="ADAL" clId="{CC47A1E9-CD44-4274-963A-9F42E456A545}" dt="2021-06-17T07:17:11.168" v="4166" actId="14100"/>
          <ac:cxnSpMkLst>
            <pc:docMk/>
            <pc:sldMk cId="203966038" sldId="350"/>
            <ac:cxnSpMk id="428" creationId="{096F4824-242F-4C05-B72F-51A47F0D09CA}"/>
          </ac:cxnSpMkLst>
        </pc:cxnChg>
      </pc:sldChg>
      <pc:sldChg chg="delSp modSp add del mod">
        <pc:chgData name="Xu, Jun1" userId="1742c7f0-0211-453e-a005-e857ba47df9e" providerId="ADAL" clId="{CC47A1E9-CD44-4274-963A-9F42E456A545}" dt="2021-06-17T07:04:39.909" v="3897" actId="47"/>
        <pc:sldMkLst>
          <pc:docMk/>
          <pc:sldMk cId="1187460788" sldId="350"/>
        </pc:sldMkLst>
        <pc:grpChg chg="del mod">
          <ac:chgData name="Xu, Jun1" userId="1742c7f0-0211-453e-a005-e857ba47df9e" providerId="ADAL" clId="{CC47A1E9-CD44-4274-963A-9F42E456A545}" dt="2021-06-17T07:04:29.792" v="3895" actId="478"/>
          <ac:grpSpMkLst>
            <pc:docMk/>
            <pc:sldMk cId="1187460788" sldId="350"/>
            <ac:grpSpMk id="192" creationId="{02F7C0FA-6F69-4704-A3C7-F68A7D4995C0}"/>
          </ac:grpSpMkLst>
        </pc:grpChg>
      </pc:sldChg>
      <pc:sldChg chg="addSp delSp modSp add mod modNotesTx">
        <pc:chgData name="Xu, Jun1" userId="1742c7f0-0211-453e-a005-e857ba47df9e" providerId="ADAL" clId="{CC47A1E9-CD44-4274-963A-9F42E456A545}" dt="2021-06-17T12:05:03.758" v="8499" actId="20577"/>
        <pc:sldMkLst>
          <pc:docMk/>
          <pc:sldMk cId="3992382171" sldId="351"/>
        </pc:sldMkLst>
        <pc:spChg chg="add mod">
          <ac:chgData name="Xu, Jun1" userId="1742c7f0-0211-453e-a005-e857ba47df9e" providerId="ADAL" clId="{CC47A1E9-CD44-4274-963A-9F42E456A545}" dt="2021-06-17T07:12:19.959" v="4068" actId="1076"/>
          <ac:spMkLst>
            <pc:docMk/>
            <pc:sldMk cId="3992382171" sldId="351"/>
            <ac:spMk id="106" creationId="{050A43AF-DD41-4E37-9EB7-CECC6370B245}"/>
          </ac:spMkLst>
        </pc:spChg>
        <pc:grpChg chg="del">
          <ac:chgData name="Xu, Jun1" userId="1742c7f0-0211-453e-a005-e857ba47df9e" providerId="ADAL" clId="{CC47A1E9-CD44-4274-963A-9F42E456A545}" dt="2021-06-17T07:11:28.275" v="4017" actId="478"/>
          <ac:grpSpMkLst>
            <pc:docMk/>
            <pc:sldMk cId="3992382171" sldId="351"/>
            <ac:grpSpMk id="102" creationId="{EC466A8A-4F71-4AA2-AF9D-B0029BBE798F}"/>
          </ac:grpSpMkLst>
        </pc:grpChg>
        <pc:cxnChg chg="add mod">
          <ac:chgData name="Xu, Jun1" userId="1742c7f0-0211-453e-a005-e857ba47df9e" providerId="ADAL" clId="{CC47A1E9-CD44-4274-963A-9F42E456A545}" dt="2021-06-17T07:11:54.415" v="4021" actId="14100"/>
          <ac:cxnSpMkLst>
            <pc:docMk/>
            <pc:sldMk cId="3992382171" sldId="351"/>
            <ac:cxnSpMk id="7" creationId="{58FBC099-7926-4F6B-9ABD-72548BE3C941}"/>
          </ac:cxnSpMkLst>
        </pc:cxnChg>
        <pc:cxnChg chg="add">
          <ac:chgData name="Xu, Jun1" userId="1742c7f0-0211-453e-a005-e857ba47df9e" providerId="ADAL" clId="{CC47A1E9-CD44-4274-963A-9F42E456A545}" dt="2021-06-17T07:11:47.152" v="4019" actId="11529"/>
          <ac:cxnSpMkLst>
            <pc:docMk/>
            <pc:sldMk cId="3992382171" sldId="351"/>
            <ac:cxnSpMk id="96" creationId="{F78F0C20-33CF-4A75-9E28-E6FFFFADDDF1}"/>
          </ac:cxnSpMkLst>
        </pc:cxnChg>
        <pc:cxnChg chg="add">
          <ac:chgData name="Xu, Jun1" userId="1742c7f0-0211-453e-a005-e857ba47df9e" providerId="ADAL" clId="{CC47A1E9-CD44-4274-963A-9F42E456A545}" dt="2021-06-17T07:11:52.045" v="4020" actId="11529"/>
          <ac:cxnSpMkLst>
            <pc:docMk/>
            <pc:sldMk cId="3992382171" sldId="351"/>
            <ac:cxnSpMk id="104" creationId="{D98E6D07-C61E-4B08-A07E-A0233F7A5416}"/>
          </ac:cxnSpMkLst>
        </pc:cxnChg>
      </pc:sldChg>
      <pc:sldChg chg="addSp delSp modSp new mod modNotesTx">
        <pc:chgData name="Xu, Jun1" userId="1742c7f0-0211-453e-a005-e857ba47df9e" providerId="ADAL" clId="{CC47A1E9-CD44-4274-963A-9F42E456A545}" dt="2021-06-17T12:24:15.935" v="9876" actId="20577"/>
        <pc:sldMkLst>
          <pc:docMk/>
          <pc:sldMk cId="3035934642" sldId="352"/>
        </pc:sldMkLst>
        <pc:spChg chg="mod">
          <ac:chgData name="Xu, Jun1" userId="1742c7f0-0211-453e-a005-e857ba47df9e" providerId="ADAL" clId="{CC47A1E9-CD44-4274-963A-9F42E456A545}" dt="2021-06-17T07:37:07.094" v="5018"/>
          <ac:spMkLst>
            <pc:docMk/>
            <pc:sldMk cId="3035934642" sldId="352"/>
            <ac:spMk id="2" creationId="{9DD41651-FCC7-4948-9785-78AB028A5642}"/>
          </ac:spMkLst>
        </pc:spChg>
        <pc:spChg chg="add mod">
          <ac:chgData name="Xu, Jun1" userId="1742c7f0-0211-453e-a005-e857ba47df9e" providerId="ADAL" clId="{CC47A1E9-CD44-4274-963A-9F42E456A545}" dt="2021-06-17T07:56:54.298" v="6021" actId="14100"/>
          <ac:spMkLst>
            <pc:docMk/>
            <pc:sldMk cId="3035934642" sldId="352"/>
            <ac:spMk id="3" creationId="{22D21B17-2B0F-4954-A133-BD19BC1FD9FF}"/>
          </ac:spMkLst>
        </pc:spChg>
        <pc:spChg chg="add mod">
          <ac:chgData name="Xu, Jun1" userId="1742c7f0-0211-453e-a005-e857ba47df9e" providerId="ADAL" clId="{CC47A1E9-CD44-4274-963A-9F42E456A545}" dt="2021-06-17T07:58:11.738" v="6061" actId="20577"/>
          <ac:spMkLst>
            <pc:docMk/>
            <pc:sldMk cId="3035934642" sldId="352"/>
            <ac:spMk id="4" creationId="{71B88107-61A8-4407-88C5-EAF4A4B8D050}"/>
          </ac:spMkLst>
        </pc:spChg>
        <pc:spChg chg="add mod">
          <ac:chgData name="Xu, Jun1" userId="1742c7f0-0211-453e-a005-e857ba47df9e" providerId="ADAL" clId="{CC47A1E9-CD44-4274-963A-9F42E456A545}" dt="2021-06-17T07:56:40.812" v="6018" actId="1076"/>
          <ac:spMkLst>
            <pc:docMk/>
            <pc:sldMk cId="3035934642" sldId="352"/>
            <ac:spMk id="5" creationId="{316BB0AB-7180-4946-A66A-25754DEB495F}"/>
          </ac:spMkLst>
        </pc:spChg>
        <pc:spChg chg="add mod">
          <ac:chgData name="Xu, Jun1" userId="1742c7f0-0211-453e-a005-e857ba47df9e" providerId="ADAL" clId="{CC47A1E9-CD44-4274-963A-9F42E456A545}" dt="2021-06-17T07:59:45.605" v="6074" actId="1076"/>
          <ac:spMkLst>
            <pc:docMk/>
            <pc:sldMk cId="3035934642" sldId="352"/>
            <ac:spMk id="6" creationId="{2FEDBAEA-494E-44B2-A20D-37FEABC9A461}"/>
          </ac:spMkLst>
        </pc:spChg>
        <pc:spChg chg="add mod">
          <ac:chgData name="Xu, Jun1" userId="1742c7f0-0211-453e-a005-e857ba47df9e" providerId="ADAL" clId="{CC47A1E9-CD44-4274-963A-9F42E456A545}" dt="2021-06-17T07:51:21.564" v="5509" actId="1076"/>
          <ac:spMkLst>
            <pc:docMk/>
            <pc:sldMk cId="3035934642" sldId="352"/>
            <ac:spMk id="7" creationId="{751BA959-2181-43DA-BC0C-FEA05FCFCC11}"/>
          </ac:spMkLst>
        </pc:spChg>
        <pc:spChg chg="add mod">
          <ac:chgData name="Xu, Jun1" userId="1742c7f0-0211-453e-a005-e857ba47df9e" providerId="ADAL" clId="{CC47A1E9-CD44-4274-963A-9F42E456A545}" dt="2021-06-17T07:54:16.974" v="5838" actId="20577"/>
          <ac:spMkLst>
            <pc:docMk/>
            <pc:sldMk cId="3035934642" sldId="352"/>
            <ac:spMk id="8" creationId="{AE3B6AA1-3587-43B8-B580-F61EAADF9F22}"/>
          </ac:spMkLst>
        </pc:spChg>
        <pc:spChg chg="add mod">
          <ac:chgData name="Xu, Jun1" userId="1742c7f0-0211-453e-a005-e857ba47df9e" providerId="ADAL" clId="{CC47A1E9-CD44-4274-963A-9F42E456A545}" dt="2021-06-17T07:53:36.800" v="5789" actId="20577"/>
          <ac:spMkLst>
            <pc:docMk/>
            <pc:sldMk cId="3035934642" sldId="352"/>
            <ac:spMk id="13" creationId="{6D6FF4F5-B56E-4A2D-978C-9D1A0E5A525D}"/>
          </ac:spMkLst>
        </pc:spChg>
        <pc:spChg chg="add mod">
          <ac:chgData name="Xu, Jun1" userId="1742c7f0-0211-453e-a005-e857ba47df9e" providerId="ADAL" clId="{CC47A1E9-CD44-4274-963A-9F42E456A545}" dt="2021-06-17T07:51:44" v="5515" actId="14100"/>
          <ac:spMkLst>
            <pc:docMk/>
            <pc:sldMk cId="3035934642" sldId="352"/>
            <ac:spMk id="20" creationId="{7E21F004-5330-4E1C-9C34-1FDEB8C97878}"/>
          </ac:spMkLst>
        </pc:spChg>
        <pc:spChg chg="add mod">
          <ac:chgData name="Xu, Jun1" userId="1742c7f0-0211-453e-a005-e857ba47df9e" providerId="ADAL" clId="{CC47A1E9-CD44-4274-963A-9F42E456A545}" dt="2021-06-17T07:57:33.021" v="6057" actId="404"/>
          <ac:spMkLst>
            <pc:docMk/>
            <pc:sldMk cId="3035934642" sldId="352"/>
            <ac:spMk id="21" creationId="{5E573C71-D44A-4B51-A580-1314B649157F}"/>
          </ac:spMkLst>
        </pc:spChg>
        <pc:spChg chg="add mod">
          <ac:chgData name="Xu, Jun1" userId="1742c7f0-0211-453e-a005-e857ba47df9e" providerId="ADAL" clId="{CC47A1E9-CD44-4274-963A-9F42E456A545}" dt="2021-06-17T07:56:24.460" v="6016"/>
          <ac:spMkLst>
            <pc:docMk/>
            <pc:sldMk cId="3035934642" sldId="352"/>
            <ac:spMk id="27" creationId="{F7F94510-E8AF-4E3E-AF8E-047E554F053A}"/>
          </ac:spMkLst>
        </pc:spChg>
        <pc:spChg chg="add mod">
          <ac:chgData name="Xu, Jun1" userId="1742c7f0-0211-453e-a005-e857ba47df9e" providerId="ADAL" clId="{CC47A1E9-CD44-4274-963A-9F42E456A545}" dt="2021-06-17T07:59:38.274" v="6073" actId="692"/>
          <ac:spMkLst>
            <pc:docMk/>
            <pc:sldMk cId="3035934642" sldId="352"/>
            <ac:spMk id="41" creationId="{9C49578B-3FC8-41EF-A0AC-196D75DC9FCD}"/>
          </ac:spMkLst>
        </pc:spChg>
        <pc:spChg chg="add mod">
          <ac:chgData name="Xu, Jun1" userId="1742c7f0-0211-453e-a005-e857ba47df9e" providerId="ADAL" clId="{CC47A1E9-CD44-4274-963A-9F42E456A545}" dt="2021-06-17T08:00:04.617" v="6091" actId="1076"/>
          <ac:spMkLst>
            <pc:docMk/>
            <pc:sldMk cId="3035934642" sldId="352"/>
            <ac:spMk id="42" creationId="{1C6E1088-EB12-4CCE-80FF-5CDDD07A6EEE}"/>
          </ac:spMkLst>
        </pc:spChg>
        <pc:spChg chg="add mod">
          <ac:chgData name="Xu, Jun1" userId="1742c7f0-0211-453e-a005-e857ba47df9e" providerId="ADAL" clId="{CC47A1E9-CD44-4274-963A-9F42E456A545}" dt="2021-06-17T12:24:15.935" v="9876" actId="20577"/>
          <ac:spMkLst>
            <pc:docMk/>
            <pc:sldMk cId="3035934642" sldId="352"/>
            <ac:spMk id="43" creationId="{3A58212D-4A5E-4156-8E56-4BF66656E513}"/>
          </ac:spMkLst>
        </pc:spChg>
        <pc:spChg chg="add del mod">
          <ac:chgData name="Xu, Jun1" userId="1742c7f0-0211-453e-a005-e857ba47df9e" providerId="ADAL" clId="{CC47A1E9-CD44-4274-963A-9F42E456A545}" dt="2021-06-17T08:02:53.347" v="6131" actId="478"/>
          <ac:spMkLst>
            <pc:docMk/>
            <pc:sldMk cId="3035934642" sldId="352"/>
            <ac:spMk id="44" creationId="{D7F3F5A0-AD58-46D6-BE81-ED00F3FF6A54}"/>
          </ac:spMkLst>
        </pc:spChg>
        <pc:spChg chg="add del mod">
          <ac:chgData name="Xu, Jun1" userId="1742c7f0-0211-453e-a005-e857ba47df9e" providerId="ADAL" clId="{CC47A1E9-CD44-4274-963A-9F42E456A545}" dt="2021-06-17T08:02:56.524" v="6132" actId="478"/>
          <ac:spMkLst>
            <pc:docMk/>
            <pc:sldMk cId="3035934642" sldId="352"/>
            <ac:spMk id="45" creationId="{35790C83-B70B-488F-84FC-335F90D92CB1}"/>
          </ac:spMkLst>
        </pc:spChg>
        <pc:cxnChg chg="add mod">
          <ac:chgData name="Xu, Jun1" userId="1742c7f0-0211-453e-a005-e857ba47df9e" providerId="ADAL" clId="{CC47A1E9-CD44-4274-963A-9F42E456A545}" dt="2021-06-17T07:51:21.564" v="5509" actId="1076"/>
          <ac:cxnSpMkLst>
            <pc:docMk/>
            <pc:sldMk cId="3035934642" sldId="352"/>
            <ac:cxnSpMk id="10" creationId="{F4D4E11C-2C57-4419-AFD1-43BC7A12B3C5}"/>
          </ac:cxnSpMkLst>
        </pc:cxnChg>
        <pc:cxnChg chg="add mod">
          <ac:chgData name="Xu, Jun1" userId="1742c7f0-0211-453e-a005-e857ba47df9e" providerId="ADAL" clId="{CC47A1E9-CD44-4274-963A-9F42E456A545}" dt="2021-06-17T07:58:15.290" v="6062" actId="14100"/>
          <ac:cxnSpMkLst>
            <pc:docMk/>
            <pc:sldMk cId="3035934642" sldId="352"/>
            <ac:cxnSpMk id="12" creationId="{B95B49A1-0FBD-49D3-8EDB-901A202ACE69}"/>
          </ac:cxnSpMkLst>
        </pc:cxnChg>
        <pc:cxnChg chg="add mod">
          <ac:chgData name="Xu, Jun1" userId="1742c7f0-0211-453e-a005-e857ba47df9e" providerId="ADAL" clId="{CC47A1E9-CD44-4274-963A-9F42E456A545}" dt="2021-06-17T07:56:45.708" v="6019" actId="14100"/>
          <ac:cxnSpMkLst>
            <pc:docMk/>
            <pc:sldMk cId="3035934642" sldId="352"/>
            <ac:cxnSpMk id="15" creationId="{4DB0D1B1-F2E1-4984-BE4D-4B8E3CA752EB}"/>
          </ac:cxnSpMkLst>
        </pc:cxnChg>
        <pc:cxnChg chg="add mod">
          <ac:chgData name="Xu, Jun1" userId="1742c7f0-0211-453e-a005-e857ba47df9e" providerId="ADAL" clId="{CC47A1E9-CD44-4274-963A-9F42E456A545}" dt="2021-06-17T07:56:51.862" v="6020" actId="14100"/>
          <ac:cxnSpMkLst>
            <pc:docMk/>
            <pc:sldMk cId="3035934642" sldId="352"/>
            <ac:cxnSpMk id="18" creationId="{1B217DD6-6EBC-4D03-8538-7782B4E8831B}"/>
          </ac:cxnSpMkLst>
        </pc:cxnChg>
        <pc:cxnChg chg="add mod">
          <ac:chgData name="Xu, Jun1" userId="1742c7f0-0211-453e-a005-e857ba47df9e" providerId="ADAL" clId="{CC47A1E9-CD44-4274-963A-9F42E456A545}" dt="2021-06-17T07:57:44.150" v="6058" actId="14100"/>
          <ac:cxnSpMkLst>
            <pc:docMk/>
            <pc:sldMk cId="3035934642" sldId="352"/>
            <ac:cxnSpMk id="31" creationId="{A3EBFEC1-026E-4DC7-91C9-23E61C622147}"/>
          </ac:cxnSpMkLst>
        </pc:cxnChg>
        <pc:cxnChg chg="add">
          <ac:chgData name="Xu, Jun1" userId="1742c7f0-0211-453e-a005-e857ba47df9e" providerId="ADAL" clId="{CC47A1E9-CD44-4274-963A-9F42E456A545}" dt="2021-06-17T07:58:02.647" v="6059" actId="11529"/>
          <ac:cxnSpMkLst>
            <pc:docMk/>
            <pc:sldMk cId="3035934642" sldId="352"/>
            <ac:cxnSpMk id="34" creationId="{D6EFD27D-EEAF-4226-BB2E-958E61735BC6}"/>
          </ac:cxnSpMkLst>
        </pc:cxnChg>
        <pc:cxnChg chg="add mod">
          <ac:chgData name="Xu, Jun1" userId="1742c7f0-0211-453e-a005-e857ba47df9e" providerId="ADAL" clId="{CC47A1E9-CD44-4274-963A-9F42E456A545}" dt="2021-06-17T07:58:41.086" v="6064" actId="13822"/>
          <ac:cxnSpMkLst>
            <pc:docMk/>
            <pc:sldMk cId="3035934642" sldId="352"/>
            <ac:cxnSpMk id="38" creationId="{B3E7775F-252B-488A-8F6D-A331AC0C5C22}"/>
          </ac:cxnSpMkLst>
        </pc:cxnChg>
        <pc:cxnChg chg="add mod">
          <ac:chgData name="Xu, Jun1" userId="1742c7f0-0211-453e-a005-e857ba47df9e" providerId="ADAL" clId="{CC47A1E9-CD44-4274-963A-9F42E456A545}" dt="2021-06-17T07:58:58.306" v="6066" actId="13822"/>
          <ac:cxnSpMkLst>
            <pc:docMk/>
            <pc:sldMk cId="3035934642" sldId="352"/>
            <ac:cxnSpMk id="40" creationId="{950E7462-429A-41AD-8E06-D1675B799D8D}"/>
          </ac:cxnSpMkLst>
        </pc:cxnChg>
        <pc:cxnChg chg="add mod">
          <ac:chgData name="Xu, Jun1" userId="1742c7f0-0211-453e-a005-e857ba47df9e" providerId="ADAL" clId="{CC47A1E9-CD44-4274-963A-9F42E456A545}" dt="2021-06-17T08:03:52.594" v="6163" actId="693"/>
          <ac:cxnSpMkLst>
            <pc:docMk/>
            <pc:sldMk cId="3035934642" sldId="352"/>
            <ac:cxnSpMk id="47" creationId="{F30D5DAA-4544-4B92-A11C-54192514180B}"/>
          </ac:cxnSpMkLst>
        </pc:cxnChg>
      </pc:sldChg>
      <pc:sldChg chg="addSp delSp modSp new mod modNotesTx">
        <pc:chgData name="Xu, Jun1" userId="1742c7f0-0211-453e-a005-e857ba47df9e" providerId="ADAL" clId="{CC47A1E9-CD44-4274-963A-9F42E456A545}" dt="2021-06-17T12:23:51.799" v="9874" actId="14100"/>
        <pc:sldMkLst>
          <pc:docMk/>
          <pc:sldMk cId="2485564760" sldId="353"/>
        </pc:sldMkLst>
        <pc:spChg chg="mod">
          <ac:chgData name="Xu, Jun1" userId="1742c7f0-0211-453e-a005-e857ba47df9e" providerId="ADAL" clId="{CC47A1E9-CD44-4274-963A-9F42E456A545}" dt="2021-06-17T08:04:31.338" v="6233"/>
          <ac:spMkLst>
            <pc:docMk/>
            <pc:sldMk cId="2485564760" sldId="353"/>
            <ac:spMk id="2" creationId="{C094D47D-DFB5-471B-A9D6-DBF46CADA835}"/>
          </ac:spMkLst>
        </pc:spChg>
        <pc:spChg chg="add mod">
          <ac:chgData name="Xu, Jun1" userId="1742c7f0-0211-453e-a005-e857ba47df9e" providerId="ADAL" clId="{CC47A1E9-CD44-4274-963A-9F42E456A545}" dt="2021-06-17T08:19:17.130" v="6386" actId="1076"/>
          <ac:spMkLst>
            <pc:docMk/>
            <pc:sldMk cId="2485564760" sldId="353"/>
            <ac:spMk id="3" creationId="{D96E4D2E-6D94-4276-A265-C9E6E2FABE7F}"/>
          </ac:spMkLst>
        </pc:spChg>
        <pc:spChg chg="add del mod">
          <ac:chgData name="Xu, Jun1" userId="1742c7f0-0211-453e-a005-e857ba47df9e" providerId="ADAL" clId="{CC47A1E9-CD44-4274-963A-9F42E456A545}" dt="2021-06-17T08:14:36.830" v="6269" actId="478"/>
          <ac:spMkLst>
            <pc:docMk/>
            <pc:sldMk cId="2485564760" sldId="353"/>
            <ac:spMk id="4" creationId="{B70F334A-7775-4EB8-A3B2-07E4AC9259E1}"/>
          </ac:spMkLst>
        </pc:spChg>
        <pc:spChg chg="add del mod">
          <ac:chgData name="Xu, Jun1" userId="1742c7f0-0211-453e-a005-e857ba47df9e" providerId="ADAL" clId="{CC47A1E9-CD44-4274-963A-9F42E456A545}" dt="2021-06-17T08:14:35.548" v="6268" actId="478"/>
          <ac:spMkLst>
            <pc:docMk/>
            <pc:sldMk cId="2485564760" sldId="353"/>
            <ac:spMk id="5" creationId="{FD684D79-27A3-46D8-83C7-FDD5071BE4CC}"/>
          </ac:spMkLst>
        </pc:spChg>
        <pc:spChg chg="add del mod">
          <ac:chgData name="Xu, Jun1" userId="1742c7f0-0211-453e-a005-e857ba47df9e" providerId="ADAL" clId="{CC47A1E9-CD44-4274-963A-9F42E456A545}" dt="2021-06-17T08:14:52.022" v="6271" actId="478"/>
          <ac:spMkLst>
            <pc:docMk/>
            <pc:sldMk cId="2485564760" sldId="353"/>
            <ac:spMk id="6" creationId="{21A18607-F5EB-4A95-A6A2-05DB6A18DF9D}"/>
          </ac:spMkLst>
        </pc:spChg>
        <pc:spChg chg="add del mod ord">
          <ac:chgData name="Xu, Jun1" userId="1742c7f0-0211-453e-a005-e857ba47df9e" providerId="ADAL" clId="{CC47A1E9-CD44-4274-963A-9F42E456A545}" dt="2021-06-17T08:16:53.009" v="6362" actId="478"/>
          <ac:spMkLst>
            <pc:docMk/>
            <pc:sldMk cId="2485564760" sldId="353"/>
            <ac:spMk id="7" creationId="{1F0D057D-29EB-43B7-956E-26399C328E31}"/>
          </ac:spMkLst>
        </pc:spChg>
        <pc:spChg chg="add del mod">
          <ac:chgData name="Xu, Jun1" userId="1742c7f0-0211-453e-a005-e857ba47df9e" providerId="ADAL" clId="{CC47A1E9-CD44-4274-963A-9F42E456A545}" dt="2021-06-17T12:23:12.900" v="9869" actId="1076"/>
          <ac:spMkLst>
            <pc:docMk/>
            <pc:sldMk cId="2485564760" sldId="353"/>
            <ac:spMk id="8" creationId="{67FA33D7-7571-406F-A817-09FF21CB62D6}"/>
          </ac:spMkLst>
        </pc:spChg>
        <pc:spChg chg="add del mod">
          <ac:chgData name="Xu, Jun1" userId="1742c7f0-0211-453e-a005-e857ba47df9e" providerId="ADAL" clId="{CC47A1E9-CD44-4274-963A-9F42E456A545}" dt="2021-06-17T12:23:12.900" v="9869" actId="1076"/>
          <ac:spMkLst>
            <pc:docMk/>
            <pc:sldMk cId="2485564760" sldId="353"/>
            <ac:spMk id="9" creationId="{872F4C03-C69C-4B6B-B3EF-E96ACF25B83D}"/>
          </ac:spMkLst>
        </pc:spChg>
        <pc:spChg chg="add del mod">
          <ac:chgData name="Xu, Jun1" userId="1742c7f0-0211-453e-a005-e857ba47df9e" providerId="ADAL" clId="{CC47A1E9-CD44-4274-963A-9F42E456A545}" dt="2021-06-17T12:22:56.788" v="9866" actId="478"/>
          <ac:spMkLst>
            <pc:docMk/>
            <pc:sldMk cId="2485564760" sldId="353"/>
            <ac:spMk id="10" creationId="{E2BF7513-D25E-4CF0-A343-736ACA864DF9}"/>
          </ac:spMkLst>
        </pc:spChg>
        <pc:spChg chg="add del mod">
          <ac:chgData name="Xu, Jun1" userId="1742c7f0-0211-453e-a005-e857ba47df9e" providerId="ADAL" clId="{CC47A1E9-CD44-4274-963A-9F42E456A545}" dt="2021-06-17T12:23:12.900" v="9869" actId="1076"/>
          <ac:spMkLst>
            <pc:docMk/>
            <pc:sldMk cId="2485564760" sldId="353"/>
            <ac:spMk id="11" creationId="{C8CE7800-0090-484C-A819-41FD83049C7F}"/>
          </ac:spMkLst>
        </pc:spChg>
        <pc:spChg chg="add mod">
          <ac:chgData name="Xu, Jun1" userId="1742c7f0-0211-453e-a005-e857ba47df9e" providerId="ADAL" clId="{CC47A1E9-CD44-4274-963A-9F42E456A545}" dt="2021-06-17T12:23:31.952" v="9872" actId="207"/>
          <ac:spMkLst>
            <pc:docMk/>
            <pc:sldMk cId="2485564760" sldId="353"/>
            <ac:spMk id="12" creationId="{42087C1E-6369-4A20-ABBE-9F3E636E8CE9}"/>
          </ac:spMkLst>
        </pc:spChg>
        <pc:cxnChg chg="add mod">
          <ac:chgData name="Xu, Jun1" userId="1742c7f0-0211-453e-a005-e857ba47df9e" providerId="ADAL" clId="{CC47A1E9-CD44-4274-963A-9F42E456A545}" dt="2021-06-17T12:23:51.799" v="9874" actId="14100"/>
          <ac:cxnSpMkLst>
            <pc:docMk/>
            <pc:sldMk cId="2485564760" sldId="353"/>
            <ac:cxnSpMk id="14" creationId="{C4B431BF-4E18-406D-9058-6B2682883D46}"/>
          </ac:cxnSpMkLst>
        </pc:cxnChg>
      </pc:sldChg>
      <pc:sldChg chg="new del">
        <pc:chgData name="Xu, Jun1" userId="1742c7f0-0211-453e-a005-e857ba47df9e" providerId="ADAL" clId="{CC47A1E9-CD44-4274-963A-9F42E456A545}" dt="2021-06-17T09:02:53.370" v="6389" actId="47"/>
        <pc:sldMkLst>
          <pc:docMk/>
          <pc:sldMk cId="1819174116" sldId="354"/>
        </pc:sldMkLst>
      </pc:sldChg>
      <pc:sldChg chg="addSp delSp modSp add mod modAnim modNotesTx">
        <pc:chgData name="Xu, Jun1" userId="1742c7f0-0211-453e-a005-e857ba47df9e" providerId="ADAL" clId="{CC47A1E9-CD44-4274-963A-9F42E456A545}" dt="2021-06-17T12:10:03.897" v="9511" actId="20577"/>
        <pc:sldMkLst>
          <pc:docMk/>
          <pc:sldMk cId="3564064179" sldId="355"/>
        </pc:sldMkLst>
        <pc:spChg chg="del">
          <ac:chgData name="Xu, Jun1" userId="1742c7f0-0211-453e-a005-e857ba47df9e" providerId="ADAL" clId="{CC47A1E9-CD44-4274-963A-9F42E456A545}" dt="2021-06-17T09:03:06.552" v="6390" actId="478"/>
          <ac:spMkLst>
            <pc:docMk/>
            <pc:sldMk cId="3564064179" sldId="355"/>
            <ac:spMk id="3" creationId="{D96E4D2E-6D94-4276-A265-C9E6E2FABE7F}"/>
          </ac:spMkLst>
        </pc:spChg>
        <pc:spChg chg="add mod">
          <ac:chgData name="Xu, Jun1" userId="1742c7f0-0211-453e-a005-e857ba47df9e" providerId="ADAL" clId="{CC47A1E9-CD44-4274-963A-9F42E456A545}" dt="2021-06-17T10:12:57.121" v="6489" actId="5793"/>
          <ac:spMkLst>
            <pc:docMk/>
            <pc:sldMk cId="3564064179" sldId="355"/>
            <ac:spMk id="4" creationId="{35CF75F6-B3EB-445C-959A-BB1B5D1E5D52}"/>
          </ac:spMkLst>
        </pc:spChg>
        <pc:spChg chg="add mod">
          <ac:chgData name="Xu, Jun1" userId="1742c7f0-0211-453e-a005-e857ba47df9e" providerId="ADAL" clId="{CC47A1E9-CD44-4274-963A-9F42E456A545}" dt="2021-06-17T10:09:56.200" v="6437" actId="20577"/>
          <ac:spMkLst>
            <pc:docMk/>
            <pc:sldMk cId="3564064179" sldId="355"/>
            <ac:spMk id="5" creationId="{281EF17C-39BC-430D-8C7A-617E6A2111B6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7" creationId="{B69048AE-5AC8-40E1-AFA5-D17EBD732A8A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8" creationId="{B9B0908A-A50E-4228-AA5B-D0DF5223A916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9" creationId="{9EF352E8-0A35-4D46-9DA3-556E9825F0F8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10" creationId="{F63978E1-1801-4158-85F3-A901248D2243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11" creationId="{D5B96F8A-E76E-40CD-9B1B-4C4562CA9960}"/>
          </ac:spMkLst>
        </pc:spChg>
        <pc:spChg chg="add mod">
          <ac:chgData name="Xu, Jun1" userId="1742c7f0-0211-453e-a005-e857ba47df9e" providerId="ADAL" clId="{CC47A1E9-CD44-4274-963A-9F42E456A545}" dt="2021-06-17T10:11:53.338" v="6464" actId="164"/>
          <ac:spMkLst>
            <pc:docMk/>
            <pc:sldMk cId="3564064179" sldId="355"/>
            <ac:spMk id="12" creationId="{D68A0B4E-1332-4EE8-AEC7-F5AE66DE28CC}"/>
          </ac:spMkLst>
        </pc:spChg>
        <pc:spChg chg="add mod ord">
          <ac:chgData name="Xu, Jun1" userId="1742c7f0-0211-453e-a005-e857ba47df9e" providerId="ADAL" clId="{CC47A1E9-CD44-4274-963A-9F42E456A545}" dt="2021-06-17T10:11:57.089" v="6466" actId="14100"/>
          <ac:spMkLst>
            <pc:docMk/>
            <pc:sldMk cId="3564064179" sldId="355"/>
            <ac:spMk id="13" creationId="{4E4BD6B4-A60B-46E4-A42B-099E44DD87EE}"/>
          </ac:spMkLst>
        </pc:spChg>
        <pc:spChg chg="add mod">
          <ac:chgData name="Xu, Jun1" userId="1742c7f0-0211-453e-a005-e857ba47df9e" providerId="ADAL" clId="{CC47A1E9-CD44-4274-963A-9F42E456A545}" dt="2021-06-17T10:12:23.041" v="6481" actId="164"/>
          <ac:spMkLst>
            <pc:docMk/>
            <pc:sldMk cId="3564064179" sldId="355"/>
            <ac:spMk id="15" creationId="{A0A69D3F-B2A5-4B24-B3C1-3D05F2D77CD0}"/>
          </ac:spMkLst>
        </pc:spChg>
        <pc:spChg chg="add mod">
          <ac:chgData name="Xu, Jun1" userId="1742c7f0-0211-453e-a005-e857ba47df9e" providerId="ADAL" clId="{CC47A1E9-CD44-4274-963A-9F42E456A545}" dt="2021-06-17T10:12:23.041" v="6481" actId="164"/>
          <ac:spMkLst>
            <pc:docMk/>
            <pc:sldMk cId="3564064179" sldId="355"/>
            <ac:spMk id="16" creationId="{4F9EF580-E5BA-4423-9858-0DD7A4F440F1}"/>
          </ac:spMkLst>
        </pc:spChg>
        <pc:spChg chg="mod">
          <ac:chgData name="Xu, Jun1" userId="1742c7f0-0211-453e-a005-e857ba47df9e" providerId="ADAL" clId="{CC47A1E9-CD44-4274-963A-9F42E456A545}" dt="2021-06-17T10:12:59.865" v="6492" actId="20577"/>
          <ac:spMkLst>
            <pc:docMk/>
            <pc:sldMk cId="3564064179" sldId="355"/>
            <ac:spMk id="21" creationId="{CCD055FF-6D6E-4821-BEC1-B7C0A028B4AD}"/>
          </ac:spMkLst>
        </pc:spChg>
        <pc:spChg chg="mod">
          <ac:chgData name="Xu, Jun1" userId="1742c7f0-0211-453e-a005-e857ba47df9e" providerId="ADAL" clId="{CC47A1E9-CD44-4274-963A-9F42E456A545}" dt="2021-06-17T10:12:49.023" v="6485"/>
          <ac:spMkLst>
            <pc:docMk/>
            <pc:sldMk cId="3564064179" sldId="355"/>
            <ac:spMk id="22" creationId="{FE3BFD34-168E-43B8-AFA4-0C7CE6450306}"/>
          </ac:spMkLst>
        </pc:spChg>
        <pc:spChg chg="mod">
          <ac:chgData name="Xu, Jun1" userId="1742c7f0-0211-453e-a005-e857ba47df9e" providerId="ADAL" clId="{CC47A1E9-CD44-4274-963A-9F42E456A545}" dt="2021-06-17T10:13:10.346" v="6495" actId="20577"/>
          <ac:spMkLst>
            <pc:docMk/>
            <pc:sldMk cId="3564064179" sldId="355"/>
            <ac:spMk id="24" creationId="{B25472C4-A3A5-41A8-9672-F5C887D50782}"/>
          </ac:spMkLst>
        </pc:spChg>
        <pc:spChg chg="mod">
          <ac:chgData name="Xu, Jun1" userId="1742c7f0-0211-453e-a005-e857ba47df9e" providerId="ADAL" clId="{CC47A1E9-CD44-4274-963A-9F42E456A545}" dt="2021-06-17T10:13:02.457" v="6493"/>
          <ac:spMkLst>
            <pc:docMk/>
            <pc:sldMk cId="3564064179" sldId="355"/>
            <ac:spMk id="25" creationId="{4BF3191A-4304-4C6C-BF37-5BF2AA11D4B4}"/>
          </ac:spMkLst>
        </pc:spChg>
        <pc:spChg chg="add mod">
          <ac:chgData name="Xu, Jun1" userId="1742c7f0-0211-453e-a005-e857ba47df9e" providerId="ADAL" clId="{CC47A1E9-CD44-4274-963A-9F42E456A545}" dt="2021-06-17T10:14:32.502" v="6530" actId="1076"/>
          <ac:spMkLst>
            <pc:docMk/>
            <pc:sldMk cId="3564064179" sldId="355"/>
            <ac:spMk id="26" creationId="{CE123E15-EF07-47B9-AD07-93B7A73833B5}"/>
          </ac:spMkLst>
        </pc:spChg>
        <pc:spChg chg="add mod">
          <ac:chgData name="Xu, Jun1" userId="1742c7f0-0211-453e-a005-e857ba47df9e" providerId="ADAL" clId="{CC47A1E9-CD44-4274-963A-9F42E456A545}" dt="2021-06-17T10:14:27.017" v="6529" actId="14100"/>
          <ac:spMkLst>
            <pc:docMk/>
            <pc:sldMk cId="3564064179" sldId="355"/>
            <ac:spMk id="27" creationId="{7CF20A12-DF8E-4A6E-9D5C-A30C1E6FABB0}"/>
          </ac:spMkLst>
        </pc:spChg>
        <pc:spChg chg="add mod">
          <ac:chgData name="Xu, Jun1" userId="1742c7f0-0211-453e-a005-e857ba47df9e" providerId="ADAL" clId="{CC47A1E9-CD44-4274-963A-9F42E456A545}" dt="2021-06-17T10:14:03.143" v="6523" actId="13822"/>
          <ac:spMkLst>
            <pc:docMk/>
            <pc:sldMk cId="3564064179" sldId="355"/>
            <ac:spMk id="28" creationId="{260FE8FD-F862-4630-9965-6457942359FD}"/>
          </ac:spMkLst>
        </pc:spChg>
        <pc:spChg chg="add mod">
          <ac:chgData name="Xu, Jun1" userId="1742c7f0-0211-453e-a005-e857ba47df9e" providerId="ADAL" clId="{CC47A1E9-CD44-4274-963A-9F42E456A545}" dt="2021-06-17T10:14:17.681" v="6525" actId="1076"/>
          <ac:spMkLst>
            <pc:docMk/>
            <pc:sldMk cId="3564064179" sldId="355"/>
            <ac:spMk id="29" creationId="{D3A60819-7D94-4E91-BAD8-0FD4598A2648}"/>
          </ac:spMkLst>
        </pc:spChg>
        <pc:spChg chg="add mod">
          <ac:chgData name="Xu, Jun1" userId="1742c7f0-0211-453e-a005-e857ba47df9e" providerId="ADAL" clId="{CC47A1E9-CD44-4274-963A-9F42E456A545}" dt="2021-06-17T10:14:21.752" v="6527" actId="1076"/>
          <ac:spMkLst>
            <pc:docMk/>
            <pc:sldMk cId="3564064179" sldId="355"/>
            <ac:spMk id="30" creationId="{5725A9E0-E428-4301-B1A4-604D6F16EC45}"/>
          </ac:spMkLst>
        </pc:spChg>
        <pc:grpChg chg="add mod">
          <ac:chgData name="Xu, Jun1" userId="1742c7f0-0211-453e-a005-e857ba47df9e" providerId="ADAL" clId="{CC47A1E9-CD44-4274-963A-9F42E456A545}" dt="2021-06-17T10:13:52.968" v="6510" actId="1076"/>
          <ac:grpSpMkLst>
            <pc:docMk/>
            <pc:sldMk cId="3564064179" sldId="355"/>
            <ac:grpSpMk id="6" creationId="{5D4A19FB-4B0B-4D12-988A-4ADF51285ABF}"/>
          </ac:grpSpMkLst>
        </pc:grpChg>
        <pc:grpChg chg="add mod">
          <ac:chgData name="Xu, Jun1" userId="1742c7f0-0211-453e-a005-e857ba47df9e" providerId="ADAL" clId="{CC47A1E9-CD44-4274-963A-9F42E456A545}" dt="2021-06-17T10:12:23.041" v="6481" actId="164"/>
          <ac:grpSpMkLst>
            <pc:docMk/>
            <pc:sldMk cId="3564064179" sldId="355"/>
            <ac:grpSpMk id="14" creationId="{534CEFD3-992F-4347-9F75-487FAC9B7144}"/>
          </ac:grpSpMkLst>
        </pc:grpChg>
        <pc:grpChg chg="add mod">
          <ac:chgData name="Xu, Jun1" userId="1742c7f0-0211-453e-a005-e857ba47df9e" providerId="ADAL" clId="{CC47A1E9-CD44-4274-963A-9F42E456A545}" dt="2021-06-17T10:12:25.312" v="6482" actId="1076"/>
          <ac:grpSpMkLst>
            <pc:docMk/>
            <pc:sldMk cId="3564064179" sldId="355"/>
            <ac:grpSpMk id="17" creationId="{61FBA2E9-B1B8-46F0-BFD8-DA76E55796FA}"/>
          </ac:grpSpMkLst>
        </pc:grpChg>
        <pc:grpChg chg="add mod">
          <ac:chgData name="Xu, Jun1" userId="1742c7f0-0211-453e-a005-e857ba47df9e" providerId="ADAL" clId="{CC47A1E9-CD44-4274-963A-9F42E456A545}" dt="2021-06-17T10:13:14.378" v="6496" actId="1076"/>
          <ac:grpSpMkLst>
            <pc:docMk/>
            <pc:sldMk cId="3564064179" sldId="355"/>
            <ac:grpSpMk id="20" creationId="{E307D256-8D7F-408F-990A-889F442FA687}"/>
          </ac:grpSpMkLst>
        </pc:grpChg>
        <pc:grpChg chg="add mod">
          <ac:chgData name="Xu, Jun1" userId="1742c7f0-0211-453e-a005-e857ba47df9e" providerId="ADAL" clId="{CC47A1E9-CD44-4274-963A-9F42E456A545}" dt="2021-06-17T10:13:16.701" v="6497" actId="1076"/>
          <ac:grpSpMkLst>
            <pc:docMk/>
            <pc:sldMk cId="3564064179" sldId="355"/>
            <ac:grpSpMk id="23" creationId="{2E8A12FB-956B-452C-9521-44DC639A171C}"/>
          </ac:grpSpMkLst>
        </pc:grpChg>
        <pc:cxnChg chg="add mod">
          <ac:chgData name="Xu, Jun1" userId="1742c7f0-0211-453e-a005-e857ba47df9e" providerId="ADAL" clId="{CC47A1E9-CD44-4274-963A-9F42E456A545}" dt="2021-06-17T10:13:52.968" v="6510" actId="1076"/>
          <ac:cxnSpMkLst>
            <pc:docMk/>
            <pc:sldMk cId="3564064179" sldId="355"/>
            <ac:cxnSpMk id="19" creationId="{1E4ACB2D-4986-4B3C-B0DE-063DD796A969}"/>
          </ac:cxnSpMkLst>
        </pc:cxnChg>
      </pc:sldChg>
      <pc:sldChg chg="addSp delSp modSp new mod setBg">
        <pc:chgData name="Xu, Jun1" userId="1742c7f0-0211-453e-a005-e857ba47df9e" providerId="ADAL" clId="{CC47A1E9-CD44-4274-963A-9F42E456A545}" dt="2021-06-17T12:33:28.517" v="9891" actId="26606"/>
        <pc:sldMkLst>
          <pc:docMk/>
          <pc:sldMk cId="4004943927" sldId="356"/>
        </pc:sldMkLst>
        <pc:spChg chg="del">
          <ac:chgData name="Xu, Jun1" userId="1742c7f0-0211-453e-a005-e857ba47df9e" providerId="ADAL" clId="{CC47A1E9-CD44-4274-963A-9F42E456A545}" dt="2021-06-17T10:16:06.637" v="6532"/>
          <ac:spMkLst>
            <pc:docMk/>
            <pc:sldMk cId="4004943927" sldId="356"/>
            <ac:spMk id="2" creationId="{551120A8-A291-429F-AE95-C11B40FD7DC2}"/>
          </ac:spMkLst>
        </pc:spChg>
        <pc:spChg chg="add mod">
          <ac:chgData name="Xu, Jun1" userId="1742c7f0-0211-453e-a005-e857ba47df9e" providerId="ADAL" clId="{CC47A1E9-CD44-4274-963A-9F42E456A545}" dt="2021-06-17T12:33:28.517" v="9891" actId="26606"/>
          <ac:spMkLst>
            <pc:docMk/>
            <pc:sldMk cId="4004943927" sldId="356"/>
            <ac:spMk id="3" creationId="{944284FD-741C-4614-98AC-D3AD6968D3F8}"/>
          </ac:spMkLst>
        </pc:spChg>
        <pc:spChg chg="add mod">
          <ac:chgData name="Xu, Jun1" userId="1742c7f0-0211-453e-a005-e857ba47df9e" providerId="ADAL" clId="{CC47A1E9-CD44-4274-963A-9F42E456A545}" dt="2021-06-17T12:33:28.517" v="9891" actId="26606"/>
          <ac:spMkLst>
            <pc:docMk/>
            <pc:sldMk cId="4004943927" sldId="356"/>
            <ac:spMk id="4" creationId="{09AD2944-B62A-4FCB-9337-5EEFA9CC7F1F}"/>
          </ac:spMkLst>
        </pc:spChg>
        <pc:spChg chg="add del">
          <ac:chgData name="Xu, Jun1" userId="1742c7f0-0211-453e-a005-e857ba47df9e" providerId="ADAL" clId="{CC47A1E9-CD44-4274-963A-9F42E456A545}" dt="2021-06-17T12:33:13.358" v="9885" actId="26606"/>
          <ac:spMkLst>
            <pc:docMk/>
            <pc:sldMk cId="4004943927" sldId="356"/>
            <ac:spMk id="6" creationId="{BAD76F3E-3A97-486B-B402-44400A8B9173}"/>
          </ac:spMkLst>
        </pc:spChg>
        <pc:spChg chg="add del">
          <ac:chgData name="Xu, Jun1" userId="1742c7f0-0211-453e-a005-e857ba47df9e" providerId="ADAL" clId="{CC47A1E9-CD44-4274-963A-9F42E456A545}" dt="2021-06-17T12:33:13.358" v="9885" actId="26606"/>
          <ac:spMkLst>
            <pc:docMk/>
            <pc:sldMk cId="4004943927" sldId="356"/>
            <ac:spMk id="7" creationId="{391F6B52-91F4-4AEB-B6DB-29FEBCF28C8B}"/>
          </ac:spMkLst>
        </pc:spChg>
        <pc:spChg chg="add del">
          <ac:chgData name="Xu, Jun1" userId="1742c7f0-0211-453e-a005-e857ba47df9e" providerId="ADAL" clId="{CC47A1E9-CD44-4274-963A-9F42E456A545}" dt="2021-06-17T12:33:13.358" v="9885" actId="26606"/>
          <ac:spMkLst>
            <pc:docMk/>
            <pc:sldMk cId="4004943927" sldId="356"/>
            <ac:spMk id="8" creationId="{2CD6F061-7C53-44F4-9794-953DB70A451B}"/>
          </ac:spMkLst>
        </pc:spChg>
        <pc:spChg chg="add del">
          <ac:chgData name="Xu, Jun1" userId="1742c7f0-0211-453e-a005-e857ba47df9e" providerId="ADAL" clId="{CC47A1E9-CD44-4274-963A-9F42E456A545}" dt="2021-06-17T12:33:08.780" v="9883" actId="26606"/>
          <ac:spMkLst>
            <pc:docMk/>
            <pc:sldMk cId="4004943927" sldId="356"/>
            <ac:spMk id="9" creationId="{43C48B49-6135-48B6-AC0F-97E5D8D1F03F}"/>
          </ac:spMkLst>
        </pc:spChg>
        <pc:spChg chg="add del">
          <ac:chgData name="Xu, Jun1" userId="1742c7f0-0211-453e-a005-e857ba47df9e" providerId="ADAL" clId="{CC47A1E9-CD44-4274-963A-9F42E456A545}" dt="2021-06-17T12:33:08.780" v="9883" actId="26606"/>
          <ac:spMkLst>
            <pc:docMk/>
            <pc:sldMk cId="4004943927" sldId="356"/>
            <ac:spMk id="11" creationId="{9715DAF0-AE1B-46C9-8A6B-DB2AA05AB91D}"/>
          </ac:spMkLst>
        </pc:spChg>
        <pc:spChg chg="add del">
          <ac:chgData name="Xu, Jun1" userId="1742c7f0-0211-453e-a005-e857ba47df9e" providerId="ADAL" clId="{CC47A1E9-CD44-4274-963A-9F42E456A545}" dt="2021-06-17T12:33:22.790" v="9889" actId="26606"/>
          <ac:spMkLst>
            <pc:docMk/>
            <pc:sldMk cId="4004943927" sldId="356"/>
            <ac:spMk id="12" creationId="{01C9CC24-B375-4226-BF2B-61FADBBA696A}"/>
          </ac:spMkLst>
        </pc:spChg>
        <pc:spChg chg="add del">
          <ac:chgData name="Xu, Jun1" userId="1742c7f0-0211-453e-a005-e857ba47df9e" providerId="ADAL" clId="{CC47A1E9-CD44-4274-963A-9F42E456A545}" dt="2021-06-17T12:33:08.780" v="9883" actId="26606"/>
          <ac:spMkLst>
            <pc:docMk/>
            <pc:sldMk cId="4004943927" sldId="356"/>
            <ac:spMk id="13" creationId="{DC631C0B-6DA6-4E57-8231-CE32B3434A7E}"/>
          </ac:spMkLst>
        </pc:spChg>
        <pc:spChg chg="add del">
          <ac:chgData name="Xu, Jun1" userId="1742c7f0-0211-453e-a005-e857ba47df9e" providerId="ADAL" clId="{CC47A1E9-CD44-4274-963A-9F42E456A545}" dt="2021-06-17T12:33:22.790" v="9889" actId="26606"/>
          <ac:spMkLst>
            <pc:docMk/>
            <pc:sldMk cId="4004943927" sldId="356"/>
            <ac:spMk id="14" creationId="{CD70A28E-4FD8-4474-A206-E15B5EBB303F}"/>
          </ac:spMkLst>
        </pc:spChg>
        <pc:spChg chg="add del">
          <ac:chgData name="Xu, Jun1" userId="1742c7f0-0211-453e-a005-e857ba47df9e" providerId="ADAL" clId="{CC47A1E9-CD44-4274-963A-9F42E456A545}" dt="2021-06-17T12:33:08.780" v="9883" actId="26606"/>
          <ac:spMkLst>
            <pc:docMk/>
            <pc:sldMk cId="4004943927" sldId="356"/>
            <ac:spMk id="15" creationId="{F256AC18-FB41-4977-8B0C-F5082335AB7D}"/>
          </ac:spMkLst>
        </pc:spChg>
        <pc:spChg chg="add del">
          <ac:chgData name="Xu, Jun1" userId="1742c7f0-0211-453e-a005-e857ba47df9e" providerId="ADAL" clId="{CC47A1E9-CD44-4274-963A-9F42E456A545}" dt="2021-06-17T12:33:08.780" v="9883" actId="26606"/>
          <ac:spMkLst>
            <pc:docMk/>
            <pc:sldMk cId="4004943927" sldId="356"/>
            <ac:spMk id="17" creationId="{AFF4A713-7B75-4B21-90D7-5AB19547C728}"/>
          </ac:spMkLst>
        </pc:spChg>
        <pc:spChg chg="add del">
          <ac:chgData name="Xu, Jun1" userId="1742c7f0-0211-453e-a005-e857ba47df9e" providerId="ADAL" clId="{CC47A1E9-CD44-4274-963A-9F42E456A545}" dt="2021-06-17T12:33:28.517" v="9891" actId="26606"/>
          <ac:spMkLst>
            <pc:docMk/>
            <pc:sldMk cId="4004943927" sldId="356"/>
            <ac:spMk id="18" creationId="{16F9E488-0718-4E1E-9D12-26779F606252}"/>
          </ac:spMkLst>
        </pc:spChg>
        <pc:spChg chg="add del">
          <ac:chgData name="Xu, Jun1" userId="1742c7f0-0211-453e-a005-e857ba47df9e" providerId="ADAL" clId="{CC47A1E9-CD44-4274-963A-9F42E456A545}" dt="2021-06-17T12:33:28.517" v="9891" actId="26606"/>
          <ac:spMkLst>
            <pc:docMk/>
            <pc:sldMk cId="4004943927" sldId="356"/>
            <ac:spMk id="19" creationId="{D20AEB5B-DFC7-42B4-9FAA-6B95E01D0FCE}"/>
          </ac:spMkLst>
        </pc:spChg>
        <pc:grpChg chg="add del">
          <ac:chgData name="Xu, Jun1" userId="1742c7f0-0211-453e-a005-e857ba47df9e" providerId="ADAL" clId="{CC47A1E9-CD44-4274-963A-9F42E456A545}" dt="2021-06-17T12:33:28.517" v="9891" actId="26606"/>
          <ac:grpSpMkLst>
            <pc:docMk/>
            <pc:sldMk cId="4004943927" sldId="356"/>
            <ac:grpSpMk id="20" creationId="{64B93721-934F-4F1E-A868-0B2BA110D3B5}"/>
          </ac:grpSpMkLst>
        </pc:grpChg>
        <pc:picChg chg="add del">
          <ac:chgData name="Xu, Jun1" userId="1742c7f0-0211-453e-a005-e857ba47df9e" providerId="ADAL" clId="{CC47A1E9-CD44-4274-963A-9F42E456A545}" dt="2021-06-17T12:33:17.453" v="9887" actId="26606"/>
          <ac:picMkLst>
            <pc:docMk/>
            <pc:sldMk cId="4004943927" sldId="356"/>
            <ac:picMk id="10" creationId="{A3F79FD4-7A25-4C7F-9FC2-153A6025CB7B}"/>
          </ac:picMkLst>
        </pc:picChg>
        <pc:picChg chg="add del">
          <ac:chgData name="Xu, Jun1" userId="1742c7f0-0211-453e-a005-e857ba47df9e" providerId="ADAL" clId="{CC47A1E9-CD44-4274-963A-9F42E456A545}" dt="2021-06-17T12:33:22.790" v="9889" actId="26606"/>
          <ac:picMkLst>
            <pc:docMk/>
            <pc:sldMk cId="4004943927" sldId="356"/>
            <ac:picMk id="16" creationId="{39647E21-5366-4638-AC97-D8CD4111EB57}"/>
          </ac:picMkLst>
        </pc:picChg>
      </pc:sldChg>
      <pc:sldChg chg="addSp delSp modSp new mod">
        <pc:chgData name="Xu, Jun1" userId="1742c7f0-0211-453e-a005-e857ba47df9e" providerId="ADAL" clId="{CC47A1E9-CD44-4274-963A-9F42E456A545}" dt="2021-06-17T12:14:53.284" v="9713"/>
        <pc:sldMkLst>
          <pc:docMk/>
          <pc:sldMk cId="1758082413" sldId="357"/>
        </pc:sldMkLst>
        <pc:spChg chg="del">
          <ac:chgData name="Xu, Jun1" userId="1742c7f0-0211-453e-a005-e857ba47df9e" providerId="ADAL" clId="{CC47A1E9-CD44-4274-963A-9F42E456A545}" dt="2021-06-17T10:16:24.769" v="6555"/>
          <ac:spMkLst>
            <pc:docMk/>
            <pc:sldMk cId="1758082413" sldId="357"/>
            <ac:spMk id="2" creationId="{8E706DEB-6CB4-4D08-9558-A58843468046}"/>
          </ac:spMkLst>
        </pc:spChg>
        <pc:spChg chg="del">
          <ac:chgData name="Xu, Jun1" userId="1742c7f0-0211-453e-a005-e857ba47df9e" providerId="ADAL" clId="{CC47A1E9-CD44-4274-963A-9F42E456A545}" dt="2021-06-17T10:16:24.769" v="6555"/>
          <ac:spMkLst>
            <pc:docMk/>
            <pc:sldMk cId="1758082413" sldId="357"/>
            <ac:spMk id="3" creationId="{6DDDAF6C-1069-41A1-ADCB-DF70C7269EC4}"/>
          </ac:spMkLst>
        </pc:spChg>
        <pc:spChg chg="add mod">
          <ac:chgData name="Xu, Jun1" userId="1742c7f0-0211-453e-a005-e857ba47df9e" providerId="ADAL" clId="{CC47A1E9-CD44-4274-963A-9F42E456A545}" dt="2021-06-17T12:14:53.284" v="9713"/>
          <ac:spMkLst>
            <pc:docMk/>
            <pc:sldMk cId="1758082413" sldId="357"/>
            <ac:spMk id="4" creationId="{05258F66-4D9A-45DD-B00D-42BDFE7AC5D3}"/>
          </ac:spMkLst>
        </pc:spChg>
        <pc:spChg chg="add del mod">
          <ac:chgData name="Xu, Jun1" userId="1742c7f0-0211-453e-a005-e857ba47df9e" providerId="ADAL" clId="{CC47A1E9-CD44-4274-963A-9F42E456A545}" dt="2021-06-17T10:16:42.021" v="6581" actId="478"/>
          <ac:spMkLst>
            <pc:docMk/>
            <pc:sldMk cId="1758082413" sldId="357"/>
            <ac:spMk id="5" creationId="{82CA6831-1A97-4DE3-836B-D11C8A68C6F4}"/>
          </ac:spMkLst>
        </pc:spChg>
        <pc:spChg chg="add del mod">
          <ac:chgData name="Xu, Jun1" userId="1742c7f0-0211-453e-a005-e857ba47df9e" providerId="ADAL" clId="{CC47A1E9-CD44-4274-963A-9F42E456A545}" dt="2021-06-17T10:54:33.234" v="6707" actId="478"/>
          <ac:spMkLst>
            <pc:docMk/>
            <pc:sldMk cId="1758082413" sldId="357"/>
            <ac:spMk id="7" creationId="{4994FB03-6838-4EF5-87C6-D9CEDA534274}"/>
          </ac:spMkLst>
        </pc:spChg>
        <pc:graphicFrameChg chg="add mod modGraphic">
          <ac:chgData name="Xu, Jun1" userId="1742c7f0-0211-453e-a005-e857ba47df9e" providerId="ADAL" clId="{CC47A1E9-CD44-4274-963A-9F42E456A545}" dt="2021-06-17T10:57:31.390" v="6754" actId="1076"/>
          <ac:graphicFrameMkLst>
            <pc:docMk/>
            <pc:sldMk cId="1758082413" sldId="357"/>
            <ac:graphicFrameMk id="6" creationId="{E22891BA-941D-4770-BB92-6620F4B79606}"/>
          </ac:graphicFrameMkLst>
        </pc:graphicFrameChg>
      </pc:sldChg>
      <pc:sldChg chg="addSp modSp new mod modNotesTx">
        <pc:chgData name="Xu, Jun1" userId="1742c7f0-0211-453e-a005-e857ba47df9e" providerId="ADAL" clId="{CC47A1E9-CD44-4274-963A-9F42E456A545}" dt="2021-06-17T12:34:40.656" v="9892" actId="20577"/>
        <pc:sldMkLst>
          <pc:docMk/>
          <pc:sldMk cId="3385081241" sldId="358"/>
        </pc:sldMkLst>
        <pc:spChg chg="mod">
          <ac:chgData name="Xu, Jun1" userId="1742c7f0-0211-453e-a005-e857ba47df9e" providerId="ADAL" clId="{CC47A1E9-CD44-4274-963A-9F42E456A545}" dt="2021-06-17T12:10:21.578" v="9520"/>
          <ac:spMkLst>
            <pc:docMk/>
            <pc:sldMk cId="3385081241" sldId="358"/>
            <ac:spMk id="2" creationId="{CB5441B0-E672-4CB1-8749-9B6B5F1AEAF2}"/>
          </ac:spMkLst>
        </pc:spChg>
        <pc:spChg chg="add mod">
          <ac:chgData name="Xu, Jun1" userId="1742c7f0-0211-453e-a005-e857ba47df9e" providerId="ADAL" clId="{CC47A1E9-CD44-4274-963A-9F42E456A545}" dt="2021-06-17T12:34:40.656" v="9892" actId="20577"/>
          <ac:spMkLst>
            <pc:docMk/>
            <pc:sldMk cId="3385081241" sldId="358"/>
            <ac:spMk id="3" creationId="{F24E4EAB-DF16-474C-B577-1657FEF11834}"/>
          </ac:spMkLst>
        </pc:spChg>
      </pc:sldChg>
      <pc:sldChg chg="addSp modSp new mod">
        <pc:chgData name="Xu, Jun1" userId="1742c7f0-0211-453e-a005-e857ba47df9e" providerId="ADAL" clId="{CC47A1E9-CD44-4274-963A-9F42E456A545}" dt="2021-06-17T12:44:11.898" v="10362" actId="1076"/>
        <pc:sldMkLst>
          <pc:docMk/>
          <pc:sldMk cId="4027801017" sldId="359"/>
        </pc:sldMkLst>
        <pc:spChg chg="mod">
          <ac:chgData name="Xu, Jun1" userId="1742c7f0-0211-453e-a005-e857ba47df9e" providerId="ADAL" clId="{CC47A1E9-CD44-4274-963A-9F42E456A545}" dt="2021-06-17T12:38:18.996" v="9934"/>
          <ac:spMkLst>
            <pc:docMk/>
            <pc:sldMk cId="4027801017" sldId="359"/>
            <ac:spMk id="2" creationId="{534FA68F-516F-4458-A53D-994DA0F7D4E4}"/>
          </ac:spMkLst>
        </pc:spChg>
        <pc:spChg chg="add mod">
          <ac:chgData name="Xu, Jun1" userId="1742c7f0-0211-453e-a005-e857ba47df9e" providerId="ADAL" clId="{CC47A1E9-CD44-4274-963A-9F42E456A545}" dt="2021-06-17T12:41:05.686" v="10274" actId="14"/>
          <ac:spMkLst>
            <pc:docMk/>
            <pc:sldMk cId="4027801017" sldId="359"/>
            <ac:spMk id="3" creationId="{75A51202-7E11-4083-9C9A-D694767DF21B}"/>
          </ac:spMkLst>
        </pc:spChg>
        <pc:spChg chg="add mod">
          <ac:chgData name="Xu, Jun1" userId="1742c7f0-0211-453e-a005-e857ba47df9e" providerId="ADAL" clId="{CC47A1E9-CD44-4274-963A-9F42E456A545}" dt="2021-06-17T12:42:21.421" v="10294" actId="1076"/>
          <ac:spMkLst>
            <pc:docMk/>
            <pc:sldMk cId="4027801017" sldId="359"/>
            <ac:spMk id="4" creationId="{93ABCF1C-61A5-47A4-90D3-69CC64E6CCE4}"/>
          </ac:spMkLst>
        </pc:spChg>
        <pc:spChg chg="add mod">
          <ac:chgData name="Xu, Jun1" userId="1742c7f0-0211-453e-a005-e857ba47df9e" providerId="ADAL" clId="{CC47A1E9-CD44-4274-963A-9F42E456A545}" dt="2021-06-17T12:42:21.421" v="10294" actId="1076"/>
          <ac:spMkLst>
            <pc:docMk/>
            <pc:sldMk cId="4027801017" sldId="359"/>
            <ac:spMk id="5" creationId="{ADE5BD74-6E07-4FAE-8682-BF250D3F82CE}"/>
          </ac:spMkLst>
        </pc:spChg>
        <pc:spChg chg="add mod">
          <ac:chgData name="Xu, Jun1" userId="1742c7f0-0211-453e-a005-e857ba47df9e" providerId="ADAL" clId="{CC47A1E9-CD44-4274-963A-9F42E456A545}" dt="2021-06-17T12:42:21.421" v="10294" actId="1076"/>
          <ac:spMkLst>
            <pc:docMk/>
            <pc:sldMk cId="4027801017" sldId="359"/>
            <ac:spMk id="6" creationId="{18DDDEE7-239F-4563-9C1E-3C3F976D879B}"/>
          </ac:spMkLst>
        </pc:spChg>
        <pc:spChg chg="add mod">
          <ac:chgData name="Xu, Jun1" userId="1742c7f0-0211-453e-a005-e857ba47df9e" providerId="ADAL" clId="{CC47A1E9-CD44-4274-963A-9F42E456A545}" dt="2021-06-17T12:42:21.421" v="10294" actId="1076"/>
          <ac:spMkLst>
            <pc:docMk/>
            <pc:sldMk cId="4027801017" sldId="359"/>
            <ac:spMk id="7" creationId="{E28AC146-2D7E-444D-ADFF-20044D8BA46B}"/>
          </ac:spMkLst>
        </pc:spChg>
        <pc:spChg chg="add mod">
          <ac:chgData name="Xu, Jun1" userId="1742c7f0-0211-453e-a005-e857ba47df9e" providerId="ADAL" clId="{CC47A1E9-CD44-4274-963A-9F42E456A545}" dt="2021-06-17T12:42:21.421" v="10294" actId="1076"/>
          <ac:spMkLst>
            <pc:docMk/>
            <pc:sldMk cId="4027801017" sldId="359"/>
            <ac:spMk id="8" creationId="{6BE29E39-ED03-4C76-9446-A961EA8C1E0B}"/>
          </ac:spMkLst>
        </pc:spChg>
        <pc:spChg chg="add mod">
          <ac:chgData name="Xu, Jun1" userId="1742c7f0-0211-453e-a005-e857ba47df9e" providerId="ADAL" clId="{CC47A1E9-CD44-4274-963A-9F42E456A545}" dt="2021-06-17T12:42:40.854" v="10311" actId="404"/>
          <ac:spMkLst>
            <pc:docMk/>
            <pc:sldMk cId="4027801017" sldId="359"/>
            <ac:spMk id="9" creationId="{3F66511F-CD8D-4BA8-A124-298A6DE07F2C}"/>
          </ac:spMkLst>
        </pc:spChg>
        <pc:spChg chg="add mod">
          <ac:chgData name="Xu, Jun1" userId="1742c7f0-0211-453e-a005-e857ba47df9e" providerId="ADAL" clId="{CC47A1E9-CD44-4274-963A-9F42E456A545}" dt="2021-06-17T12:43:53.249" v="10333" actId="1076"/>
          <ac:spMkLst>
            <pc:docMk/>
            <pc:sldMk cId="4027801017" sldId="359"/>
            <ac:spMk id="12" creationId="{43CCD137-D627-4963-AEA0-331BA7EAC7F8}"/>
          </ac:spMkLst>
        </pc:spChg>
        <pc:spChg chg="add mod">
          <ac:chgData name="Xu, Jun1" userId="1742c7f0-0211-453e-a005-e857ba47df9e" providerId="ADAL" clId="{CC47A1E9-CD44-4274-963A-9F42E456A545}" dt="2021-06-17T12:44:11.898" v="10362" actId="1076"/>
          <ac:spMkLst>
            <pc:docMk/>
            <pc:sldMk cId="4027801017" sldId="359"/>
            <ac:spMk id="15" creationId="{5FA12173-9F90-474B-82B3-D0C6294FF591}"/>
          </ac:spMkLst>
        </pc:spChg>
        <pc:cxnChg chg="add">
          <ac:chgData name="Xu, Jun1" userId="1742c7f0-0211-453e-a005-e857ba47df9e" providerId="ADAL" clId="{CC47A1E9-CD44-4274-963A-9F42E456A545}" dt="2021-06-17T12:43:39.347" v="10312" actId="11529"/>
          <ac:cxnSpMkLst>
            <pc:docMk/>
            <pc:sldMk cId="4027801017" sldId="359"/>
            <ac:cxnSpMk id="11" creationId="{1BDC39E2-9D86-4A8D-8692-5D2C072BC17C}"/>
          </ac:cxnSpMkLst>
        </pc:cxnChg>
        <pc:cxnChg chg="add mod">
          <ac:chgData name="Xu, Jun1" userId="1742c7f0-0211-453e-a005-e857ba47df9e" providerId="ADAL" clId="{CC47A1E9-CD44-4274-963A-9F42E456A545}" dt="2021-06-17T12:44:00.461" v="10336" actId="14100"/>
          <ac:cxnSpMkLst>
            <pc:docMk/>
            <pc:sldMk cId="4027801017" sldId="359"/>
            <ac:cxnSpMk id="13" creationId="{71E92456-58A1-4066-B9B6-E7239C1910BB}"/>
          </ac:cxnSpMkLst>
        </pc:cxnChg>
      </pc:sldChg>
      <pc:sldChg chg="addSp delSp modSp new mod">
        <pc:chgData name="Xu, Jun1" userId="1742c7f0-0211-453e-a005-e857ba47df9e" providerId="ADAL" clId="{CC47A1E9-CD44-4274-963A-9F42E456A545}" dt="2021-06-17T12:48:40.467" v="10460" actId="692"/>
        <pc:sldMkLst>
          <pc:docMk/>
          <pc:sldMk cId="1400608918" sldId="360"/>
        </pc:sldMkLst>
        <pc:spChg chg="del">
          <ac:chgData name="Xu, Jun1" userId="1742c7f0-0211-453e-a005-e857ba47df9e" providerId="ADAL" clId="{CC47A1E9-CD44-4274-963A-9F42E456A545}" dt="2021-06-17T12:46:39.767" v="10365"/>
          <ac:spMkLst>
            <pc:docMk/>
            <pc:sldMk cId="1400608918" sldId="360"/>
            <ac:spMk id="2" creationId="{786695FB-8150-48AD-8474-5ED414F23C9E}"/>
          </ac:spMkLst>
        </pc:spChg>
        <pc:spChg chg="del">
          <ac:chgData name="Xu, Jun1" userId="1742c7f0-0211-453e-a005-e857ba47df9e" providerId="ADAL" clId="{CC47A1E9-CD44-4274-963A-9F42E456A545}" dt="2021-06-17T12:46:39.767" v="10365"/>
          <ac:spMkLst>
            <pc:docMk/>
            <pc:sldMk cId="1400608918" sldId="360"/>
            <ac:spMk id="3" creationId="{B6B3AF9D-C047-4C18-9AF8-D1697F7947EF}"/>
          </ac:spMkLst>
        </pc:spChg>
        <pc:spChg chg="add mod">
          <ac:chgData name="Xu, Jun1" userId="1742c7f0-0211-453e-a005-e857ba47df9e" providerId="ADAL" clId="{CC47A1E9-CD44-4274-963A-9F42E456A545}" dt="2021-06-17T12:46:42.198" v="10373"/>
          <ac:spMkLst>
            <pc:docMk/>
            <pc:sldMk cId="1400608918" sldId="360"/>
            <ac:spMk id="4" creationId="{1EC22492-BE12-462A-B4B4-F807B2CB0D75}"/>
          </ac:spMkLst>
        </pc:spChg>
        <pc:spChg chg="add del mod">
          <ac:chgData name="Xu, Jun1" userId="1742c7f0-0211-453e-a005-e857ba47df9e" providerId="ADAL" clId="{CC47A1E9-CD44-4274-963A-9F42E456A545}" dt="2021-06-17T12:46:44.407" v="10374" actId="478"/>
          <ac:spMkLst>
            <pc:docMk/>
            <pc:sldMk cId="1400608918" sldId="360"/>
            <ac:spMk id="5" creationId="{CE4FB582-E9DD-405F-9EF4-51AEB25550FB}"/>
          </ac:spMkLst>
        </pc:spChg>
        <pc:cxnChg chg="add mod">
          <ac:chgData name="Xu, Jun1" userId="1742c7f0-0211-453e-a005-e857ba47df9e" providerId="ADAL" clId="{CC47A1E9-CD44-4274-963A-9F42E456A545}" dt="2021-06-17T12:48:40.467" v="10460" actId="692"/>
          <ac:cxnSpMkLst>
            <pc:docMk/>
            <pc:sldMk cId="1400608918" sldId="360"/>
            <ac:cxnSpMk id="7" creationId="{B9FFB464-1C86-4D64-8B61-77414410D5FC}"/>
          </ac:cxnSpMkLst>
        </pc:cxnChg>
      </pc:sldChg>
      <pc:sldMasterChg chg="modSldLayout">
        <pc:chgData name="Xu, Jun1" userId="1742c7f0-0211-453e-a005-e857ba47df9e" providerId="ADAL" clId="{CC47A1E9-CD44-4274-963A-9F42E456A545}" dt="2021-06-16T15:43:09.020" v="81"/>
        <pc:sldMasterMkLst>
          <pc:docMk/>
          <pc:sldMasterMk cId="2227210314" sldId="2147483661"/>
        </pc:sldMasterMkLst>
        <pc:sldLayoutChg chg="delSp">
          <pc:chgData name="Xu, Jun1" userId="1742c7f0-0211-453e-a005-e857ba47df9e" providerId="ADAL" clId="{CC47A1E9-CD44-4274-963A-9F42E456A545}" dt="2021-06-16T15:43:09.020" v="81"/>
          <pc:sldLayoutMkLst>
            <pc:docMk/>
            <pc:sldMasterMk cId="2227210314" sldId="2147483661"/>
            <pc:sldLayoutMk cId="2728705429" sldId="2147483673"/>
          </pc:sldLayoutMkLst>
          <pc:spChg chg="del">
            <ac:chgData name="Xu, Jun1" userId="1742c7f0-0211-453e-a005-e857ba47df9e" providerId="ADAL" clId="{CC47A1E9-CD44-4274-963A-9F42E456A545}" dt="2021-06-16T15:43:09.020" v="81"/>
            <ac:spMkLst>
              <pc:docMk/>
              <pc:sldMasterMk cId="2227210314" sldId="2147483661"/>
              <pc:sldLayoutMk cId="2728705429" sldId="2147483673"/>
              <ac:spMk id="19" creationId="{00000000-0000-0000-0000-000000000000}"/>
            </ac:spMkLst>
          </pc:spChg>
          <pc:spChg chg="del">
            <ac:chgData name="Xu, Jun1" userId="1742c7f0-0211-453e-a005-e857ba47df9e" providerId="ADAL" clId="{CC47A1E9-CD44-4274-963A-9F42E456A545}" dt="2021-06-16T15:43:09.020" v="81"/>
            <ac:spMkLst>
              <pc:docMk/>
              <pc:sldMasterMk cId="2227210314" sldId="2147483661"/>
              <pc:sldLayoutMk cId="2728705429" sldId="2147483673"/>
              <ac:spMk id="20" creationId="{00000000-0000-0000-0000-000000000000}"/>
            </ac:spMkLst>
          </pc:spChg>
        </pc:sldLayoutChg>
      </pc:sldMasterChg>
    </pc:docChg>
  </pc:docChgLst>
  <pc:docChgLst>
    <pc:chgData name="Xu, Jun1" userId="S::jun1.xu@intel.com::1742c7f0-0211-453e-a005-e857ba47df9e" providerId="AD" clId="Web-{7A2521A6-0305-4CDD-93C2-CDBC185F12BD}"/>
    <pc:docChg chg="modSld">
      <pc:chgData name="Xu, Jun1" userId="S::jun1.xu@intel.com::1742c7f0-0211-453e-a005-e857ba47df9e" providerId="AD" clId="Web-{7A2521A6-0305-4CDD-93C2-CDBC185F12BD}" dt="2021-06-18T01:18:38.265" v="4" actId="20577"/>
      <pc:docMkLst>
        <pc:docMk/>
      </pc:docMkLst>
      <pc:sldChg chg="modSp">
        <pc:chgData name="Xu, Jun1" userId="S::jun1.xu@intel.com::1742c7f0-0211-453e-a005-e857ba47df9e" providerId="AD" clId="Web-{7A2521A6-0305-4CDD-93C2-CDBC185F12BD}" dt="2021-06-18T01:18:38.265" v="4" actId="20577"/>
        <pc:sldMkLst>
          <pc:docMk/>
          <pc:sldMk cId="0" sldId="256"/>
        </pc:sldMkLst>
        <pc:spChg chg="mod">
          <ac:chgData name="Xu, Jun1" userId="S::jun1.xu@intel.com::1742c7f0-0211-453e-a005-e857ba47df9e" providerId="AD" clId="Web-{7A2521A6-0305-4CDD-93C2-CDBC185F12BD}" dt="2021-06-18T01:18:38.265" v="4" actId="20577"/>
          <ac:spMkLst>
            <pc:docMk/>
            <pc:sldMk cId="0" sldId="256"/>
            <ac:spMk id="2" creationId="{47381736-DEC2-4B5E-B06A-83F4561D324E}"/>
          </ac:spMkLst>
        </pc:spChg>
      </pc:sldChg>
    </pc:docChg>
  </pc:docChgLst>
  <pc:docChgLst>
    <pc:chgData name="Xu, Jun1" userId="1742c7f0-0211-453e-a005-e857ba47df9e" providerId="ADAL" clId="{9475ECAF-1C08-4950-8308-1A4D92A53FC7}"/>
    <pc:docChg chg="undo custSel addSld delSld modSld">
      <pc:chgData name="Xu, Jun1" userId="1742c7f0-0211-453e-a005-e857ba47df9e" providerId="ADAL" clId="{9475ECAF-1C08-4950-8308-1A4D92A53FC7}" dt="2021-05-18T08:29:46.884" v="1815" actId="47"/>
      <pc:docMkLst>
        <pc:docMk/>
      </pc:docMkLst>
      <pc:sldChg chg="addSp delSp modSp mod">
        <pc:chgData name="Xu, Jun1" userId="1742c7f0-0211-453e-a005-e857ba47df9e" providerId="ADAL" clId="{9475ECAF-1C08-4950-8308-1A4D92A53FC7}" dt="2021-05-18T03:25:51.169" v="35" actId="478"/>
        <pc:sldMkLst>
          <pc:docMk/>
          <pc:sldMk cId="0" sldId="256"/>
        </pc:sldMkLst>
        <pc:spChg chg="add del mod">
          <ac:chgData name="Xu, Jun1" userId="1742c7f0-0211-453e-a005-e857ba47df9e" providerId="ADAL" clId="{9475ECAF-1C08-4950-8308-1A4D92A53FC7}" dt="2021-05-18T03:25:51.169" v="35" actId="478"/>
          <ac:spMkLst>
            <pc:docMk/>
            <pc:sldMk cId="0" sldId="256"/>
            <ac:spMk id="2" creationId="{843E1021-374A-4B08-8D6F-F6B47D1EA4EF}"/>
          </ac:spMkLst>
        </pc:spChg>
      </pc:sldChg>
      <pc:sldChg chg="addSp delSp modSp add mod">
        <pc:chgData name="Xu, Jun1" userId="1742c7f0-0211-453e-a005-e857ba47df9e" providerId="ADAL" clId="{9475ECAF-1C08-4950-8308-1A4D92A53FC7}" dt="2021-05-18T06:29:30.043" v="1622" actId="27309"/>
        <pc:sldMkLst>
          <pc:docMk/>
          <pc:sldMk cId="2389013014" sldId="272"/>
        </pc:sldMkLst>
        <pc:spChg chg="mod">
          <ac:chgData name="Xu, Jun1" userId="1742c7f0-0211-453e-a005-e857ba47df9e" providerId="ADAL" clId="{9475ECAF-1C08-4950-8308-1A4D92A53FC7}" dt="2021-05-18T04:55:39.758" v="663" actId="20577"/>
          <ac:spMkLst>
            <pc:docMk/>
            <pc:sldMk cId="2389013014" sldId="272"/>
            <ac:spMk id="2" creationId="{90378CD8-2032-4EA2-93BE-95F9BEFC4494}"/>
          </ac:spMkLst>
        </pc:spChg>
        <pc:spChg chg="add mod">
          <ac:chgData name="Xu, Jun1" userId="1742c7f0-0211-453e-a005-e857ba47df9e" providerId="ADAL" clId="{9475ECAF-1C08-4950-8308-1A4D92A53FC7}" dt="2021-05-18T04:55:14.592" v="619" actId="17032"/>
          <ac:spMkLst>
            <pc:docMk/>
            <pc:sldMk cId="2389013014" sldId="272"/>
            <ac:spMk id="16" creationId="{3EEEBD13-41E0-4A25-8584-13207A5A5297}"/>
          </ac:spMkLst>
        </pc:spChg>
        <pc:graphicFrameChg chg="add del modGraphic">
          <ac:chgData name="Xu, Jun1" userId="1742c7f0-0211-453e-a005-e857ba47df9e" providerId="ADAL" clId="{9475ECAF-1C08-4950-8308-1A4D92A53FC7}" dt="2021-05-18T06:29:30.043" v="1622" actId="27309"/>
          <ac:graphicFrameMkLst>
            <pc:docMk/>
            <pc:sldMk cId="2389013014" sldId="272"/>
            <ac:graphicFrameMk id="36" creationId="{62F3D6F1-9238-464C-A00E-BA8C48CD4DFD}"/>
          </ac:graphicFrameMkLst>
        </pc:graphicFrameChg>
        <pc:cxnChg chg="add mod">
          <ac:chgData name="Xu, Jun1" userId="1742c7f0-0211-453e-a005-e857ba47df9e" providerId="ADAL" clId="{9475ECAF-1C08-4950-8308-1A4D92A53FC7}" dt="2021-05-18T04:55:17.887" v="620" actId="14100"/>
          <ac:cxnSpMkLst>
            <pc:docMk/>
            <pc:sldMk cId="2389013014" sldId="272"/>
            <ac:cxnSpMk id="14" creationId="{D039FB2F-AC8B-4305-BD14-8C84175793C7}"/>
          </ac:cxnSpMkLst>
        </pc:cxnChg>
        <pc:cxnChg chg="mod">
          <ac:chgData name="Xu, Jun1" userId="1742c7f0-0211-453e-a005-e857ba47df9e" providerId="ADAL" clId="{9475ECAF-1C08-4950-8308-1A4D92A53FC7}" dt="2021-05-18T04:57:15.724" v="668" actId="692"/>
          <ac:cxnSpMkLst>
            <pc:docMk/>
            <pc:sldMk cId="2389013014" sldId="272"/>
            <ac:cxnSpMk id="37" creationId="{CA20B9D8-57D3-41C3-83F5-59C802A259B7}"/>
          </ac:cxnSpMkLst>
        </pc:cxnChg>
      </pc:sldChg>
      <pc:sldChg chg="modSp add mod">
        <pc:chgData name="Xu, Jun1" userId="1742c7f0-0211-453e-a005-e857ba47df9e" providerId="ADAL" clId="{9475ECAF-1C08-4950-8308-1A4D92A53FC7}" dt="2021-05-18T06:27:05.142" v="1620" actId="20577"/>
        <pc:sldMkLst>
          <pc:docMk/>
          <pc:sldMk cId="81673612" sldId="273"/>
        </pc:sldMkLst>
        <pc:spChg chg="mod">
          <ac:chgData name="Xu, Jun1" userId="1742c7f0-0211-453e-a005-e857ba47df9e" providerId="ADAL" clId="{9475ECAF-1C08-4950-8308-1A4D92A53FC7}" dt="2021-05-18T06:27:05.142" v="1620" actId="20577"/>
          <ac:spMkLst>
            <pc:docMk/>
            <pc:sldMk cId="81673612" sldId="273"/>
            <ac:spMk id="2" creationId="{B00AF7F0-9BA1-42A0-AA98-E935A3BC636F}"/>
          </ac:spMkLst>
        </pc:spChg>
      </pc:sldChg>
      <pc:sldChg chg="addSp modSp add mod">
        <pc:chgData name="Xu, Jun1" userId="1742c7f0-0211-453e-a005-e857ba47df9e" providerId="ADAL" clId="{9475ECAF-1C08-4950-8308-1A4D92A53FC7}" dt="2021-05-18T06:30:00.513" v="1633" actId="13822"/>
        <pc:sldMkLst>
          <pc:docMk/>
          <pc:sldMk cId="3005968594" sldId="274"/>
        </pc:sldMkLst>
        <pc:spChg chg="add mod">
          <ac:chgData name="Xu, Jun1" userId="1742c7f0-0211-453e-a005-e857ba47df9e" providerId="ADAL" clId="{9475ECAF-1C08-4950-8308-1A4D92A53FC7}" dt="2021-05-18T06:30:00.513" v="1633" actId="13822"/>
          <ac:spMkLst>
            <pc:docMk/>
            <pc:sldMk cId="3005968594" sldId="274"/>
            <ac:spMk id="29" creationId="{5942A7B2-B473-4323-B98C-E2ED084B8492}"/>
          </ac:spMkLst>
        </pc:spChg>
        <pc:cxnChg chg="add mod">
          <ac:chgData name="Xu, Jun1" userId="1742c7f0-0211-453e-a005-e857ba47df9e" providerId="ADAL" clId="{9475ECAF-1C08-4950-8308-1A4D92A53FC7}" dt="2021-05-18T06:29:54.457" v="1632" actId="1037"/>
          <ac:cxnSpMkLst>
            <pc:docMk/>
            <pc:sldMk cId="3005968594" sldId="274"/>
            <ac:cxnSpMk id="13" creationId="{080C020C-50C2-4BE5-B1A6-F3916F7148BC}"/>
          </ac:cxnSpMkLst>
        </pc:cxnChg>
      </pc:sldChg>
      <pc:sldChg chg="addSp delSp modSp mod">
        <pc:chgData name="Xu, Jun1" userId="1742c7f0-0211-453e-a005-e857ba47df9e" providerId="ADAL" clId="{9475ECAF-1C08-4950-8308-1A4D92A53FC7}" dt="2021-05-18T08:07:07.579" v="1760" actId="11529"/>
        <pc:sldMkLst>
          <pc:docMk/>
          <pc:sldMk cId="0" sldId="334"/>
        </pc:sldMkLst>
        <pc:spChg chg="add mod">
          <ac:chgData name="Xu, Jun1" userId="1742c7f0-0211-453e-a005-e857ba47df9e" providerId="ADAL" clId="{9475ECAF-1C08-4950-8308-1A4D92A53FC7}" dt="2021-05-18T06:38:30.017" v="1735" actId="20578"/>
          <ac:spMkLst>
            <pc:docMk/>
            <pc:sldMk cId="0" sldId="334"/>
            <ac:spMk id="3" creationId="{0AA60710-7ABB-4D41-AC10-0AD399A72DF1}"/>
          </ac:spMkLst>
        </pc:spChg>
        <pc:spChg chg="add del">
          <ac:chgData name="Xu, Jun1" userId="1742c7f0-0211-453e-a005-e857ba47df9e" providerId="ADAL" clId="{9475ECAF-1C08-4950-8308-1A4D92A53FC7}" dt="2021-05-18T05:19:38.135" v="1351" actId="478"/>
          <ac:spMkLst>
            <pc:docMk/>
            <pc:sldMk cId="0" sldId="334"/>
            <ac:spMk id="4" creationId="{51CE78F2-A8B6-41C5-9DB1-16207AD43797}"/>
          </ac:spMkLst>
        </pc:spChg>
        <pc:spChg chg="add mod">
          <ac:chgData name="Xu, Jun1" userId="1742c7f0-0211-453e-a005-e857ba47df9e" providerId="ADAL" clId="{9475ECAF-1C08-4950-8308-1A4D92A53FC7}" dt="2021-05-18T08:07:00.273" v="1759" actId="1076"/>
          <ac:spMkLst>
            <pc:docMk/>
            <pc:sldMk cId="0" sldId="334"/>
            <ac:spMk id="6" creationId="{E145A08C-E6B0-43E1-BF6B-66196B325E85}"/>
          </ac:spMkLst>
        </pc:spChg>
        <pc:spChg chg="mod">
          <ac:chgData name="Xu, Jun1" userId="1742c7f0-0211-453e-a005-e857ba47df9e" providerId="ADAL" clId="{9475ECAF-1C08-4950-8308-1A4D92A53FC7}" dt="2021-05-18T05:14:47.698" v="1326"/>
          <ac:spMkLst>
            <pc:docMk/>
            <pc:sldMk cId="0" sldId="334"/>
            <ac:spMk id="1057" creationId="{00000000-0000-0000-0000-000000000000}"/>
          </ac:spMkLst>
        </pc:spChg>
        <pc:picChg chg="add mod">
          <ac:chgData name="Xu, Jun1" userId="1742c7f0-0211-453e-a005-e857ba47df9e" providerId="ADAL" clId="{9475ECAF-1C08-4950-8308-1A4D92A53FC7}" dt="2021-05-18T06:35:53.765" v="1733" actId="1076"/>
          <ac:picMkLst>
            <pc:docMk/>
            <pc:sldMk cId="0" sldId="334"/>
            <ac:picMk id="2" creationId="{B9E3EC8D-9963-44F9-82C7-16490C2C23A1}"/>
          </ac:picMkLst>
        </pc:picChg>
        <pc:inkChg chg="add del">
          <ac:chgData name="Xu, Jun1" userId="1742c7f0-0211-453e-a005-e857ba47df9e" providerId="ADAL" clId="{9475ECAF-1C08-4950-8308-1A4D92A53FC7}" dt="2021-05-18T08:06:42.426" v="1737" actId="478"/>
          <ac:inkMkLst>
            <pc:docMk/>
            <pc:sldMk cId="0" sldId="334"/>
            <ac:inkMk id="5" creationId="{AFB0484A-0360-4AF8-808C-C26E86C8DE41}"/>
          </ac:inkMkLst>
        </pc:inkChg>
        <pc:cxnChg chg="add">
          <ac:chgData name="Xu, Jun1" userId="1742c7f0-0211-453e-a005-e857ba47df9e" providerId="ADAL" clId="{9475ECAF-1C08-4950-8308-1A4D92A53FC7}" dt="2021-05-18T08:07:07.579" v="1760" actId="11529"/>
          <ac:cxnSpMkLst>
            <pc:docMk/>
            <pc:sldMk cId="0" sldId="334"/>
            <ac:cxnSpMk id="8" creationId="{7A89E699-0EC8-4A45-B9F3-6B36737EC352}"/>
          </ac:cxnSpMkLst>
        </pc:cxnChg>
      </pc:sldChg>
      <pc:sldChg chg="addSp delSp modSp mod">
        <pc:chgData name="Xu, Jun1" userId="1742c7f0-0211-453e-a005-e857ba47df9e" providerId="ADAL" clId="{9475ECAF-1C08-4950-8308-1A4D92A53FC7}" dt="2021-05-18T03:37:29.669" v="67" actId="1037"/>
        <pc:sldMkLst>
          <pc:docMk/>
          <pc:sldMk cId="2852932123" sldId="335"/>
        </pc:sldMkLst>
        <pc:spChg chg="del">
          <ac:chgData name="Xu, Jun1" userId="1742c7f0-0211-453e-a005-e857ba47df9e" providerId="ADAL" clId="{9475ECAF-1C08-4950-8308-1A4D92A53FC7}" dt="2021-05-18T03:27:22.318" v="36" actId="478"/>
          <ac:spMkLst>
            <pc:docMk/>
            <pc:sldMk cId="2852932123" sldId="335"/>
            <ac:spMk id="2" creationId="{A2E70447-9B14-4F9A-8FC9-18DF1499B7E4}"/>
          </ac:spMkLst>
        </pc:spChg>
        <pc:spChg chg="add del mod">
          <ac:chgData name="Xu, Jun1" userId="1742c7f0-0211-453e-a005-e857ba47df9e" providerId="ADAL" clId="{9475ECAF-1C08-4950-8308-1A4D92A53FC7}" dt="2021-05-18T03:27:24.948" v="37" actId="478"/>
          <ac:spMkLst>
            <pc:docMk/>
            <pc:sldMk cId="2852932123" sldId="335"/>
            <ac:spMk id="4" creationId="{1AAE0D3D-610F-4290-A211-884DF5286470}"/>
          </ac:spMkLst>
        </pc:spChg>
        <pc:spChg chg="add mod">
          <ac:chgData name="Xu, Jun1" userId="1742c7f0-0211-453e-a005-e857ba47df9e" providerId="ADAL" clId="{9475ECAF-1C08-4950-8308-1A4D92A53FC7}" dt="2021-05-18T03:37:00.484" v="54" actId="14100"/>
          <ac:spMkLst>
            <pc:docMk/>
            <pc:sldMk cId="2852932123" sldId="335"/>
            <ac:spMk id="7" creationId="{83B7C1ED-EB22-4A54-B64F-533D328C7395}"/>
          </ac:spMkLst>
        </pc:spChg>
        <pc:spChg chg="add mod">
          <ac:chgData name="Xu, Jun1" userId="1742c7f0-0211-453e-a005-e857ba47df9e" providerId="ADAL" clId="{9475ECAF-1C08-4950-8308-1A4D92A53FC7}" dt="2021-05-18T03:37:20.604" v="57" actId="17032"/>
          <ac:spMkLst>
            <pc:docMk/>
            <pc:sldMk cId="2852932123" sldId="335"/>
            <ac:spMk id="8" creationId="{54DF6145-E8F2-4AEE-A737-0A6F8BE80C45}"/>
          </ac:spMkLst>
        </pc:spChg>
        <pc:spChg chg="add mod">
          <ac:chgData name="Xu, Jun1" userId="1742c7f0-0211-453e-a005-e857ba47df9e" providerId="ADAL" clId="{9475ECAF-1C08-4950-8308-1A4D92A53FC7}" dt="2021-05-18T03:37:29.669" v="67" actId="1037"/>
          <ac:spMkLst>
            <pc:docMk/>
            <pc:sldMk cId="2852932123" sldId="335"/>
            <ac:spMk id="9" creationId="{96209E65-6667-4168-8873-0A45E344F15F}"/>
          </ac:spMkLst>
        </pc:spChg>
        <pc:picChg chg="add mod">
          <ac:chgData name="Xu, Jun1" userId="1742c7f0-0211-453e-a005-e857ba47df9e" providerId="ADAL" clId="{9475ECAF-1C08-4950-8308-1A4D92A53FC7}" dt="2021-05-18T03:27:42.440" v="45" actId="1076"/>
          <ac:picMkLst>
            <pc:docMk/>
            <pc:sldMk cId="2852932123" sldId="335"/>
            <ac:picMk id="5" creationId="{0040197F-9BF5-43D5-822D-3C92FFD20673}"/>
          </ac:picMkLst>
        </pc:picChg>
        <pc:picChg chg="add mod">
          <ac:chgData name="Xu, Jun1" userId="1742c7f0-0211-453e-a005-e857ba47df9e" providerId="ADAL" clId="{9475ECAF-1C08-4950-8308-1A4D92A53FC7}" dt="2021-05-18T03:36:55.137" v="53" actId="1076"/>
          <ac:picMkLst>
            <pc:docMk/>
            <pc:sldMk cId="2852932123" sldId="335"/>
            <ac:picMk id="6" creationId="{E0A954D1-FA51-44E7-B4A8-0F3AC6884DDB}"/>
          </ac:picMkLst>
        </pc:picChg>
      </pc:sldChg>
      <pc:sldChg chg="addSp delSp modSp del mod">
        <pc:chgData name="Xu, Jun1" userId="1742c7f0-0211-453e-a005-e857ba47df9e" providerId="ADAL" clId="{9475ECAF-1C08-4950-8308-1A4D92A53FC7}" dt="2021-05-18T04:53:47.552" v="566" actId="47"/>
        <pc:sldMkLst>
          <pc:docMk/>
          <pc:sldMk cId="1422295297" sldId="336"/>
        </pc:sldMkLst>
        <pc:spChg chg="mod">
          <ac:chgData name="Xu, Jun1" userId="1742c7f0-0211-453e-a005-e857ba47df9e" providerId="ADAL" clId="{9475ECAF-1C08-4950-8308-1A4D92A53FC7}" dt="2021-05-18T04:53:11.162" v="559"/>
          <ac:spMkLst>
            <pc:docMk/>
            <pc:sldMk cId="1422295297" sldId="336"/>
            <ac:spMk id="2" creationId="{FC44C223-ED68-45F4-9939-7C0B908DFF52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" creationId="{28773E17-C756-451D-93EC-10517AB230D2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4" creationId="{39688F88-7B44-4FAB-82FA-CA46F16DCF72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5" creationId="{76FA9F6C-A396-42E6-AC56-390F2FA574F7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6" creationId="{6AECED4F-D3F1-4A6C-A59D-AAA9E3B78401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7" creationId="{7B1A7344-3EB9-4800-AA44-0437F91E9A8E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8" creationId="{5472E2CE-2B41-4B44-86D8-82FA5149EAA3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9" creationId="{2999EA3D-0B3E-44B2-A069-750DC9B801D8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10" creationId="{4F533EC0-DCEE-443D-B917-4BE4A2CF0ADB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11" creationId="{0768EC20-54E2-491B-B312-1093597F37BD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12" creationId="{463369EB-9FB9-4CCD-AAC7-653A1CE9D0B3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0" creationId="{7360625E-E653-4896-A37A-3FFCD1674A70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2" creationId="{E6509486-A751-4985-869E-9B2E7C95B10F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3" creationId="{9C758AD7-9B66-45F1-8BF1-CECD405B82AA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4" creationId="{00F91AE4-47BD-4C44-A2A4-9A7B384FCE11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5" creationId="{7B1057AC-5DB7-4009-BC30-8AEB50C0595F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6" creationId="{D06D2ABE-2584-40AD-84B2-5DC02D79CD45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27" creationId="{ED5F6D0D-F2D7-4DCE-9A9A-4C7C77D08E55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0" creationId="{DEE59907-6D0B-48B4-A83B-F2C2D762A78E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1" creationId="{B8BF873F-9FA8-4992-88E2-77B9316AE8E6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2" creationId="{BEDFD317-A7AD-4F4F-A73B-77581C49F4A6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3" creationId="{85A5ACFA-1AD4-4A8C-AA96-E418E28F0A67}"/>
          </ac:spMkLst>
        </pc:spChg>
        <pc:spChg chg="add del mod">
          <ac:chgData name="Xu, Jun1" userId="1742c7f0-0211-453e-a005-e857ba47df9e" providerId="ADAL" clId="{9475ECAF-1C08-4950-8308-1A4D92A53FC7}" dt="2021-05-18T04:53:18.710" v="561"/>
          <ac:spMkLst>
            <pc:docMk/>
            <pc:sldMk cId="1422295297" sldId="336"/>
            <ac:spMk id="34" creationId="{239FC2D8-03F1-4AA3-B976-6EB0A209EDB1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35" creationId="{FBD398B6-AD4C-435A-9AAB-D9C05863E90A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36" creationId="{EA646904-A589-4420-BB66-F34CC4D9C3F4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37" creationId="{65ACDC00-7B69-48EE-987C-2010435B92AF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38" creationId="{0C08029C-5B14-41A7-81FA-752E8A989AA8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39" creationId="{16D8DD41-498D-41EE-98D8-AB261A7F50D8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40" creationId="{B0B7C0B9-2369-48CA-91B1-3B804B754184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41" creationId="{0467C20F-BB5C-477A-9505-90C2F3DDA62D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42" creationId="{B22F4490-DB02-4170-B54E-8B7DE8D6CF2C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43" creationId="{5E8968D3-58AB-4A15-AFE3-65AAC5E4860C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44" creationId="{06BBDE05-8DAB-4BA0-9645-2975BD8BB2F7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2" creationId="{E16E2295-0041-4648-A156-8684582627D2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4" creationId="{7CA175E7-C5C2-4462-B9A7-2D68A6C3B2CD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5" creationId="{37AF48E4-5D9E-4A5F-B34A-FDC7B8B7DE1C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6" creationId="{1DAC8088-D694-4031-8BCD-CD5C17F1FF61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7" creationId="{ACC2DBE9-0100-42DA-A825-CA82A28BE738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8" creationId="{A0B67C7B-7BEF-48C5-9DD4-94517571B7E5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59" creationId="{24C2DEF7-B11C-4DB0-A1B6-B9775A40EC32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62" creationId="{6B45F506-6C6A-4F38-B1CC-E4890E7CCC04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63" creationId="{602B6F3A-43C3-4234-AB04-6A24B5BB0741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64" creationId="{5D641DBA-5222-417D-8C7A-903F205CF609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65" creationId="{947C9F16-276E-4F09-9F90-79DC1F5F18A7}"/>
          </ac:spMkLst>
        </pc:spChg>
        <pc:spChg chg="add mod">
          <ac:chgData name="Xu, Jun1" userId="1742c7f0-0211-453e-a005-e857ba47df9e" providerId="ADAL" clId="{9475ECAF-1C08-4950-8308-1A4D92A53FC7}" dt="2021-05-18T04:53:37.194" v="563" actId="164"/>
          <ac:spMkLst>
            <pc:docMk/>
            <pc:sldMk cId="1422295297" sldId="336"/>
            <ac:spMk id="66" creationId="{2D36CD40-1FD4-4C70-B495-62E67D05C56F}"/>
          </ac:spMkLst>
        </pc:spChg>
        <pc:grpChg chg="add del mod">
          <ac:chgData name="Xu, Jun1" userId="1742c7f0-0211-453e-a005-e857ba47df9e" providerId="ADAL" clId="{9475ECAF-1C08-4950-8308-1A4D92A53FC7}" dt="2021-05-18T04:53:45.414" v="565" actId="478"/>
          <ac:grpSpMkLst>
            <pc:docMk/>
            <pc:sldMk cId="1422295297" sldId="336"/>
            <ac:grpSpMk id="67" creationId="{B978B3E9-223C-4DCF-A8D6-CE39EE2312E6}"/>
          </ac:grpSpMkLst>
        </pc:grp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3" creationId="{57297753-8F90-4885-B63E-B18ED6D9B877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4" creationId="{468646BA-930B-4024-8A79-CA511615AFFD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5" creationId="{57324EBA-6C9E-42BC-9157-A33A1B7566EE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6" creationId="{553FFBD8-5001-43F0-9800-301F668C1DDF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7" creationId="{056C8F36-B0AA-43B9-A6D5-50D25EC9DF36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8" creationId="{3C91569D-B75D-4240-B36C-6287A1E8F890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19" creationId="{2B1C2539-A232-4CB0-AC1B-5035551F8779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21" creationId="{8A865402-2AC6-42AF-BD05-01EC6278349F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28" creationId="{56C0A0E2-811B-4AF1-839C-36BF2BED2D19}"/>
          </ac:cxnSpMkLst>
        </pc:cxnChg>
        <pc:cxnChg chg="add del mod">
          <ac:chgData name="Xu, Jun1" userId="1742c7f0-0211-453e-a005-e857ba47df9e" providerId="ADAL" clId="{9475ECAF-1C08-4950-8308-1A4D92A53FC7}" dt="2021-05-18T04:53:18.710" v="561"/>
          <ac:cxnSpMkLst>
            <pc:docMk/>
            <pc:sldMk cId="1422295297" sldId="336"/>
            <ac:cxnSpMk id="29" creationId="{32962FB7-34CE-429E-9CAC-F83B633C2F43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45" creationId="{D4904633-E54A-4F23-94C1-C5241B0F00C1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46" creationId="{D8A30387-54E3-4AF7-90F9-5DEA77DCD168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47" creationId="{D6773C7F-91B2-4351-B956-06466ADCCBA3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48" creationId="{84DFD188-0A13-4429-8A7C-8FDC46A926DE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49" creationId="{267AE4AE-3E48-469C-B128-6BB17826D782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50" creationId="{8EB5C6B7-A566-423C-8CC5-CA4234C480F1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51" creationId="{C69D5215-8BF2-42A8-9ECF-3CE3C62CA55A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53" creationId="{CF399776-86AD-4DE2-8941-0C83C7A75275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60" creationId="{A34335DE-E751-4E95-A3C5-4A56D28B5742}"/>
          </ac:cxnSpMkLst>
        </pc:cxnChg>
        <pc:cxnChg chg="add mod">
          <ac:chgData name="Xu, Jun1" userId="1742c7f0-0211-453e-a005-e857ba47df9e" providerId="ADAL" clId="{9475ECAF-1C08-4950-8308-1A4D92A53FC7}" dt="2021-05-18T04:53:45.414" v="565" actId="478"/>
          <ac:cxnSpMkLst>
            <pc:docMk/>
            <pc:sldMk cId="1422295297" sldId="336"/>
            <ac:cxnSpMk id="61" creationId="{E180E44D-6D92-486F-B33E-9FD3125AF324}"/>
          </ac:cxnSpMkLst>
        </pc:cxnChg>
      </pc:sldChg>
      <pc:sldChg chg="addSp modSp mod">
        <pc:chgData name="Xu, Jun1" userId="1742c7f0-0211-453e-a005-e857ba47df9e" providerId="ADAL" clId="{9475ECAF-1C08-4950-8308-1A4D92A53FC7}" dt="2021-05-18T06:09:46.090" v="1518" actId="1076"/>
        <pc:sldMkLst>
          <pc:docMk/>
          <pc:sldMk cId="1638878027" sldId="337"/>
        </pc:sldMkLst>
        <pc:spChg chg="mod">
          <ac:chgData name="Xu, Jun1" userId="1742c7f0-0211-453e-a005-e857ba47df9e" providerId="ADAL" clId="{9475ECAF-1C08-4950-8308-1A4D92A53FC7}" dt="2021-05-18T04:12:58.583" v="112"/>
          <ac:spMkLst>
            <pc:docMk/>
            <pc:sldMk cId="1638878027" sldId="337"/>
            <ac:spMk id="2" creationId="{A3B94FC8-5BC1-4709-8BA2-FC511275F57F}"/>
          </ac:spMkLst>
        </pc:spChg>
        <pc:spChg chg="add mod">
          <ac:chgData name="Xu, Jun1" userId="1742c7f0-0211-453e-a005-e857ba47df9e" providerId="ADAL" clId="{9475ECAF-1C08-4950-8308-1A4D92A53FC7}" dt="2021-05-18T06:09:43.419" v="1517" actId="14100"/>
          <ac:spMkLst>
            <pc:docMk/>
            <pc:sldMk cId="1638878027" sldId="337"/>
            <ac:spMk id="3" creationId="{28ECE0A8-D21E-4ECC-8595-3A94BCA688F0}"/>
          </ac:spMkLst>
        </pc:spChg>
        <pc:graphicFrameChg chg="add mod modGraphic">
          <ac:chgData name="Xu, Jun1" userId="1742c7f0-0211-453e-a005-e857ba47df9e" providerId="ADAL" clId="{9475ECAF-1C08-4950-8308-1A4D92A53FC7}" dt="2021-05-18T06:09:46.090" v="1518" actId="1076"/>
          <ac:graphicFrameMkLst>
            <pc:docMk/>
            <pc:sldMk cId="1638878027" sldId="337"/>
            <ac:graphicFrameMk id="5" creationId="{73004D8A-FF90-4FF2-BB28-995A50D51B43}"/>
          </ac:graphicFrameMkLst>
        </pc:graphicFrameChg>
        <pc:picChg chg="add mod">
          <ac:chgData name="Xu, Jun1" userId="1742c7f0-0211-453e-a005-e857ba47df9e" providerId="ADAL" clId="{9475ECAF-1C08-4950-8308-1A4D92A53FC7}" dt="2021-05-18T06:09:36.359" v="1515" actId="1076"/>
          <ac:picMkLst>
            <pc:docMk/>
            <pc:sldMk cId="1638878027" sldId="337"/>
            <ac:picMk id="2050" creationId="{D318B24C-3EBB-4960-9B11-8732F7B69BFF}"/>
          </ac:picMkLst>
        </pc:picChg>
      </pc:sldChg>
      <pc:sldChg chg="addSp delSp modSp mod">
        <pc:chgData name="Xu, Jun1" userId="1742c7f0-0211-453e-a005-e857ba47df9e" providerId="ADAL" clId="{9475ECAF-1C08-4950-8308-1A4D92A53FC7}" dt="2021-05-18T04:42:21.900" v="302" actId="1076"/>
        <pc:sldMkLst>
          <pc:docMk/>
          <pc:sldMk cId="1572030373" sldId="339"/>
        </pc:sldMkLst>
        <pc:spChg chg="add del mod">
          <ac:chgData name="Xu, Jun1" userId="1742c7f0-0211-453e-a005-e857ba47df9e" providerId="ADAL" clId="{9475ECAF-1C08-4950-8308-1A4D92A53FC7}" dt="2021-05-18T04:09:33.023" v="107" actId="478"/>
          <ac:spMkLst>
            <pc:docMk/>
            <pc:sldMk cId="1572030373" sldId="339"/>
            <ac:spMk id="3" creationId="{B5B479B3-0F43-4672-A048-96FAD2388B38}"/>
          </ac:spMkLst>
        </pc:spChg>
        <pc:spChg chg="add mod">
          <ac:chgData name="Xu, Jun1" userId="1742c7f0-0211-453e-a005-e857ba47df9e" providerId="ADAL" clId="{9475ECAF-1C08-4950-8308-1A4D92A53FC7}" dt="2021-05-18T04:15:58.103" v="227" actId="1076"/>
          <ac:spMkLst>
            <pc:docMk/>
            <pc:sldMk cId="1572030373" sldId="339"/>
            <ac:spMk id="4" creationId="{D57A5862-3B51-46B7-A365-68898B2D43A5}"/>
          </ac:spMkLst>
        </pc:spChg>
        <pc:spChg chg="add mod">
          <ac:chgData name="Xu, Jun1" userId="1742c7f0-0211-453e-a005-e857ba47df9e" providerId="ADAL" clId="{9475ECAF-1C08-4950-8308-1A4D92A53FC7}" dt="2021-05-18T04:16:54.040" v="260" actId="20577"/>
          <ac:spMkLst>
            <pc:docMk/>
            <pc:sldMk cId="1572030373" sldId="339"/>
            <ac:spMk id="5" creationId="{00AE58F6-BF04-49CA-8A68-4BE381383713}"/>
          </ac:spMkLst>
        </pc:spChg>
        <pc:spChg chg="add mod">
          <ac:chgData name="Xu, Jun1" userId="1742c7f0-0211-453e-a005-e857ba47df9e" providerId="ADAL" clId="{9475ECAF-1C08-4950-8308-1A4D92A53FC7}" dt="2021-05-18T04:41:30.143" v="264" actId="1076"/>
          <ac:spMkLst>
            <pc:docMk/>
            <pc:sldMk cId="1572030373" sldId="339"/>
            <ac:spMk id="8" creationId="{BF1D1242-D074-43E4-A2E5-8EFA789DB521}"/>
          </ac:spMkLst>
        </pc:spChg>
        <pc:graphicFrameChg chg="add mod modGraphic">
          <ac:chgData name="Xu, Jun1" userId="1742c7f0-0211-453e-a005-e857ba47df9e" providerId="ADAL" clId="{9475ECAF-1C08-4950-8308-1A4D92A53FC7}" dt="2021-05-18T04:42:21.900" v="302" actId="1076"/>
          <ac:graphicFrameMkLst>
            <pc:docMk/>
            <pc:sldMk cId="1572030373" sldId="339"/>
            <ac:graphicFrameMk id="12" creationId="{BD5CD68B-FA66-45DD-B612-40B50009A2C2}"/>
          </ac:graphicFrameMkLst>
        </pc:graphicFrameChg>
        <pc:cxnChg chg="add mod">
          <ac:chgData name="Xu, Jun1" userId="1742c7f0-0211-453e-a005-e857ba47df9e" providerId="ADAL" clId="{9475ECAF-1C08-4950-8308-1A4D92A53FC7}" dt="2021-05-18T04:16:13.886" v="230" actId="14100"/>
          <ac:cxnSpMkLst>
            <pc:docMk/>
            <pc:sldMk cId="1572030373" sldId="339"/>
            <ac:cxnSpMk id="7" creationId="{67971907-00AB-4B48-9655-78C0AD319407}"/>
          </ac:cxnSpMkLst>
        </pc:cxnChg>
      </pc:sldChg>
      <pc:sldChg chg="addSp delSp modSp new mod">
        <pc:chgData name="Xu, Jun1" userId="1742c7f0-0211-453e-a005-e857ba47df9e" providerId="ADAL" clId="{9475ECAF-1C08-4950-8308-1A4D92A53FC7}" dt="2021-05-18T04:52:19.346" v="558" actId="1076"/>
        <pc:sldMkLst>
          <pc:docMk/>
          <pc:sldMk cId="1571807753" sldId="340"/>
        </pc:sldMkLst>
        <pc:spChg chg="mod">
          <ac:chgData name="Xu, Jun1" userId="1742c7f0-0211-453e-a005-e857ba47df9e" providerId="ADAL" clId="{9475ECAF-1C08-4950-8308-1A4D92A53FC7}" dt="2021-05-18T04:50:52.411" v="548"/>
          <ac:spMkLst>
            <pc:docMk/>
            <pc:sldMk cId="1571807753" sldId="340"/>
            <ac:spMk id="2" creationId="{C7D2013A-3E71-43CA-86FD-2FD8ADBC7F28}"/>
          </ac:spMkLst>
        </pc:spChg>
        <pc:spChg chg="del">
          <ac:chgData name="Xu, Jun1" userId="1742c7f0-0211-453e-a005-e857ba47df9e" providerId="ADAL" clId="{9475ECAF-1C08-4950-8308-1A4D92A53FC7}" dt="2021-05-18T04:50:59.682" v="549"/>
          <ac:spMkLst>
            <pc:docMk/>
            <pc:sldMk cId="1571807753" sldId="340"/>
            <ac:spMk id="3" creationId="{DA004138-851C-40C7-8BA8-C38CD686AE8D}"/>
          </ac:spMkLst>
        </pc:spChg>
        <pc:spChg chg="add del mod">
          <ac:chgData name="Xu, Jun1" userId="1742c7f0-0211-453e-a005-e857ba47df9e" providerId="ADAL" clId="{9475ECAF-1C08-4950-8308-1A4D92A53FC7}" dt="2021-05-18T04:51:02.491" v="550" actId="478"/>
          <ac:spMkLst>
            <pc:docMk/>
            <pc:sldMk cId="1571807753" sldId="340"/>
            <ac:spMk id="4" creationId="{468CA383-6EE3-4DC9-9406-7C626398BF8D}"/>
          </ac:spMkLst>
        </pc:spChg>
        <pc:spChg chg="add del">
          <ac:chgData name="Xu, Jun1" userId="1742c7f0-0211-453e-a005-e857ba47df9e" providerId="ADAL" clId="{9475ECAF-1C08-4950-8308-1A4D92A53FC7}" dt="2021-05-18T04:51:04.774" v="552" actId="478"/>
          <ac:spMkLst>
            <pc:docMk/>
            <pc:sldMk cId="1571807753" sldId="340"/>
            <ac:spMk id="5" creationId="{BF245494-547E-4B7B-800E-C11570D5B04C}"/>
          </ac:spMkLst>
        </pc:spChg>
        <pc:picChg chg="add mod">
          <ac:chgData name="Xu, Jun1" userId="1742c7f0-0211-453e-a005-e857ba47df9e" providerId="ADAL" clId="{9475ECAF-1C08-4950-8308-1A4D92A53FC7}" dt="2021-05-18T04:52:19.346" v="558" actId="1076"/>
          <ac:picMkLst>
            <pc:docMk/>
            <pc:sldMk cId="1571807753" sldId="340"/>
            <ac:picMk id="6" creationId="{98D19172-3F2F-44A0-A67B-DC3F50307A2D}"/>
          </ac:picMkLst>
        </pc:picChg>
      </pc:sldChg>
      <pc:sldChg chg="addSp delSp modSp new mod">
        <pc:chgData name="Xu, Jun1" userId="1742c7f0-0211-453e-a005-e857ba47df9e" providerId="ADAL" clId="{9475ECAF-1C08-4950-8308-1A4D92A53FC7}" dt="2021-05-18T06:32:41.680" v="1731" actId="20577"/>
        <pc:sldMkLst>
          <pc:docMk/>
          <pc:sldMk cId="3844408812" sldId="341"/>
        </pc:sldMkLst>
        <pc:spChg chg="mod">
          <ac:chgData name="Xu, Jun1" userId="1742c7f0-0211-453e-a005-e857ba47df9e" providerId="ADAL" clId="{9475ECAF-1C08-4950-8308-1A4D92A53FC7}" dt="2021-05-18T05:05:02.383" v="690"/>
          <ac:spMkLst>
            <pc:docMk/>
            <pc:sldMk cId="3844408812" sldId="341"/>
            <ac:spMk id="2" creationId="{7FF568AD-9A68-4FB8-ACA5-CA2CA81CEBE0}"/>
          </ac:spMkLst>
        </pc:spChg>
        <pc:spChg chg="add del mod">
          <ac:chgData name="Xu, Jun1" userId="1742c7f0-0211-453e-a005-e857ba47df9e" providerId="ADAL" clId="{9475ECAF-1C08-4950-8308-1A4D92A53FC7}" dt="2021-05-18T05:05:11.534" v="691" actId="478"/>
          <ac:spMkLst>
            <pc:docMk/>
            <pc:sldMk cId="3844408812" sldId="341"/>
            <ac:spMk id="3" creationId="{1416B0F9-A1D4-413A-B37D-CA84AC014B9C}"/>
          </ac:spMkLst>
        </pc:spChg>
        <pc:spChg chg="add mod">
          <ac:chgData name="Xu, Jun1" userId="1742c7f0-0211-453e-a005-e857ba47df9e" providerId="ADAL" clId="{9475ECAF-1C08-4950-8308-1A4D92A53FC7}" dt="2021-05-18T06:32:41.680" v="1731" actId="20577"/>
          <ac:spMkLst>
            <pc:docMk/>
            <pc:sldMk cId="3844408812" sldId="341"/>
            <ac:spMk id="4" creationId="{A0EA76E0-5EA5-43E1-A10D-61A3A38127DC}"/>
          </ac:spMkLst>
        </pc:spChg>
      </pc:sldChg>
      <pc:sldChg chg="addSp modSp new mod">
        <pc:chgData name="Xu, Jun1" userId="1742c7f0-0211-453e-a005-e857ba47df9e" providerId="ADAL" clId="{9475ECAF-1C08-4950-8308-1A4D92A53FC7}" dt="2021-05-18T06:08:38.841" v="1502" actId="20577"/>
        <pc:sldMkLst>
          <pc:docMk/>
          <pc:sldMk cId="4262086249" sldId="342"/>
        </pc:sldMkLst>
        <pc:spChg chg="mod">
          <ac:chgData name="Xu, Jun1" userId="1742c7f0-0211-453e-a005-e857ba47df9e" providerId="ADAL" clId="{9475ECAF-1C08-4950-8308-1A4D92A53FC7}" dt="2021-05-18T06:03:17.632" v="1368" actId="20577"/>
          <ac:spMkLst>
            <pc:docMk/>
            <pc:sldMk cId="4262086249" sldId="342"/>
            <ac:spMk id="2" creationId="{AA56E5E7-5B85-48EB-AEE2-04041304CF97}"/>
          </ac:spMkLst>
        </pc:spChg>
        <pc:spChg chg="add mod">
          <ac:chgData name="Xu, Jun1" userId="1742c7f0-0211-453e-a005-e857ba47df9e" providerId="ADAL" clId="{9475ECAF-1C08-4950-8308-1A4D92A53FC7}" dt="2021-05-18T06:05:39.108" v="1482" actId="1076"/>
          <ac:spMkLst>
            <pc:docMk/>
            <pc:sldMk cId="4262086249" sldId="342"/>
            <ac:spMk id="3" creationId="{4AB8434E-A04C-4C3B-A786-1FBEF04CD6C9}"/>
          </ac:spMkLst>
        </pc:spChg>
        <pc:spChg chg="add mod">
          <ac:chgData name="Xu, Jun1" userId="1742c7f0-0211-453e-a005-e857ba47df9e" providerId="ADAL" clId="{9475ECAF-1C08-4950-8308-1A4D92A53FC7}" dt="2021-05-18T06:05:41.622" v="1484" actId="1076"/>
          <ac:spMkLst>
            <pc:docMk/>
            <pc:sldMk cId="4262086249" sldId="342"/>
            <ac:spMk id="4" creationId="{07849C92-BEE7-4DFD-B44E-2FAB57B02CDA}"/>
          </ac:spMkLst>
        </pc:spChg>
        <pc:spChg chg="add mod">
          <ac:chgData name="Xu, Jun1" userId="1742c7f0-0211-453e-a005-e857ba47df9e" providerId="ADAL" clId="{9475ECAF-1C08-4950-8308-1A4D92A53FC7}" dt="2021-05-18T06:08:23.237" v="1500" actId="20577"/>
          <ac:spMkLst>
            <pc:docMk/>
            <pc:sldMk cId="4262086249" sldId="342"/>
            <ac:spMk id="5" creationId="{3AC48D4C-931B-4E45-A321-255D30A72259}"/>
          </ac:spMkLst>
        </pc:spChg>
        <pc:spChg chg="add mod">
          <ac:chgData name="Xu, Jun1" userId="1742c7f0-0211-453e-a005-e857ba47df9e" providerId="ADAL" clId="{9475ECAF-1C08-4950-8308-1A4D92A53FC7}" dt="2021-05-18T06:08:38.841" v="1502" actId="20577"/>
          <ac:spMkLst>
            <pc:docMk/>
            <pc:sldMk cId="4262086249" sldId="342"/>
            <ac:spMk id="6" creationId="{146D9B89-7BE8-4381-83E6-3C8BDE1D60E2}"/>
          </ac:spMkLst>
        </pc:spChg>
        <pc:spChg chg="add mod">
          <ac:chgData name="Xu, Jun1" userId="1742c7f0-0211-453e-a005-e857ba47df9e" providerId="ADAL" clId="{9475ECAF-1C08-4950-8308-1A4D92A53FC7}" dt="2021-05-18T06:08:25.548" v="1501" actId="20577"/>
          <ac:spMkLst>
            <pc:docMk/>
            <pc:sldMk cId="4262086249" sldId="342"/>
            <ac:spMk id="7" creationId="{18E29BE2-178B-433A-AE05-19CDB8E0B636}"/>
          </ac:spMkLst>
        </pc:spChg>
        <pc:picChg chg="add mod">
          <ac:chgData name="Xu, Jun1" userId="1742c7f0-0211-453e-a005-e857ba47df9e" providerId="ADAL" clId="{9475ECAF-1C08-4950-8308-1A4D92A53FC7}" dt="2021-05-18T06:07:27.241" v="1494" actId="1076"/>
          <ac:picMkLst>
            <pc:docMk/>
            <pc:sldMk cId="4262086249" sldId="342"/>
            <ac:picMk id="9" creationId="{38492FEA-FB50-4B5F-8C78-C537D1158D4A}"/>
          </ac:picMkLst>
        </pc:picChg>
        <pc:cxnChg chg="add">
          <ac:chgData name="Xu, Jun1" userId="1742c7f0-0211-453e-a005-e857ba47df9e" providerId="ADAL" clId="{9475ECAF-1C08-4950-8308-1A4D92A53FC7}" dt="2021-05-18T06:07:35.722" v="1495" actId="11529"/>
          <ac:cxnSpMkLst>
            <pc:docMk/>
            <pc:sldMk cId="4262086249" sldId="342"/>
            <ac:cxnSpMk id="11" creationId="{54A13E8C-5DD4-403C-9F00-C2C858425CDD}"/>
          </ac:cxnSpMkLst>
        </pc:cxnChg>
        <pc:cxnChg chg="add">
          <ac:chgData name="Xu, Jun1" userId="1742c7f0-0211-453e-a005-e857ba47df9e" providerId="ADAL" clId="{9475ECAF-1C08-4950-8308-1A4D92A53FC7}" dt="2021-05-18T06:07:42.476" v="1496" actId="11529"/>
          <ac:cxnSpMkLst>
            <pc:docMk/>
            <pc:sldMk cId="4262086249" sldId="342"/>
            <ac:cxnSpMk id="13" creationId="{602EDC59-868D-4A02-8540-31C861085042}"/>
          </ac:cxnSpMkLst>
        </pc:cxnChg>
        <pc:cxnChg chg="add">
          <ac:chgData name="Xu, Jun1" userId="1742c7f0-0211-453e-a005-e857ba47df9e" providerId="ADAL" clId="{9475ECAF-1C08-4950-8308-1A4D92A53FC7}" dt="2021-05-18T06:07:48.634" v="1497" actId="11529"/>
          <ac:cxnSpMkLst>
            <pc:docMk/>
            <pc:sldMk cId="4262086249" sldId="342"/>
            <ac:cxnSpMk id="15" creationId="{4AB2D9B2-2965-488F-997F-AE87C94F39C1}"/>
          </ac:cxnSpMkLst>
        </pc:cxnChg>
        <pc:cxnChg chg="add">
          <ac:chgData name="Xu, Jun1" userId="1742c7f0-0211-453e-a005-e857ba47df9e" providerId="ADAL" clId="{9475ECAF-1C08-4950-8308-1A4D92A53FC7}" dt="2021-05-18T06:07:56.695" v="1498" actId="11529"/>
          <ac:cxnSpMkLst>
            <pc:docMk/>
            <pc:sldMk cId="4262086249" sldId="342"/>
            <ac:cxnSpMk id="17" creationId="{61BA7F48-3764-4FBA-A46B-8516B0B773E5}"/>
          </ac:cxnSpMkLst>
        </pc:cxnChg>
        <pc:cxnChg chg="add">
          <ac:chgData name="Xu, Jun1" userId="1742c7f0-0211-453e-a005-e857ba47df9e" providerId="ADAL" clId="{9475ECAF-1C08-4950-8308-1A4D92A53FC7}" dt="2021-05-18T06:08:04.491" v="1499" actId="11529"/>
          <ac:cxnSpMkLst>
            <pc:docMk/>
            <pc:sldMk cId="4262086249" sldId="342"/>
            <ac:cxnSpMk id="19" creationId="{25CB0C8B-EBD1-49BA-98DB-8BD626AFAA9C}"/>
          </ac:cxnSpMkLst>
        </pc:cxnChg>
      </pc:sldChg>
      <pc:sldChg chg="addSp delSp modSp new mod">
        <pc:chgData name="Xu, Jun1" userId="1742c7f0-0211-453e-a005-e857ba47df9e" providerId="ADAL" clId="{9475ECAF-1C08-4950-8308-1A4D92A53FC7}" dt="2021-05-18T06:09:02.270" v="1514" actId="478"/>
        <pc:sldMkLst>
          <pc:docMk/>
          <pc:sldMk cId="3276190684" sldId="343"/>
        </pc:sldMkLst>
        <pc:spChg chg="del">
          <ac:chgData name="Xu, Jun1" userId="1742c7f0-0211-453e-a005-e857ba47df9e" providerId="ADAL" clId="{9475ECAF-1C08-4950-8308-1A4D92A53FC7}" dt="2021-05-18T06:08:56.383" v="1504"/>
          <ac:spMkLst>
            <pc:docMk/>
            <pc:sldMk cId="3276190684" sldId="343"/>
            <ac:spMk id="2" creationId="{36E9A57B-4D36-4D31-ACE7-98CB686E6929}"/>
          </ac:spMkLst>
        </pc:spChg>
        <pc:spChg chg="add mod">
          <ac:chgData name="Xu, Jun1" userId="1742c7f0-0211-453e-a005-e857ba47df9e" providerId="ADAL" clId="{9475ECAF-1C08-4950-8308-1A4D92A53FC7}" dt="2021-05-18T06:08:59.196" v="1513"/>
          <ac:spMkLst>
            <pc:docMk/>
            <pc:sldMk cId="3276190684" sldId="343"/>
            <ac:spMk id="3" creationId="{2E6F622E-8D3A-4032-8B1A-91BD5189EDE5}"/>
          </ac:spMkLst>
        </pc:spChg>
        <pc:spChg chg="add del mod">
          <ac:chgData name="Xu, Jun1" userId="1742c7f0-0211-453e-a005-e857ba47df9e" providerId="ADAL" clId="{9475ECAF-1C08-4950-8308-1A4D92A53FC7}" dt="2021-05-18T06:09:02.270" v="1514" actId="478"/>
          <ac:spMkLst>
            <pc:docMk/>
            <pc:sldMk cId="3276190684" sldId="343"/>
            <ac:spMk id="4" creationId="{3FF2119B-B0D3-4803-BB91-ECC7E3915B03}"/>
          </ac:spMkLst>
        </pc:spChg>
      </pc:sldChg>
      <pc:sldChg chg="addSp delSp modSp new mod">
        <pc:chgData name="Xu, Jun1" userId="1742c7f0-0211-453e-a005-e857ba47df9e" providerId="ADAL" clId="{9475ECAF-1C08-4950-8308-1A4D92A53FC7}" dt="2021-05-18T06:13:20.645" v="1616" actId="1076"/>
        <pc:sldMkLst>
          <pc:docMk/>
          <pc:sldMk cId="3282694664" sldId="344"/>
        </pc:sldMkLst>
        <pc:spChg chg="mod">
          <ac:chgData name="Xu, Jun1" userId="1742c7f0-0211-453e-a005-e857ba47df9e" providerId="ADAL" clId="{9475ECAF-1C08-4950-8308-1A4D92A53FC7}" dt="2021-05-18T06:13:08.020" v="1612" actId="20577"/>
          <ac:spMkLst>
            <pc:docMk/>
            <pc:sldMk cId="3282694664" sldId="344"/>
            <ac:spMk id="2" creationId="{B3E07012-6DCD-4130-B10C-4AB1C908990C}"/>
          </ac:spMkLst>
        </pc:spChg>
        <pc:spChg chg="del">
          <ac:chgData name="Xu, Jun1" userId="1742c7f0-0211-453e-a005-e857ba47df9e" providerId="ADAL" clId="{9475ECAF-1C08-4950-8308-1A4D92A53FC7}" dt="2021-05-18T06:12:14.769" v="1542" actId="478"/>
          <ac:spMkLst>
            <pc:docMk/>
            <pc:sldMk cId="3282694664" sldId="344"/>
            <ac:spMk id="3" creationId="{7FF4E850-9866-4D5D-AC8F-5A12410072D0}"/>
          </ac:spMkLst>
        </pc:spChg>
        <pc:spChg chg="add del mod">
          <ac:chgData name="Xu, Jun1" userId="1742c7f0-0211-453e-a005-e857ba47df9e" providerId="ADAL" clId="{9475ECAF-1C08-4950-8308-1A4D92A53FC7}" dt="2021-05-18T06:13:14.203" v="1613" actId="478"/>
          <ac:spMkLst>
            <pc:docMk/>
            <pc:sldMk cId="3282694664" sldId="344"/>
            <ac:spMk id="4" creationId="{47B776DF-4BE0-4EB9-858E-1D92856B59B7}"/>
          </ac:spMkLst>
        </pc:spChg>
        <pc:picChg chg="add mod">
          <ac:chgData name="Xu, Jun1" userId="1742c7f0-0211-453e-a005-e857ba47df9e" providerId="ADAL" clId="{9475ECAF-1C08-4950-8308-1A4D92A53FC7}" dt="2021-05-18T06:13:20.645" v="1616" actId="1076"/>
          <ac:picMkLst>
            <pc:docMk/>
            <pc:sldMk cId="3282694664" sldId="344"/>
            <ac:picMk id="4098" creationId="{E6053A7B-9C7C-486C-8AA1-D8F52C551E00}"/>
          </ac:picMkLst>
        </pc:picChg>
      </pc:sldChg>
      <pc:sldChg chg="addSp modSp new del mod">
        <pc:chgData name="Xu, Jun1" userId="1742c7f0-0211-453e-a005-e857ba47df9e" providerId="ADAL" clId="{9475ECAF-1C08-4950-8308-1A4D92A53FC7}" dt="2021-05-18T08:29:46.884" v="1815" actId="47"/>
        <pc:sldMkLst>
          <pc:docMk/>
          <pc:sldMk cId="653584902" sldId="345"/>
        </pc:sldMkLst>
        <pc:spChg chg="add mod">
          <ac:chgData name="Xu, Jun1" userId="1742c7f0-0211-453e-a005-e857ba47df9e" providerId="ADAL" clId="{9475ECAF-1C08-4950-8308-1A4D92A53FC7}" dt="2021-05-18T08:22:05.774" v="1803" actId="1076"/>
          <ac:spMkLst>
            <pc:docMk/>
            <pc:sldMk cId="653584902" sldId="345"/>
            <ac:spMk id="3" creationId="{E66180F4-1977-497D-8CA6-536993D7CA5B}"/>
          </ac:spMkLst>
        </pc:spChg>
        <pc:spChg chg="add mod">
          <ac:chgData name="Xu, Jun1" userId="1742c7f0-0211-453e-a005-e857ba47df9e" providerId="ADAL" clId="{9475ECAF-1C08-4950-8308-1A4D92A53FC7}" dt="2021-05-18T08:24:54.498" v="1814" actId="14100"/>
          <ac:spMkLst>
            <pc:docMk/>
            <pc:sldMk cId="653584902" sldId="345"/>
            <ac:spMk id="4" creationId="{EC0738EA-3496-4167-B761-511E42E17FC0}"/>
          </ac:spMkLst>
        </pc:spChg>
      </pc:sldChg>
      <pc:sldMasterChg chg="delSldLayout">
        <pc:chgData name="Xu, Jun1" userId="1742c7f0-0211-453e-a005-e857ba47df9e" providerId="ADAL" clId="{9475ECAF-1C08-4950-8308-1A4D92A53FC7}" dt="2021-05-18T04:53:47.552" v="566" actId="47"/>
        <pc:sldMasterMkLst>
          <pc:docMk/>
          <pc:sldMasterMk cId="0" sldId="2147483659"/>
        </pc:sldMasterMkLst>
        <pc:sldLayoutChg chg="del">
          <pc:chgData name="Xu, Jun1" userId="1742c7f0-0211-453e-a005-e857ba47df9e" providerId="ADAL" clId="{9475ECAF-1C08-4950-8308-1A4D92A53FC7}" dt="2021-05-18T04:53:47.552" v="566" actId="47"/>
          <pc:sldLayoutMkLst>
            <pc:docMk/>
            <pc:sldMasterMk cId="0" sldId="2147483659"/>
            <pc:sldLayoutMk cId="0" sldId="2147483652"/>
          </pc:sldLayoutMkLst>
        </pc:sldLayoutChg>
      </pc:sldMasterChg>
    </pc:docChg>
  </pc:docChgLst>
  <pc:docChgLst>
    <pc:chgData name="Xu, Jun1" userId="1742c7f0-0211-453e-a005-e857ba47df9e" providerId="ADAL" clId="{66DF3FF1-A4B9-4E32-8E8C-45EA081960A7}"/>
    <pc:docChg chg="custSel modSld">
      <pc:chgData name="Xu, Jun1" userId="1742c7f0-0211-453e-a005-e857ba47df9e" providerId="ADAL" clId="{66DF3FF1-A4B9-4E32-8E8C-45EA081960A7}" dt="2021-05-17T17:31:23.165" v="152"/>
      <pc:docMkLst>
        <pc:docMk/>
      </pc:docMkLst>
      <pc:sldChg chg="modSp mod">
        <pc:chgData name="Xu, Jun1" userId="1742c7f0-0211-453e-a005-e857ba47df9e" providerId="ADAL" clId="{66DF3FF1-A4B9-4E32-8E8C-45EA081960A7}" dt="2021-05-17T16:50:29.233" v="24" actId="20577"/>
        <pc:sldMkLst>
          <pc:docMk/>
          <pc:sldMk cId="0" sldId="256"/>
        </pc:sldMkLst>
        <pc:spChg chg="mod">
          <ac:chgData name="Xu, Jun1" userId="1742c7f0-0211-453e-a005-e857ba47df9e" providerId="ADAL" clId="{66DF3FF1-A4B9-4E32-8E8C-45EA081960A7}" dt="2021-05-17T16:50:29.233" v="24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Sp modSp mod">
        <pc:chgData name="Xu, Jun1" userId="1742c7f0-0211-453e-a005-e857ba47df9e" providerId="ADAL" clId="{66DF3FF1-A4B9-4E32-8E8C-45EA081960A7}" dt="2021-05-17T17:31:23.165" v="152"/>
        <pc:sldMkLst>
          <pc:docMk/>
          <pc:sldMk cId="0" sldId="334"/>
        </pc:sldMkLst>
        <pc:spChg chg="mod">
          <ac:chgData name="Xu, Jun1" userId="1742c7f0-0211-453e-a005-e857ba47df9e" providerId="ADAL" clId="{66DF3FF1-A4B9-4E32-8E8C-45EA081960A7}" dt="2021-05-17T17:31:23.165" v="152"/>
          <ac:spMkLst>
            <pc:docMk/>
            <pc:sldMk cId="0" sldId="334"/>
            <ac:spMk id="1057" creationId="{00000000-0000-0000-0000-000000000000}"/>
          </ac:spMkLst>
        </pc:spChg>
        <pc:graphicFrameChg chg="del">
          <ac:chgData name="Xu, Jun1" userId="1742c7f0-0211-453e-a005-e857ba47df9e" providerId="ADAL" clId="{66DF3FF1-A4B9-4E32-8E8C-45EA081960A7}" dt="2021-05-17T17:31:12.516" v="125" actId="478"/>
          <ac:graphicFrameMkLst>
            <pc:docMk/>
            <pc:sldMk cId="0" sldId="334"/>
            <ac:graphicFrameMk id="1058" creationId="{00000000-0000-0000-0000-000000000000}"/>
          </ac:graphicFrameMkLst>
        </pc:graphicFrameChg>
      </pc:sldChg>
      <pc:sldChg chg="delSp modSp mod">
        <pc:chgData name="Xu, Jun1" userId="1742c7f0-0211-453e-a005-e857ba47df9e" providerId="ADAL" clId="{66DF3FF1-A4B9-4E32-8E8C-45EA081960A7}" dt="2021-05-17T16:50:49.548" v="39" actId="20577"/>
        <pc:sldMkLst>
          <pc:docMk/>
          <pc:sldMk cId="2852932123" sldId="335"/>
        </pc:sldMkLst>
        <pc:spChg chg="mod">
          <ac:chgData name="Xu, Jun1" userId="1742c7f0-0211-453e-a005-e857ba47df9e" providerId="ADAL" clId="{66DF3FF1-A4B9-4E32-8E8C-45EA081960A7}" dt="2021-05-17T16:50:49.548" v="39" actId="20577"/>
          <ac:spMkLst>
            <pc:docMk/>
            <pc:sldMk cId="2852932123" sldId="335"/>
            <ac:spMk id="2" creationId="{A2E70447-9B14-4F9A-8FC9-18DF1499B7E4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5" creationId="{BBFE0ACA-F4CA-4528-A655-74796D2BA5B0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6" creationId="{E8AE7A95-70C0-469D-9A2F-3D991ECD2825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9" creationId="{226157B6-1109-4EC8-ADBB-C7B2CE5DE571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1" creationId="{1B2ADEC3-007C-4FFA-A361-402F9BDD6D5A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2" creationId="{3874880F-A16C-4F67-8A92-6A9A7871A5BD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4" creationId="{5C7316AA-C0DB-4001-A95A-9806D254A7EB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5" creationId="{06BBE9B6-6BAC-4B56-8BC9-F94C44455C98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6" creationId="{5E4C3FBA-3A21-4B14-9519-E7FBC8F4389F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17" creationId="{8C848368-F6FF-4A6E-8891-E563AB2178AC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20" creationId="{BDA3A956-DAA3-4040-8570-8203FB7BEE34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22" creationId="{F22FF9A9-E94C-4989-9D0C-A8746F0AC2E3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23" creationId="{F5491981-24AA-4E3F-8FFD-2277A2BC77A1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25" creationId="{F3263A67-BAD7-418A-83E8-C626A7BB240B}"/>
          </ac:spMkLst>
        </pc:spChg>
        <pc:spChg chg="del">
          <ac:chgData name="Xu, Jun1" userId="1742c7f0-0211-453e-a005-e857ba47df9e" providerId="ADAL" clId="{66DF3FF1-A4B9-4E32-8E8C-45EA081960A7}" dt="2021-05-17T16:50:37.172" v="26" actId="478"/>
          <ac:spMkLst>
            <pc:docMk/>
            <pc:sldMk cId="2852932123" sldId="335"/>
            <ac:spMk id="26" creationId="{3D217ACE-4F02-41EF-9DF9-E38C46567B69}"/>
          </ac:spMkLst>
        </pc:spChg>
        <pc:picChg chg="del">
          <ac:chgData name="Xu, Jun1" userId="1742c7f0-0211-453e-a005-e857ba47df9e" providerId="ADAL" clId="{66DF3FF1-A4B9-4E32-8E8C-45EA081960A7}" dt="2021-05-17T16:50:32.722" v="25" actId="478"/>
          <ac:picMkLst>
            <pc:docMk/>
            <pc:sldMk cId="2852932123" sldId="335"/>
            <ac:picMk id="1026" creationId="{C1B24B41-12AC-4E7B-878A-F91BAEA55A13}"/>
          </ac:picMkLst>
        </pc:picChg>
        <pc:cxnChg chg="del mod">
          <ac:chgData name="Xu, Jun1" userId="1742c7f0-0211-453e-a005-e857ba47df9e" providerId="ADAL" clId="{66DF3FF1-A4B9-4E32-8E8C-45EA081960A7}" dt="2021-05-17T16:50:37.172" v="26" actId="478"/>
          <ac:cxnSpMkLst>
            <pc:docMk/>
            <pc:sldMk cId="2852932123" sldId="335"/>
            <ac:cxnSpMk id="8" creationId="{56471034-7F8E-43DF-A6E8-0070C83030EA}"/>
          </ac:cxnSpMkLst>
        </pc:cxnChg>
        <pc:cxnChg chg="del mod">
          <ac:chgData name="Xu, Jun1" userId="1742c7f0-0211-453e-a005-e857ba47df9e" providerId="ADAL" clId="{66DF3FF1-A4B9-4E32-8E8C-45EA081960A7}" dt="2021-05-17T16:50:37.172" v="26" actId="478"/>
          <ac:cxnSpMkLst>
            <pc:docMk/>
            <pc:sldMk cId="2852932123" sldId="335"/>
            <ac:cxnSpMk id="19" creationId="{EAD3A3B9-8066-4921-9C88-7A501E001A81}"/>
          </ac:cxnSpMkLst>
        </pc:cxnChg>
        <pc:cxnChg chg="del mod">
          <ac:chgData name="Xu, Jun1" userId="1742c7f0-0211-453e-a005-e857ba47df9e" providerId="ADAL" clId="{66DF3FF1-A4B9-4E32-8E8C-45EA081960A7}" dt="2021-05-17T16:50:37.172" v="26" actId="478"/>
          <ac:cxnSpMkLst>
            <pc:docMk/>
            <pc:sldMk cId="2852932123" sldId="335"/>
            <ac:cxnSpMk id="24" creationId="{FBF7004C-3208-4594-A0A3-61CBE6C75F3A}"/>
          </ac:cxnSpMkLst>
        </pc:cxnChg>
        <pc:cxnChg chg="del mod">
          <ac:chgData name="Xu, Jun1" userId="1742c7f0-0211-453e-a005-e857ba47df9e" providerId="ADAL" clId="{66DF3FF1-A4B9-4E32-8E8C-45EA081960A7}" dt="2021-05-17T16:50:37.172" v="26" actId="478"/>
          <ac:cxnSpMkLst>
            <pc:docMk/>
            <pc:sldMk cId="2852932123" sldId="335"/>
            <ac:cxnSpMk id="28" creationId="{2D4F4C4D-6F27-44AB-AF40-23215847B6F2}"/>
          </ac:cxnSpMkLst>
        </pc:cxnChg>
      </pc:sldChg>
      <pc:sldChg chg="delSp modSp mod">
        <pc:chgData name="Xu, Jun1" userId="1742c7f0-0211-453e-a005-e857ba47df9e" providerId="ADAL" clId="{66DF3FF1-A4B9-4E32-8E8C-45EA081960A7}" dt="2021-05-17T17:31:07.361" v="124"/>
        <pc:sldMkLst>
          <pc:docMk/>
          <pc:sldMk cId="1422295297" sldId="336"/>
        </pc:sldMkLst>
        <pc:spChg chg="mod">
          <ac:chgData name="Xu, Jun1" userId="1742c7f0-0211-453e-a005-e857ba47df9e" providerId="ADAL" clId="{66DF3FF1-A4B9-4E32-8E8C-45EA081960A7}" dt="2021-05-17T17:31:07.361" v="124"/>
          <ac:spMkLst>
            <pc:docMk/>
            <pc:sldMk cId="1422295297" sldId="336"/>
            <ac:spMk id="2" creationId="{FC44C223-ED68-45F4-9939-7C0B908DFF52}"/>
          </ac:spMkLst>
        </pc:spChg>
        <pc:grpChg chg="del">
          <ac:chgData name="Xu, Jun1" userId="1742c7f0-0211-453e-a005-e857ba47df9e" providerId="ADAL" clId="{66DF3FF1-A4B9-4E32-8E8C-45EA081960A7}" dt="2021-05-17T17:30:42.836" v="73" actId="478"/>
          <ac:grpSpMkLst>
            <pc:docMk/>
            <pc:sldMk cId="1422295297" sldId="336"/>
            <ac:grpSpMk id="16" creationId="{25E3991E-3574-4EDC-9D51-F74CBD938724}"/>
          </ac:grpSpMkLst>
        </pc:grpChg>
        <pc:cxnChg chg="mod">
          <ac:chgData name="Xu, Jun1" userId="1742c7f0-0211-453e-a005-e857ba47df9e" providerId="ADAL" clId="{66DF3FF1-A4B9-4E32-8E8C-45EA081960A7}" dt="2021-05-17T17:30:42.836" v="73" actId="478"/>
          <ac:cxnSpMkLst>
            <pc:docMk/>
            <pc:sldMk cId="1422295297" sldId="336"/>
            <ac:cxnSpMk id="9" creationId="{12C27A3C-F681-4043-8A95-134ADF1FF7C2}"/>
          </ac:cxnSpMkLst>
        </pc:cxnChg>
        <pc:cxnChg chg="mod">
          <ac:chgData name="Xu, Jun1" userId="1742c7f0-0211-453e-a005-e857ba47df9e" providerId="ADAL" clId="{66DF3FF1-A4B9-4E32-8E8C-45EA081960A7}" dt="2021-05-17T17:30:42.836" v="73" actId="478"/>
          <ac:cxnSpMkLst>
            <pc:docMk/>
            <pc:sldMk cId="1422295297" sldId="336"/>
            <ac:cxnSpMk id="11" creationId="{EF07675B-03C2-4CBB-B3A5-863C4E9FD521}"/>
          </ac:cxnSpMkLst>
        </pc:cxnChg>
        <pc:cxnChg chg="mod">
          <ac:chgData name="Xu, Jun1" userId="1742c7f0-0211-453e-a005-e857ba47df9e" providerId="ADAL" clId="{66DF3FF1-A4B9-4E32-8E8C-45EA081960A7}" dt="2021-05-17T17:30:42.836" v="73" actId="478"/>
          <ac:cxnSpMkLst>
            <pc:docMk/>
            <pc:sldMk cId="1422295297" sldId="336"/>
            <ac:cxnSpMk id="14" creationId="{6CDA5B18-EDA3-4CC0-9F1C-00066FED2D5B}"/>
          </ac:cxnSpMkLst>
        </pc:cxnChg>
      </pc:sldChg>
      <pc:sldChg chg="delSp modSp mod">
        <pc:chgData name="Xu, Jun1" userId="1742c7f0-0211-453e-a005-e857ba47df9e" providerId="ADAL" clId="{66DF3FF1-A4B9-4E32-8E8C-45EA081960A7}" dt="2021-05-17T17:30:32.631" v="72" actId="20577"/>
        <pc:sldMkLst>
          <pc:docMk/>
          <pc:sldMk cId="1638878027" sldId="337"/>
        </pc:sldMkLst>
        <pc:spChg chg="mod">
          <ac:chgData name="Xu, Jun1" userId="1742c7f0-0211-453e-a005-e857ba47df9e" providerId="ADAL" clId="{66DF3FF1-A4B9-4E32-8E8C-45EA081960A7}" dt="2021-05-17T17:30:32.631" v="72" actId="20577"/>
          <ac:spMkLst>
            <pc:docMk/>
            <pc:sldMk cId="1638878027" sldId="337"/>
            <ac:spMk id="2" creationId="{A3B94FC8-5BC1-4709-8BA2-FC511275F57F}"/>
          </ac:spMkLst>
        </pc:spChg>
        <pc:spChg chg="del">
          <ac:chgData name="Xu, Jun1" userId="1742c7f0-0211-453e-a005-e857ba47df9e" providerId="ADAL" clId="{66DF3FF1-A4B9-4E32-8E8C-45EA081960A7}" dt="2021-05-17T17:30:24.654" v="57" actId="478"/>
          <ac:spMkLst>
            <pc:docMk/>
            <pc:sldMk cId="1638878027" sldId="337"/>
            <ac:spMk id="4" creationId="{D146C48E-2AE6-4C48-B160-55E8D822CEDC}"/>
          </ac:spMkLst>
        </pc:spChg>
        <pc:picChg chg="del">
          <ac:chgData name="Xu, Jun1" userId="1742c7f0-0211-453e-a005-e857ba47df9e" providerId="ADAL" clId="{66DF3FF1-A4B9-4E32-8E8C-45EA081960A7}" dt="2021-05-17T17:30:20.524" v="55" actId="478"/>
          <ac:picMkLst>
            <pc:docMk/>
            <pc:sldMk cId="1638878027" sldId="337"/>
            <ac:picMk id="6" creationId="{190EC34C-F3B0-4631-9BE9-3C1804F71AD5}"/>
          </ac:picMkLst>
        </pc:picChg>
        <pc:picChg chg="del">
          <ac:chgData name="Xu, Jun1" userId="1742c7f0-0211-453e-a005-e857ba47df9e" providerId="ADAL" clId="{66DF3FF1-A4B9-4E32-8E8C-45EA081960A7}" dt="2021-05-17T17:30:22.631" v="56" actId="478"/>
          <ac:picMkLst>
            <pc:docMk/>
            <pc:sldMk cId="1638878027" sldId="337"/>
            <ac:picMk id="7" creationId="{B7D98D70-6678-4DDA-982A-499751C85C72}"/>
          </ac:picMkLst>
        </pc:picChg>
      </pc:sldChg>
      <pc:sldChg chg="delSp modSp mod">
        <pc:chgData name="Xu, Jun1" userId="1742c7f0-0211-453e-a005-e857ba47df9e" providerId="ADAL" clId="{66DF3FF1-A4B9-4E32-8E8C-45EA081960A7}" dt="2021-05-17T16:50:59.991" v="54" actId="478"/>
        <pc:sldMkLst>
          <pc:docMk/>
          <pc:sldMk cId="1572030373" sldId="339"/>
        </pc:sldMkLst>
        <pc:spChg chg="mod">
          <ac:chgData name="Xu, Jun1" userId="1742c7f0-0211-453e-a005-e857ba47df9e" providerId="ADAL" clId="{66DF3FF1-A4B9-4E32-8E8C-45EA081960A7}" dt="2021-05-17T16:50:57.171" v="53" actId="20577"/>
          <ac:spMkLst>
            <pc:docMk/>
            <pc:sldMk cId="1572030373" sldId="339"/>
            <ac:spMk id="2" creationId="{BDBAC65E-4B20-4273-A276-4AFF75F053EF}"/>
          </ac:spMkLst>
        </pc:spChg>
        <pc:picChg chg="del">
          <ac:chgData name="Xu, Jun1" userId="1742c7f0-0211-453e-a005-e857ba47df9e" providerId="ADAL" clId="{66DF3FF1-A4B9-4E32-8E8C-45EA081960A7}" dt="2021-05-17T16:50:59.991" v="54" actId="478"/>
          <ac:picMkLst>
            <pc:docMk/>
            <pc:sldMk cId="1572030373" sldId="339"/>
            <ac:picMk id="2050" creationId="{1C11F0E8-A420-40BF-8688-560943C1F07E}"/>
          </ac:picMkLst>
        </pc:picChg>
      </pc:sldChg>
    </pc:docChg>
  </pc:docChgLst>
  <pc:docChgLst>
    <pc:chgData name="Xu, Jun1" userId="1742c7f0-0211-453e-a005-e857ba47df9e" providerId="ADAL" clId="{D16E8D2B-EF5C-4B45-B75F-75AF90081E00}"/>
    <pc:docChg chg="undo custSel addSld delSld modSld sldOrd">
      <pc:chgData name="Xu, Jun1" userId="1742c7f0-0211-453e-a005-e857ba47df9e" providerId="ADAL" clId="{D16E8D2B-EF5C-4B45-B75F-75AF90081E00}" dt="2021-02-01T02:25:58.870" v="1791" actId="2696"/>
      <pc:docMkLst>
        <pc:docMk/>
      </pc:docMkLst>
      <pc:sldChg chg="addSp delSp modSp mod">
        <pc:chgData name="Xu, Jun1" userId="1742c7f0-0211-453e-a005-e857ba47df9e" providerId="ADAL" clId="{D16E8D2B-EF5C-4B45-B75F-75AF90081E00}" dt="2021-01-26T03:54:10.728" v="115" actId="478"/>
        <pc:sldMkLst>
          <pc:docMk/>
          <pc:sldMk cId="0" sldId="256"/>
        </pc:sldMkLst>
        <pc:spChg chg="add del mod">
          <ac:chgData name="Xu, Jun1" userId="1742c7f0-0211-453e-a005-e857ba47df9e" providerId="ADAL" clId="{D16E8D2B-EF5C-4B45-B75F-75AF90081E00}" dt="2021-01-26T03:54:10.728" v="115" actId="478"/>
          <ac:spMkLst>
            <pc:docMk/>
            <pc:sldMk cId="0" sldId="256"/>
            <ac:spMk id="3" creationId="{96A9B317-7AC9-4305-86F3-6EA4B37AE971}"/>
          </ac:spMkLst>
        </pc:spChg>
        <pc:spChg chg="mod">
          <ac:chgData name="Xu, Jun1" userId="1742c7f0-0211-453e-a005-e857ba47df9e" providerId="ADAL" clId="{D16E8D2B-EF5C-4B45-B75F-75AF90081E00}" dt="2021-01-26T03:54:03.008" v="113"/>
          <ac:spMkLst>
            <pc:docMk/>
            <pc:sldMk cId="0" sldId="256"/>
            <ac:spMk id="67" creationId="{00000000-0000-0000-0000-000000000000}"/>
          </ac:spMkLst>
        </pc:spChg>
        <pc:spChg chg="del">
          <ac:chgData name="Xu, Jun1" userId="1742c7f0-0211-453e-a005-e857ba47df9e" providerId="ADAL" clId="{D16E8D2B-EF5C-4B45-B75F-75AF90081E00}" dt="2021-01-26T03:54:08.416" v="114" actId="478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Xu, Jun1" userId="1742c7f0-0211-453e-a005-e857ba47df9e" providerId="ADAL" clId="{D16E8D2B-EF5C-4B45-B75F-75AF90081E00}" dt="2021-01-26T03:53:52.861" v="90" actId="47"/>
        <pc:sldMkLst>
          <pc:docMk/>
          <pc:sldMk cId="3641909688" sldId="257"/>
        </pc:sldMkLst>
      </pc:sldChg>
      <pc:sldChg chg="del">
        <pc:chgData name="Xu, Jun1" userId="1742c7f0-0211-453e-a005-e857ba47df9e" providerId="ADAL" clId="{D16E8D2B-EF5C-4B45-B75F-75AF90081E00}" dt="2021-01-26T03:53:00.096" v="15" actId="47"/>
        <pc:sldMkLst>
          <pc:docMk/>
          <pc:sldMk cId="0" sldId="258"/>
        </pc:sldMkLst>
      </pc:sldChg>
      <pc:sldChg chg="del">
        <pc:chgData name="Xu, Jun1" userId="1742c7f0-0211-453e-a005-e857ba47df9e" providerId="ADAL" clId="{D16E8D2B-EF5C-4B45-B75F-75AF90081E00}" dt="2021-01-26T03:53:00.381" v="16" actId="47"/>
        <pc:sldMkLst>
          <pc:docMk/>
          <pc:sldMk cId="0" sldId="259"/>
        </pc:sldMkLst>
      </pc:sldChg>
      <pc:sldChg chg="del">
        <pc:chgData name="Xu, Jun1" userId="1742c7f0-0211-453e-a005-e857ba47df9e" providerId="ADAL" clId="{D16E8D2B-EF5C-4B45-B75F-75AF90081E00}" dt="2021-01-26T03:53:00.575" v="17" actId="47"/>
        <pc:sldMkLst>
          <pc:docMk/>
          <pc:sldMk cId="0" sldId="260"/>
        </pc:sldMkLst>
      </pc:sldChg>
      <pc:sldChg chg="del">
        <pc:chgData name="Xu, Jun1" userId="1742c7f0-0211-453e-a005-e857ba47df9e" providerId="ADAL" clId="{D16E8D2B-EF5C-4B45-B75F-75AF90081E00}" dt="2021-01-26T03:53:00.729" v="18" actId="47"/>
        <pc:sldMkLst>
          <pc:docMk/>
          <pc:sldMk cId="0" sldId="261"/>
        </pc:sldMkLst>
      </pc:sldChg>
      <pc:sldChg chg="del">
        <pc:chgData name="Xu, Jun1" userId="1742c7f0-0211-453e-a005-e857ba47df9e" providerId="ADAL" clId="{D16E8D2B-EF5C-4B45-B75F-75AF90081E00}" dt="2021-01-26T03:53:00.883" v="19" actId="47"/>
        <pc:sldMkLst>
          <pc:docMk/>
          <pc:sldMk cId="0" sldId="262"/>
        </pc:sldMkLst>
      </pc:sldChg>
      <pc:sldChg chg="del">
        <pc:chgData name="Xu, Jun1" userId="1742c7f0-0211-453e-a005-e857ba47df9e" providerId="ADAL" clId="{D16E8D2B-EF5C-4B45-B75F-75AF90081E00}" dt="2021-01-26T03:53:00.999" v="20" actId="47"/>
        <pc:sldMkLst>
          <pc:docMk/>
          <pc:sldMk cId="0" sldId="263"/>
        </pc:sldMkLst>
      </pc:sldChg>
      <pc:sldChg chg="del">
        <pc:chgData name="Xu, Jun1" userId="1742c7f0-0211-453e-a005-e857ba47df9e" providerId="ADAL" clId="{D16E8D2B-EF5C-4B45-B75F-75AF90081E00}" dt="2021-01-26T03:53:01.297" v="21" actId="47"/>
        <pc:sldMkLst>
          <pc:docMk/>
          <pc:sldMk cId="0" sldId="264"/>
        </pc:sldMkLst>
      </pc:sldChg>
      <pc:sldChg chg="del">
        <pc:chgData name="Xu, Jun1" userId="1742c7f0-0211-453e-a005-e857ba47df9e" providerId="ADAL" clId="{D16E8D2B-EF5C-4B45-B75F-75AF90081E00}" dt="2021-01-26T03:53:01.450" v="22" actId="47"/>
        <pc:sldMkLst>
          <pc:docMk/>
          <pc:sldMk cId="0" sldId="265"/>
        </pc:sldMkLst>
      </pc:sldChg>
      <pc:sldChg chg="del">
        <pc:chgData name="Xu, Jun1" userId="1742c7f0-0211-453e-a005-e857ba47df9e" providerId="ADAL" clId="{D16E8D2B-EF5C-4B45-B75F-75AF90081E00}" dt="2021-01-26T03:53:01.635" v="23" actId="47"/>
        <pc:sldMkLst>
          <pc:docMk/>
          <pc:sldMk cId="0" sldId="266"/>
        </pc:sldMkLst>
      </pc:sldChg>
      <pc:sldChg chg="del">
        <pc:chgData name="Xu, Jun1" userId="1742c7f0-0211-453e-a005-e857ba47df9e" providerId="ADAL" clId="{D16E8D2B-EF5C-4B45-B75F-75AF90081E00}" dt="2021-01-26T03:53:01.898" v="24" actId="47"/>
        <pc:sldMkLst>
          <pc:docMk/>
          <pc:sldMk cId="0" sldId="267"/>
        </pc:sldMkLst>
      </pc:sldChg>
      <pc:sldChg chg="del">
        <pc:chgData name="Xu, Jun1" userId="1742c7f0-0211-453e-a005-e857ba47df9e" providerId="ADAL" clId="{D16E8D2B-EF5C-4B45-B75F-75AF90081E00}" dt="2021-01-26T03:53:02.114" v="25" actId="47"/>
        <pc:sldMkLst>
          <pc:docMk/>
          <pc:sldMk cId="0" sldId="268"/>
        </pc:sldMkLst>
      </pc:sldChg>
      <pc:sldChg chg="del">
        <pc:chgData name="Xu, Jun1" userId="1742c7f0-0211-453e-a005-e857ba47df9e" providerId="ADAL" clId="{D16E8D2B-EF5C-4B45-B75F-75AF90081E00}" dt="2021-01-26T03:53:02.399" v="26" actId="47"/>
        <pc:sldMkLst>
          <pc:docMk/>
          <pc:sldMk cId="0" sldId="269"/>
        </pc:sldMkLst>
      </pc:sldChg>
      <pc:sldChg chg="del">
        <pc:chgData name="Xu, Jun1" userId="1742c7f0-0211-453e-a005-e857ba47df9e" providerId="ADAL" clId="{D16E8D2B-EF5C-4B45-B75F-75AF90081E00}" dt="2021-01-26T03:53:02.600" v="27" actId="47"/>
        <pc:sldMkLst>
          <pc:docMk/>
          <pc:sldMk cId="0" sldId="270"/>
        </pc:sldMkLst>
      </pc:sldChg>
      <pc:sldChg chg="del">
        <pc:chgData name="Xu, Jun1" userId="1742c7f0-0211-453e-a005-e857ba47df9e" providerId="ADAL" clId="{D16E8D2B-EF5C-4B45-B75F-75AF90081E00}" dt="2021-01-26T03:53:02.839" v="28" actId="47"/>
        <pc:sldMkLst>
          <pc:docMk/>
          <pc:sldMk cId="0" sldId="271"/>
        </pc:sldMkLst>
      </pc:sldChg>
      <pc:sldChg chg="del">
        <pc:chgData name="Xu, Jun1" userId="1742c7f0-0211-453e-a005-e857ba47df9e" providerId="ADAL" clId="{D16E8D2B-EF5C-4B45-B75F-75AF90081E00}" dt="2021-01-26T03:53:03.287" v="29" actId="47"/>
        <pc:sldMkLst>
          <pc:docMk/>
          <pc:sldMk cId="2389013014" sldId="272"/>
        </pc:sldMkLst>
      </pc:sldChg>
      <pc:sldChg chg="del">
        <pc:chgData name="Xu, Jun1" userId="1742c7f0-0211-453e-a005-e857ba47df9e" providerId="ADAL" clId="{D16E8D2B-EF5C-4B45-B75F-75AF90081E00}" dt="2021-01-26T03:53:05.107" v="30" actId="47"/>
        <pc:sldMkLst>
          <pc:docMk/>
          <pc:sldMk cId="81673612" sldId="273"/>
        </pc:sldMkLst>
      </pc:sldChg>
      <pc:sldChg chg="del">
        <pc:chgData name="Xu, Jun1" userId="1742c7f0-0211-453e-a005-e857ba47df9e" providerId="ADAL" clId="{D16E8D2B-EF5C-4B45-B75F-75AF90081E00}" dt="2021-01-26T03:53:05.539" v="31" actId="47"/>
        <pc:sldMkLst>
          <pc:docMk/>
          <pc:sldMk cId="3005968594" sldId="274"/>
        </pc:sldMkLst>
      </pc:sldChg>
      <pc:sldChg chg="del">
        <pc:chgData name="Xu, Jun1" userId="1742c7f0-0211-453e-a005-e857ba47df9e" providerId="ADAL" clId="{D16E8D2B-EF5C-4B45-B75F-75AF90081E00}" dt="2021-01-26T03:53:05.778" v="32" actId="47"/>
        <pc:sldMkLst>
          <pc:docMk/>
          <pc:sldMk cId="0" sldId="275"/>
        </pc:sldMkLst>
      </pc:sldChg>
      <pc:sldChg chg="del">
        <pc:chgData name="Xu, Jun1" userId="1742c7f0-0211-453e-a005-e857ba47df9e" providerId="ADAL" clId="{D16E8D2B-EF5C-4B45-B75F-75AF90081E00}" dt="2021-01-26T03:53:05.994" v="33" actId="47"/>
        <pc:sldMkLst>
          <pc:docMk/>
          <pc:sldMk cId="0" sldId="276"/>
        </pc:sldMkLst>
      </pc:sldChg>
      <pc:sldChg chg="del">
        <pc:chgData name="Xu, Jun1" userId="1742c7f0-0211-453e-a005-e857ba47df9e" providerId="ADAL" clId="{D16E8D2B-EF5C-4B45-B75F-75AF90081E00}" dt="2021-01-26T03:53:06.179" v="34" actId="47"/>
        <pc:sldMkLst>
          <pc:docMk/>
          <pc:sldMk cId="0" sldId="277"/>
        </pc:sldMkLst>
      </pc:sldChg>
      <pc:sldChg chg="del">
        <pc:chgData name="Xu, Jun1" userId="1742c7f0-0211-453e-a005-e857ba47df9e" providerId="ADAL" clId="{D16E8D2B-EF5C-4B45-B75F-75AF90081E00}" dt="2021-01-26T03:53:06.395" v="35" actId="47"/>
        <pc:sldMkLst>
          <pc:docMk/>
          <pc:sldMk cId="0" sldId="278"/>
        </pc:sldMkLst>
      </pc:sldChg>
      <pc:sldChg chg="del">
        <pc:chgData name="Xu, Jun1" userId="1742c7f0-0211-453e-a005-e857ba47df9e" providerId="ADAL" clId="{D16E8D2B-EF5C-4B45-B75F-75AF90081E00}" dt="2021-01-26T03:53:06.627" v="36" actId="47"/>
        <pc:sldMkLst>
          <pc:docMk/>
          <pc:sldMk cId="0" sldId="279"/>
        </pc:sldMkLst>
      </pc:sldChg>
      <pc:sldChg chg="del">
        <pc:chgData name="Xu, Jun1" userId="1742c7f0-0211-453e-a005-e857ba47df9e" providerId="ADAL" clId="{D16E8D2B-EF5C-4B45-B75F-75AF90081E00}" dt="2021-01-26T03:53:06.843" v="37" actId="47"/>
        <pc:sldMkLst>
          <pc:docMk/>
          <pc:sldMk cId="0" sldId="280"/>
        </pc:sldMkLst>
      </pc:sldChg>
      <pc:sldChg chg="del">
        <pc:chgData name="Xu, Jun1" userId="1742c7f0-0211-453e-a005-e857ba47df9e" providerId="ADAL" clId="{D16E8D2B-EF5C-4B45-B75F-75AF90081E00}" dt="2021-01-26T03:53:07.112" v="38" actId="47"/>
        <pc:sldMkLst>
          <pc:docMk/>
          <pc:sldMk cId="0" sldId="281"/>
        </pc:sldMkLst>
      </pc:sldChg>
      <pc:sldChg chg="del">
        <pc:chgData name="Xu, Jun1" userId="1742c7f0-0211-453e-a005-e857ba47df9e" providerId="ADAL" clId="{D16E8D2B-EF5C-4B45-B75F-75AF90081E00}" dt="2021-01-26T03:53:07.413" v="39" actId="47"/>
        <pc:sldMkLst>
          <pc:docMk/>
          <pc:sldMk cId="0" sldId="282"/>
        </pc:sldMkLst>
      </pc:sldChg>
      <pc:sldChg chg="del">
        <pc:chgData name="Xu, Jun1" userId="1742c7f0-0211-453e-a005-e857ba47df9e" providerId="ADAL" clId="{D16E8D2B-EF5C-4B45-B75F-75AF90081E00}" dt="2021-01-26T03:53:07.768" v="40" actId="47"/>
        <pc:sldMkLst>
          <pc:docMk/>
          <pc:sldMk cId="0" sldId="283"/>
        </pc:sldMkLst>
      </pc:sldChg>
      <pc:sldChg chg="del">
        <pc:chgData name="Xu, Jun1" userId="1742c7f0-0211-453e-a005-e857ba47df9e" providerId="ADAL" clId="{D16E8D2B-EF5C-4B45-B75F-75AF90081E00}" dt="2021-01-26T03:53:08.470" v="41" actId="47"/>
        <pc:sldMkLst>
          <pc:docMk/>
          <pc:sldMk cId="0" sldId="284"/>
        </pc:sldMkLst>
      </pc:sldChg>
      <pc:sldChg chg="del">
        <pc:chgData name="Xu, Jun1" userId="1742c7f0-0211-453e-a005-e857ba47df9e" providerId="ADAL" clId="{D16E8D2B-EF5C-4B45-B75F-75AF90081E00}" dt="2021-01-26T03:53:08.686" v="42" actId="47"/>
        <pc:sldMkLst>
          <pc:docMk/>
          <pc:sldMk cId="0" sldId="285"/>
        </pc:sldMkLst>
      </pc:sldChg>
      <pc:sldChg chg="del">
        <pc:chgData name="Xu, Jun1" userId="1742c7f0-0211-453e-a005-e857ba47df9e" providerId="ADAL" clId="{D16E8D2B-EF5C-4B45-B75F-75AF90081E00}" dt="2021-01-26T03:53:08.918" v="43" actId="47"/>
        <pc:sldMkLst>
          <pc:docMk/>
          <pc:sldMk cId="0" sldId="286"/>
        </pc:sldMkLst>
      </pc:sldChg>
      <pc:sldChg chg="del">
        <pc:chgData name="Xu, Jun1" userId="1742c7f0-0211-453e-a005-e857ba47df9e" providerId="ADAL" clId="{D16E8D2B-EF5C-4B45-B75F-75AF90081E00}" dt="2021-01-26T03:53:09.234" v="44" actId="47"/>
        <pc:sldMkLst>
          <pc:docMk/>
          <pc:sldMk cId="0" sldId="287"/>
        </pc:sldMkLst>
      </pc:sldChg>
      <pc:sldChg chg="del">
        <pc:chgData name="Xu, Jun1" userId="1742c7f0-0211-453e-a005-e857ba47df9e" providerId="ADAL" clId="{D16E8D2B-EF5C-4B45-B75F-75AF90081E00}" dt="2021-01-26T03:53:09.588" v="45" actId="47"/>
        <pc:sldMkLst>
          <pc:docMk/>
          <pc:sldMk cId="0" sldId="288"/>
        </pc:sldMkLst>
      </pc:sldChg>
      <pc:sldChg chg="del">
        <pc:chgData name="Xu, Jun1" userId="1742c7f0-0211-453e-a005-e857ba47df9e" providerId="ADAL" clId="{D16E8D2B-EF5C-4B45-B75F-75AF90081E00}" dt="2021-01-26T03:53:10.190" v="46" actId="47"/>
        <pc:sldMkLst>
          <pc:docMk/>
          <pc:sldMk cId="0" sldId="289"/>
        </pc:sldMkLst>
      </pc:sldChg>
      <pc:sldChg chg="del">
        <pc:chgData name="Xu, Jun1" userId="1742c7f0-0211-453e-a005-e857ba47df9e" providerId="ADAL" clId="{D16E8D2B-EF5C-4B45-B75F-75AF90081E00}" dt="2021-01-26T03:53:10.538" v="47" actId="47"/>
        <pc:sldMkLst>
          <pc:docMk/>
          <pc:sldMk cId="0" sldId="290"/>
        </pc:sldMkLst>
      </pc:sldChg>
      <pc:sldChg chg="del">
        <pc:chgData name="Xu, Jun1" userId="1742c7f0-0211-453e-a005-e857ba47df9e" providerId="ADAL" clId="{D16E8D2B-EF5C-4B45-B75F-75AF90081E00}" dt="2021-01-26T03:53:10.839" v="48" actId="47"/>
        <pc:sldMkLst>
          <pc:docMk/>
          <pc:sldMk cId="0" sldId="291"/>
        </pc:sldMkLst>
      </pc:sldChg>
      <pc:sldChg chg="del">
        <pc:chgData name="Xu, Jun1" userId="1742c7f0-0211-453e-a005-e857ba47df9e" providerId="ADAL" clId="{D16E8D2B-EF5C-4B45-B75F-75AF90081E00}" dt="2021-01-26T03:53:11.139" v="49" actId="47"/>
        <pc:sldMkLst>
          <pc:docMk/>
          <pc:sldMk cId="0" sldId="292"/>
        </pc:sldMkLst>
      </pc:sldChg>
      <pc:sldChg chg="del">
        <pc:chgData name="Xu, Jun1" userId="1742c7f0-0211-453e-a005-e857ba47df9e" providerId="ADAL" clId="{D16E8D2B-EF5C-4B45-B75F-75AF90081E00}" dt="2021-01-26T03:53:11.478" v="50" actId="47"/>
        <pc:sldMkLst>
          <pc:docMk/>
          <pc:sldMk cId="0" sldId="293"/>
        </pc:sldMkLst>
      </pc:sldChg>
      <pc:sldChg chg="del">
        <pc:chgData name="Xu, Jun1" userId="1742c7f0-0211-453e-a005-e857ba47df9e" providerId="ADAL" clId="{D16E8D2B-EF5C-4B45-B75F-75AF90081E00}" dt="2021-01-26T03:53:11.794" v="51" actId="47"/>
        <pc:sldMkLst>
          <pc:docMk/>
          <pc:sldMk cId="0" sldId="294"/>
        </pc:sldMkLst>
      </pc:sldChg>
      <pc:sldChg chg="del">
        <pc:chgData name="Xu, Jun1" userId="1742c7f0-0211-453e-a005-e857ba47df9e" providerId="ADAL" clId="{D16E8D2B-EF5C-4B45-B75F-75AF90081E00}" dt="2021-01-26T03:53:12.481" v="52" actId="47"/>
        <pc:sldMkLst>
          <pc:docMk/>
          <pc:sldMk cId="0" sldId="295"/>
        </pc:sldMkLst>
      </pc:sldChg>
      <pc:sldChg chg="del">
        <pc:chgData name="Xu, Jun1" userId="1742c7f0-0211-453e-a005-e857ba47df9e" providerId="ADAL" clId="{D16E8D2B-EF5C-4B45-B75F-75AF90081E00}" dt="2021-01-26T03:53:12.728" v="53" actId="47"/>
        <pc:sldMkLst>
          <pc:docMk/>
          <pc:sldMk cId="0" sldId="296"/>
        </pc:sldMkLst>
      </pc:sldChg>
      <pc:sldChg chg="del">
        <pc:chgData name="Xu, Jun1" userId="1742c7f0-0211-453e-a005-e857ba47df9e" providerId="ADAL" clId="{D16E8D2B-EF5C-4B45-B75F-75AF90081E00}" dt="2021-01-26T03:53:12.966" v="54" actId="47"/>
        <pc:sldMkLst>
          <pc:docMk/>
          <pc:sldMk cId="0" sldId="297"/>
        </pc:sldMkLst>
      </pc:sldChg>
      <pc:sldChg chg="del">
        <pc:chgData name="Xu, Jun1" userId="1742c7f0-0211-453e-a005-e857ba47df9e" providerId="ADAL" clId="{D16E8D2B-EF5C-4B45-B75F-75AF90081E00}" dt="2021-01-26T03:53:13.962" v="55" actId="47"/>
        <pc:sldMkLst>
          <pc:docMk/>
          <pc:sldMk cId="0" sldId="298"/>
        </pc:sldMkLst>
      </pc:sldChg>
      <pc:sldChg chg="del">
        <pc:chgData name="Xu, Jun1" userId="1742c7f0-0211-453e-a005-e857ba47df9e" providerId="ADAL" clId="{D16E8D2B-EF5C-4B45-B75F-75AF90081E00}" dt="2021-01-26T03:53:14.718" v="56" actId="47"/>
        <pc:sldMkLst>
          <pc:docMk/>
          <pc:sldMk cId="0" sldId="299"/>
        </pc:sldMkLst>
      </pc:sldChg>
      <pc:sldChg chg="del">
        <pc:chgData name="Xu, Jun1" userId="1742c7f0-0211-453e-a005-e857ba47df9e" providerId="ADAL" clId="{D16E8D2B-EF5C-4B45-B75F-75AF90081E00}" dt="2021-01-26T03:53:14.919" v="57" actId="47"/>
        <pc:sldMkLst>
          <pc:docMk/>
          <pc:sldMk cId="0" sldId="300"/>
        </pc:sldMkLst>
      </pc:sldChg>
      <pc:sldChg chg="del">
        <pc:chgData name="Xu, Jun1" userId="1742c7f0-0211-453e-a005-e857ba47df9e" providerId="ADAL" clId="{D16E8D2B-EF5C-4B45-B75F-75AF90081E00}" dt="2021-01-26T03:53:15.150" v="58" actId="47"/>
        <pc:sldMkLst>
          <pc:docMk/>
          <pc:sldMk cId="0" sldId="301"/>
        </pc:sldMkLst>
      </pc:sldChg>
      <pc:sldChg chg="del">
        <pc:chgData name="Xu, Jun1" userId="1742c7f0-0211-453e-a005-e857ba47df9e" providerId="ADAL" clId="{D16E8D2B-EF5C-4B45-B75F-75AF90081E00}" dt="2021-01-26T03:53:15.373" v="59" actId="47"/>
        <pc:sldMkLst>
          <pc:docMk/>
          <pc:sldMk cId="0" sldId="302"/>
        </pc:sldMkLst>
      </pc:sldChg>
      <pc:sldChg chg="del">
        <pc:chgData name="Xu, Jun1" userId="1742c7f0-0211-453e-a005-e857ba47df9e" providerId="ADAL" clId="{D16E8D2B-EF5C-4B45-B75F-75AF90081E00}" dt="2021-01-26T03:53:15.536" v="60" actId="47"/>
        <pc:sldMkLst>
          <pc:docMk/>
          <pc:sldMk cId="0" sldId="303"/>
        </pc:sldMkLst>
      </pc:sldChg>
      <pc:sldChg chg="del">
        <pc:chgData name="Xu, Jun1" userId="1742c7f0-0211-453e-a005-e857ba47df9e" providerId="ADAL" clId="{D16E8D2B-EF5C-4B45-B75F-75AF90081E00}" dt="2021-01-26T03:53:15.753" v="61" actId="47"/>
        <pc:sldMkLst>
          <pc:docMk/>
          <pc:sldMk cId="0" sldId="304"/>
        </pc:sldMkLst>
      </pc:sldChg>
      <pc:sldChg chg="del">
        <pc:chgData name="Xu, Jun1" userId="1742c7f0-0211-453e-a005-e857ba47df9e" providerId="ADAL" clId="{D16E8D2B-EF5C-4B45-B75F-75AF90081E00}" dt="2021-01-26T03:53:16.076" v="62" actId="47"/>
        <pc:sldMkLst>
          <pc:docMk/>
          <pc:sldMk cId="0" sldId="305"/>
        </pc:sldMkLst>
      </pc:sldChg>
      <pc:sldChg chg="del">
        <pc:chgData name="Xu, Jun1" userId="1742c7f0-0211-453e-a005-e857ba47df9e" providerId="ADAL" clId="{D16E8D2B-EF5C-4B45-B75F-75AF90081E00}" dt="2021-01-26T03:53:16.393" v="63" actId="47"/>
        <pc:sldMkLst>
          <pc:docMk/>
          <pc:sldMk cId="0" sldId="306"/>
        </pc:sldMkLst>
      </pc:sldChg>
      <pc:sldChg chg="del">
        <pc:chgData name="Xu, Jun1" userId="1742c7f0-0211-453e-a005-e857ba47df9e" providerId="ADAL" clId="{D16E8D2B-EF5C-4B45-B75F-75AF90081E00}" dt="2021-01-26T03:53:16.656" v="64" actId="47"/>
        <pc:sldMkLst>
          <pc:docMk/>
          <pc:sldMk cId="0" sldId="307"/>
        </pc:sldMkLst>
      </pc:sldChg>
      <pc:sldChg chg="del">
        <pc:chgData name="Xu, Jun1" userId="1742c7f0-0211-453e-a005-e857ba47df9e" providerId="ADAL" clId="{D16E8D2B-EF5C-4B45-B75F-75AF90081E00}" dt="2021-01-26T03:53:16.894" v="65" actId="47"/>
        <pc:sldMkLst>
          <pc:docMk/>
          <pc:sldMk cId="0" sldId="308"/>
        </pc:sldMkLst>
      </pc:sldChg>
      <pc:sldChg chg="del">
        <pc:chgData name="Xu, Jun1" userId="1742c7f0-0211-453e-a005-e857ba47df9e" providerId="ADAL" clId="{D16E8D2B-EF5C-4B45-B75F-75AF90081E00}" dt="2021-01-26T03:53:17.179" v="66" actId="47"/>
        <pc:sldMkLst>
          <pc:docMk/>
          <pc:sldMk cId="0" sldId="309"/>
        </pc:sldMkLst>
      </pc:sldChg>
      <pc:sldChg chg="del">
        <pc:chgData name="Xu, Jun1" userId="1742c7f0-0211-453e-a005-e857ba47df9e" providerId="ADAL" clId="{D16E8D2B-EF5C-4B45-B75F-75AF90081E00}" dt="2021-01-26T03:53:17.542" v="67" actId="47"/>
        <pc:sldMkLst>
          <pc:docMk/>
          <pc:sldMk cId="0" sldId="310"/>
        </pc:sldMkLst>
      </pc:sldChg>
      <pc:sldChg chg="del">
        <pc:chgData name="Xu, Jun1" userId="1742c7f0-0211-453e-a005-e857ba47df9e" providerId="ADAL" clId="{D16E8D2B-EF5C-4B45-B75F-75AF90081E00}" dt="2021-01-26T03:53:17.827" v="68" actId="47"/>
        <pc:sldMkLst>
          <pc:docMk/>
          <pc:sldMk cId="0" sldId="311"/>
        </pc:sldMkLst>
      </pc:sldChg>
      <pc:sldChg chg="del">
        <pc:chgData name="Xu, Jun1" userId="1742c7f0-0211-453e-a005-e857ba47df9e" providerId="ADAL" clId="{D16E8D2B-EF5C-4B45-B75F-75AF90081E00}" dt="2021-01-26T03:53:18.629" v="69" actId="47"/>
        <pc:sldMkLst>
          <pc:docMk/>
          <pc:sldMk cId="0" sldId="312"/>
        </pc:sldMkLst>
      </pc:sldChg>
      <pc:sldChg chg="del">
        <pc:chgData name="Xu, Jun1" userId="1742c7f0-0211-453e-a005-e857ba47df9e" providerId="ADAL" clId="{D16E8D2B-EF5C-4B45-B75F-75AF90081E00}" dt="2021-01-26T03:53:19.284" v="70" actId="47"/>
        <pc:sldMkLst>
          <pc:docMk/>
          <pc:sldMk cId="0" sldId="313"/>
        </pc:sldMkLst>
      </pc:sldChg>
      <pc:sldChg chg="del">
        <pc:chgData name="Xu, Jun1" userId="1742c7f0-0211-453e-a005-e857ba47df9e" providerId="ADAL" clId="{D16E8D2B-EF5C-4B45-B75F-75AF90081E00}" dt="2021-01-26T03:53:19.485" v="71" actId="47"/>
        <pc:sldMkLst>
          <pc:docMk/>
          <pc:sldMk cId="0" sldId="314"/>
        </pc:sldMkLst>
      </pc:sldChg>
      <pc:sldChg chg="del">
        <pc:chgData name="Xu, Jun1" userId="1742c7f0-0211-453e-a005-e857ba47df9e" providerId="ADAL" clId="{D16E8D2B-EF5C-4B45-B75F-75AF90081E00}" dt="2021-01-26T03:53:19.716" v="72" actId="47"/>
        <pc:sldMkLst>
          <pc:docMk/>
          <pc:sldMk cId="0" sldId="315"/>
        </pc:sldMkLst>
      </pc:sldChg>
      <pc:sldChg chg="del">
        <pc:chgData name="Xu, Jun1" userId="1742c7f0-0211-453e-a005-e857ba47df9e" providerId="ADAL" clId="{D16E8D2B-EF5C-4B45-B75F-75AF90081E00}" dt="2021-01-26T03:53:19.964" v="73" actId="47"/>
        <pc:sldMkLst>
          <pc:docMk/>
          <pc:sldMk cId="0" sldId="316"/>
        </pc:sldMkLst>
      </pc:sldChg>
      <pc:sldChg chg="del">
        <pc:chgData name="Xu, Jun1" userId="1742c7f0-0211-453e-a005-e857ba47df9e" providerId="ADAL" clId="{D16E8D2B-EF5C-4B45-B75F-75AF90081E00}" dt="2021-01-26T03:53:20.265" v="74" actId="47"/>
        <pc:sldMkLst>
          <pc:docMk/>
          <pc:sldMk cId="0" sldId="317"/>
        </pc:sldMkLst>
      </pc:sldChg>
      <pc:sldChg chg="del">
        <pc:chgData name="Xu, Jun1" userId="1742c7f0-0211-453e-a005-e857ba47df9e" providerId="ADAL" clId="{D16E8D2B-EF5C-4B45-B75F-75AF90081E00}" dt="2021-01-26T03:53:20.650" v="75" actId="47"/>
        <pc:sldMkLst>
          <pc:docMk/>
          <pc:sldMk cId="0" sldId="318"/>
        </pc:sldMkLst>
      </pc:sldChg>
      <pc:sldChg chg="del">
        <pc:chgData name="Xu, Jun1" userId="1742c7f0-0211-453e-a005-e857ba47df9e" providerId="ADAL" clId="{D16E8D2B-EF5C-4B45-B75F-75AF90081E00}" dt="2021-01-26T03:53:21.152" v="76" actId="47"/>
        <pc:sldMkLst>
          <pc:docMk/>
          <pc:sldMk cId="0" sldId="319"/>
        </pc:sldMkLst>
      </pc:sldChg>
      <pc:sldChg chg="del">
        <pc:chgData name="Xu, Jun1" userId="1742c7f0-0211-453e-a005-e857ba47df9e" providerId="ADAL" clId="{D16E8D2B-EF5C-4B45-B75F-75AF90081E00}" dt="2021-01-26T03:53:23.677" v="77" actId="47"/>
        <pc:sldMkLst>
          <pc:docMk/>
          <pc:sldMk cId="0" sldId="320"/>
        </pc:sldMkLst>
      </pc:sldChg>
      <pc:sldChg chg="del">
        <pc:chgData name="Xu, Jun1" userId="1742c7f0-0211-453e-a005-e857ba47df9e" providerId="ADAL" clId="{D16E8D2B-EF5C-4B45-B75F-75AF90081E00}" dt="2021-01-26T03:53:27.658" v="78" actId="47"/>
        <pc:sldMkLst>
          <pc:docMk/>
          <pc:sldMk cId="0" sldId="321"/>
        </pc:sldMkLst>
      </pc:sldChg>
      <pc:sldChg chg="del">
        <pc:chgData name="Xu, Jun1" userId="1742c7f0-0211-453e-a005-e857ba47df9e" providerId="ADAL" clId="{D16E8D2B-EF5C-4B45-B75F-75AF90081E00}" dt="2021-01-26T03:53:28.073" v="79" actId="47"/>
        <pc:sldMkLst>
          <pc:docMk/>
          <pc:sldMk cId="0" sldId="322"/>
        </pc:sldMkLst>
      </pc:sldChg>
      <pc:sldChg chg="del">
        <pc:chgData name="Xu, Jun1" userId="1742c7f0-0211-453e-a005-e857ba47df9e" providerId="ADAL" clId="{D16E8D2B-EF5C-4B45-B75F-75AF90081E00}" dt="2021-01-26T03:53:28.744" v="80" actId="47"/>
        <pc:sldMkLst>
          <pc:docMk/>
          <pc:sldMk cId="0" sldId="323"/>
        </pc:sldMkLst>
      </pc:sldChg>
      <pc:sldChg chg="del">
        <pc:chgData name="Xu, Jun1" userId="1742c7f0-0211-453e-a005-e857ba47df9e" providerId="ADAL" clId="{D16E8D2B-EF5C-4B45-B75F-75AF90081E00}" dt="2021-01-26T03:53:29.547" v="81" actId="47"/>
        <pc:sldMkLst>
          <pc:docMk/>
          <pc:sldMk cId="0" sldId="324"/>
        </pc:sldMkLst>
      </pc:sldChg>
      <pc:sldChg chg="del">
        <pc:chgData name="Xu, Jun1" userId="1742c7f0-0211-453e-a005-e857ba47df9e" providerId="ADAL" clId="{D16E8D2B-EF5C-4B45-B75F-75AF90081E00}" dt="2021-01-26T03:53:29.894" v="82" actId="47"/>
        <pc:sldMkLst>
          <pc:docMk/>
          <pc:sldMk cId="0" sldId="325"/>
        </pc:sldMkLst>
      </pc:sldChg>
      <pc:sldChg chg="del">
        <pc:chgData name="Xu, Jun1" userId="1742c7f0-0211-453e-a005-e857ba47df9e" providerId="ADAL" clId="{D16E8D2B-EF5C-4B45-B75F-75AF90081E00}" dt="2021-01-26T03:53:31.352" v="83" actId="47"/>
        <pc:sldMkLst>
          <pc:docMk/>
          <pc:sldMk cId="0" sldId="326"/>
        </pc:sldMkLst>
      </pc:sldChg>
      <pc:sldChg chg="del">
        <pc:chgData name="Xu, Jun1" userId="1742c7f0-0211-453e-a005-e857ba47df9e" providerId="ADAL" clId="{D16E8D2B-EF5C-4B45-B75F-75AF90081E00}" dt="2021-01-26T03:53:33.221" v="84" actId="47"/>
        <pc:sldMkLst>
          <pc:docMk/>
          <pc:sldMk cId="0" sldId="327"/>
        </pc:sldMkLst>
      </pc:sldChg>
      <pc:sldChg chg="del">
        <pc:chgData name="Xu, Jun1" userId="1742c7f0-0211-453e-a005-e857ba47df9e" providerId="ADAL" clId="{D16E8D2B-EF5C-4B45-B75F-75AF90081E00}" dt="2021-01-26T03:53:34.061" v="85" actId="47"/>
        <pc:sldMkLst>
          <pc:docMk/>
          <pc:sldMk cId="0" sldId="328"/>
        </pc:sldMkLst>
      </pc:sldChg>
      <pc:sldChg chg="del">
        <pc:chgData name="Xu, Jun1" userId="1742c7f0-0211-453e-a005-e857ba47df9e" providerId="ADAL" clId="{D16E8D2B-EF5C-4B45-B75F-75AF90081E00}" dt="2021-01-26T03:53:36.268" v="86" actId="47"/>
        <pc:sldMkLst>
          <pc:docMk/>
          <pc:sldMk cId="0" sldId="329"/>
        </pc:sldMkLst>
      </pc:sldChg>
      <pc:sldChg chg="del">
        <pc:chgData name="Xu, Jun1" userId="1742c7f0-0211-453e-a005-e857ba47df9e" providerId="ADAL" clId="{D16E8D2B-EF5C-4B45-B75F-75AF90081E00}" dt="2021-01-26T03:53:41.300" v="87" actId="47"/>
        <pc:sldMkLst>
          <pc:docMk/>
          <pc:sldMk cId="0" sldId="330"/>
        </pc:sldMkLst>
      </pc:sldChg>
      <pc:sldChg chg="del">
        <pc:chgData name="Xu, Jun1" userId="1742c7f0-0211-453e-a005-e857ba47df9e" providerId="ADAL" clId="{D16E8D2B-EF5C-4B45-B75F-75AF90081E00}" dt="2021-01-26T03:53:41.885" v="88" actId="47"/>
        <pc:sldMkLst>
          <pc:docMk/>
          <pc:sldMk cId="0" sldId="331"/>
        </pc:sldMkLst>
      </pc:sldChg>
      <pc:sldChg chg="del">
        <pc:chgData name="Xu, Jun1" userId="1742c7f0-0211-453e-a005-e857ba47df9e" providerId="ADAL" clId="{D16E8D2B-EF5C-4B45-B75F-75AF90081E00}" dt="2021-01-26T03:53:43.019" v="89" actId="47"/>
        <pc:sldMkLst>
          <pc:docMk/>
          <pc:sldMk cId="0" sldId="332"/>
        </pc:sldMkLst>
      </pc:sldChg>
      <pc:sldChg chg="del">
        <pc:chgData name="Xu, Jun1" userId="1742c7f0-0211-453e-a005-e857ba47df9e" providerId="ADAL" clId="{D16E8D2B-EF5C-4B45-B75F-75AF90081E00}" dt="2021-01-26T03:52:52.791" v="14" actId="47"/>
        <pc:sldMkLst>
          <pc:docMk/>
          <pc:sldMk cId="0" sldId="333"/>
        </pc:sldMkLst>
      </pc:sldChg>
      <pc:sldChg chg="add del ord">
        <pc:chgData name="Xu, Jun1" userId="1742c7f0-0211-453e-a005-e857ba47df9e" providerId="ADAL" clId="{D16E8D2B-EF5C-4B45-B75F-75AF90081E00}" dt="2021-01-26T06:18:37.665" v="1047"/>
        <pc:sldMkLst>
          <pc:docMk/>
          <pc:sldMk cId="0" sldId="334"/>
        </pc:sldMkLst>
      </pc:sldChg>
      <pc:sldChg chg="addSp modSp del mod">
        <pc:chgData name="Xu, Jun1" userId="1742c7f0-0211-453e-a005-e857ba47df9e" providerId="ADAL" clId="{D16E8D2B-EF5C-4B45-B75F-75AF90081E00}" dt="2021-02-01T02:22:22.637" v="1787" actId="1038"/>
        <pc:sldMkLst>
          <pc:docMk/>
          <pc:sldMk cId="2852932123" sldId="335"/>
        </pc:sldMkLst>
        <pc:spChg chg="mod">
          <ac:chgData name="Xu, Jun1" userId="1742c7f0-0211-453e-a005-e857ba47df9e" providerId="ADAL" clId="{D16E8D2B-EF5C-4B45-B75F-75AF90081E00}" dt="2021-01-26T06:57:28.117" v="1576" actId="20577"/>
          <ac:spMkLst>
            <pc:docMk/>
            <pc:sldMk cId="2852932123" sldId="335"/>
            <ac:spMk id="2" creationId="{A2E70447-9B14-4F9A-8FC9-18DF1499B7E4}"/>
          </ac:spMkLst>
        </pc:spChg>
        <pc:spChg chg="del">
          <ac:chgData name="Xu, Jun1" userId="1742c7f0-0211-453e-a005-e857ba47df9e" providerId="ADAL" clId="{D16E8D2B-EF5C-4B45-B75F-75AF90081E00}" dt="2021-01-26T04:00:17.120" v="143" actId="478"/>
          <ac:spMkLst>
            <pc:docMk/>
            <pc:sldMk cId="2852932123" sldId="335"/>
            <ac:spMk id="3" creationId="{37B8C721-24BE-4E18-973A-A56219926154}"/>
          </ac:spMkLst>
        </pc:spChg>
        <pc:spChg chg="add del mod">
          <ac:chgData name="Xu, Jun1" userId="1742c7f0-0211-453e-a005-e857ba47df9e" providerId="ADAL" clId="{D16E8D2B-EF5C-4B45-B75F-75AF90081E00}" dt="2021-01-26T04:01:38.904" v="179" actId="478"/>
          <ac:spMkLst>
            <pc:docMk/>
            <pc:sldMk cId="2852932123" sldId="335"/>
            <ac:spMk id="4" creationId="{6BAAE10F-D986-4E73-AD4C-19719816D1CD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5" creationId="{BBFE0ACA-F4CA-4528-A655-74796D2BA5B0}"/>
          </ac:spMkLst>
        </pc:spChg>
        <pc:spChg chg="mod">
          <ac:chgData name="Xu, Jun1" userId="1742c7f0-0211-453e-a005-e857ba47df9e" providerId="ADAL" clId="{D16E8D2B-EF5C-4B45-B75F-75AF90081E00}" dt="2021-02-01T02:21:27.185" v="1748" actId="1035"/>
          <ac:spMkLst>
            <pc:docMk/>
            <pc:sldMk cId="2852932123" sldId="335"/>
            <ac:spMk id="6" creationId="{E8AE7A95-70C0-469D-9A2F-3D991ECD2825}"/>
          </ac:spMkLst>
        </pc:spChg>
        <pc:spChg chg="mod">
          <ac:chgData name="Xu, Jun1" userId="1742c7f0-0211-453e-a005-e857ba47df9e" providerId="ADAL" clId="{D16E8D2B-EF5C-4B45-B75F-75AF90081E00}" dt="2021-02-01T02:21:36.475" v="1749" actId="1076"/>
          <ac:spMkLst>
            <pc:docMk/>
            <pc:sldMk cId="2852932123" sldId="335"/>
            <ac:spMk id="9" creationId="{226157B6-1109-4EC8-ADBB-C7B2CE5DE571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11" creationId="{1B2ADEC3-007C-4FFA-A361-402F9BDD6D5A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12" creationId="{3874880F-A16C-4F67-8A92-6A9A7871A5BD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14" creationId="{5C7316AA-C0DB-4001-A95A-9806D254A7EB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15" creationId="{06BBE9B6-6BAC-4B56-8BC9-F94C44455C98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16" creationId="{5E4C3FBA-3A21-4B14-9519-E7FBC8F4389F}"/>
          </ac:spMkLst>
        </pc:spChg>
        <pc:spChg chg="mod">
          <ac:chgData name="Xu, Jun1" userId="1742c7f0-0211-453e-a005-e857ba47df9e" providerId="ADAL" clId="{D16E8D2B-EF5C-4B45-B75F-75AF90081E00}" dt="2021-02-01T02:21:27.185" v="1748" actId="1035"/>
          <ac:spMkLst>
            <pc:docMk/>
            <pc:sldMk cId="2852932123" sldId="335"/>
            <ac:spMk id="17" creationId="{8C848368-F6FF-4A6E-8891-E563AB2178AC}"/>
          </ac:spMkLst>
        </pc:spChg>
        <pc:spChg chg="mod">
          <ac:chgData name="Xu, Jun1" userId="1742c7f0-0211-453e-a005-e857ba47df9e" providerId="ADAL" clId="{D16E8D2B-EF5C-4B45-B75F-75AF90081E00}" dt="2021-02-01T02:21:27.185" v="1748" actId="1035"/>
          <ac:spMkLst>
            <pc:docMk/>
            <pc:sldMk cId="2852932123" sldId="335"/>
            <ac:spMk id="20" creationId="{BDA3A956-DAA3-4040-8570-8203FB7BEE34}"/>
          </ac:spMkLst>
        </pc:spChg>
        <pc:spChg chg="add mod">
          <ac:chgData name="Xu, Jun1" userId="1742c7f0-0211-453e-a005-e857ba47df9e" providerId="ADAL" clId="{D16E8D2B-EF5C-4B45-B75F-75AF90081E00}" dt="2021-02-01T02:22:22.637" v="1787" actId="1038"/>
          <ac:spMkLst>
            <pc:docMk/>
            <pc:sldMk cId="2852932123" sldId="335"/>
            <ac:spMk id="22" creationId="{F22FF9A9-E94C-4989-9D0C-A8746F0AC2E3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23" creationId="{F5491981-24AA-4E3F-8FFD-2277A2BC77A1}"/>
          </ac:spMkLst>
        </pc:spChg>
        <pc:spChg chg="mod">
          <ac:chgData name="Xu, Jun1" userId="1742c7f0-0211-453e-a005-e857ba47df9e" providerId="ADAL" clId="{D16E8D2B-EF5C-4B45-B75F-75AF90081E00}" dt="2021-02-01T02:21:27.185" v="1748" actId="1035"/>
          <ac:spMkLst>
            <pc:docMk/>
            <pc:sldMk cId="2852932123" sldId="335"/>
            <ac:spMk id="25" creationId="{F3263A67-BAD7-418A-83E8-C626A7BB240B}"/>
          </ac:spMkLst>
        </pc:spChg>
        <pc:spChg chg="mod">
          <ac:chgData name="Xu, Jun1" userId="1742c7f0-0211-453e-a005-e857ba47df9e" providerId="ADAL" clId="{D16E8D2B-EF5C-4B45-B75F-75AF90081E00}" dt="2021-02-01T02:21:16.245" v="1735" actId="1036"/>
          <ac:spMkLst>
            <pc:docMk/>
            <pc:sldMk cId="2852932123" sldId="335"/>
            <ac:spMk id="26" creationId="{3D217ACE-4F02-41EF-9DF9-E38C46567B69}"/>
          </ac:spMkLst>
        </pc:spChg>
        <pc:picChg chg="add mod">
          <ac:chgData name="Xu, Jun1" userId="1742c7f0-0211-453e-a005-e857ba47df9e" providerId="ADAL" clId="{D16E8D2B-EF5C-4B45-B75F-75AF90081E00}" dt="2021-01-26T04:00:25.802" v="145" actId="1076"/>
          <ac:picMkLst>
            <pc:docMk/>
            <pc:sldMk cId="2852932123" sldId="335"/>
            <ac:picMk id="1026" creationId="{C1B24B41-12AC-4E7B-878A-F91BAEA55A13}"/>
          </ac:picMkLst>
        </pc:picChg>
        <pc:cxnChg chg="mod">
          <ac:chgData name="Xu, Jun1" userId="1742c7f0-0211-453e-a005-e857ba47df9e" providerId="ADAL" clId="{D16E8D2B-EF5C-4B45-B75F-75AF90081E00}" dt="2021-02-01T02:21:27.185" v="1748" actId="1035"/>
          <ac:cxnSpMkLst>
            <pc:docMk/>
            <pc:sldMk cId="2852932123" sldId="335"/>
            <ac:cxnSpMk id="8" creationId="{56471034-7F8E-43DF-A6E8-0070C83030EA}"/>
          </ac:cxnSpMkLst>
        </pc:cxnChg>
        <pc:cxnChg chg="mod">
          <ac:chgData name="Xu, Jun1" userId="1742c7f0-0211-453e-a005-e857ba47df9e" providerId="ADAL" clId="{D16E8D2B-EF5C-4B45-B75F-75AF90081E00}" dt="2021-02-01T02:21:27.185" v="1748" actId="1035"/>
          <ac:cxnSpMkLst>
            <pc:docMk/>
            <pc:sldMk cId="2852932123" sldId="335"/>
            <ac:cxnSpMk id="19" creationId="{EAD3A3B9-8066-4921-9C88-7A501E001A81}"/>
          </ac:cxnSpMkLst>
        </pc:cxnChg>
        <pc:cxnChg chg="mod">
          <ac:chgData name="Xu, Jun1" userId="1742c7f0-0211-453e-a005-e857ba47df9e" providerId="ADAL" clId="{D16E8D2B-EF5C-4B45-B75F-75AF90081E00}" dt="2021-02-01T02:21:16.245" v="1735" actId="1036"/>
          <ac:cxnSpMkLst>
            <pc:docMk/>
            <pc:sldMk cId="2852932123" sldId="335"/>
            <ac:cxnSpMk id="24" creationId="{FBF7004C-3208-4594-A0A3-61CBE6C75F3A}"/>
          </ac:cxnSpMkLst>
        </pc:cxnChg>
        <pc:cxnChg chg="mod">
          <ac:chgData name="Xu, Jun1" userId="1742c7f0-0211-453e-a005-e857ba47df9e" providerId="ADAL" clId="{D16E8D2B-EF5C-4B45-B75F-75AF90081E00}" dt="2021-02-01T02:21:27.185" v="1748" actId="1035"/>
          <ac:cxnSpMkLst>
            <pc:docMk/>
            <pc:sldMk cId="2852932123" sldId="335"/>
            <ac:cxnSpMk id="28" creationId="{2D4F4C4D-6F27-44AB-AF40-23215847B6F2}"/>
          </ac:cxnSpMkLst>
        </pc:cxnChg>
      </pc:sldChg>
      <pc:sldChg chg="del">
        <pc:chgData name="Xu, Jun1" userId="1742c7f0-0211-453e-a005-e857ba47df9e" providerId="ADAL" clId="{D16E8D2B-EF5C-4B45-B75F-75AF90081E00}" dt="2021-01-26T03:52:42.607" v="1" actId="47"/>
        <pc:sldMkLst>
          <pc:docMk/>
          <pc:sldMk cId="1422295297" sldId="336"/>
        </pc:sldMkLst>
        <pc:spChg chg="mod">
          <ac:chgData name="Xu, Jun1" userId="1742c7f0-0211-453e-a005-e857ba47df9e" providerId="ADAL" clId="{D16E8D2B-EF5C-4B45-B75F-75AF90081E00}" dt="2021-01-26T05:44:05.601" v="329"/>
          <ac:spMkLst>
            <pc:docMk/>
            <pc:sldMk cId="1422295297" sldId="336"/>
            <ac:spMk id="2" creationId="{FC44C223-ED68-45F4-9939-7C0B908DFF52}"/>
          </ac:spMkLst>
        </pc:spChg>
        <pc:spChg chg="del mod">
          <ac:chgData name="Xu, Jun1" userId="1742c7f0-0211-453e-a005-e857ba47df9e" providerId="ADAL" clId="{D16E8D2B-EF5C-4B45-B75F-75AF90081E00}" dt="2021-01-26T05:46:00.537" v="338" actId="478"/>
          <ac:spMkLst>
            <pc:docMk/>
            <pc:sldMk cId="1422295297" sldId="336"/>
            <ac:spMk id="3" creationId="{6EB25EC9-9C70-42DB-9668-258A931E2FDB}"/>
          </ac:spMkLst>
        </pc:spChg>
        <pc:spChg chg="add del mod">
          <ac:chgData name="Xu, Jun1" userId="1742c7f0-0211-453e-a005-e857ba47df9e" providerId="ADAL" clId="{D16E8D2B-EF5C-4B45-B75F-75AF90081E00}" dt="2021-01-26T05:46:03.430" v="339" actId="478"/>
          <ac:spMkLst>
            <pc:docMk/>
            <pc:sldMk cId="1422295297" sldId="336"/>
            <ac:spMk id="5" creationId="{E28F7D95-9147-4A17-92BB-9B461BDBF827}"/>
          </ac:spMkLst>
        </pc:spChg>
        <pc:spChg chg="add mod">
          <ac:chgData name="Xu, Jun1" userId="1742c7f0-0211-453e-a005-e857ba47df9e" providerId="ADAL" clId="{D16E8D2B-EF5C-4B45-B75F-75AF90081E00}" dt="2021-01-26T05:49:49.035" v="416" actId="164"/>
          <ac:spMkLst>
            <pc:docMk/>
            <pc:sldMk cId="1422295297" sldId="336"/>
            <ac:spMk id="7" creationId="{F10AE8F4-62F1-44AE-95C2-900A38D23171}"/>
          </ac:spMkLst>
        </pc:spChg>
        <pc:spChg chg="add mod">
          <ac:chgData name="Xu, Jun1" userId="1742c7f0-0211-453e-a005-e857ba47df9e" providerId="ADAL" clId="{D16E8D2B-EF5C-4B45-B75F-75AF90081E00}" dt="2021-01-26T05:49:49.035" v="416" actId="164"/>
          <ac:spMkLst>
            <pc:docMk/>
            <pc:sldMk cId="1422295297" sldId="336"/>
            <ac:spMk id="10" creationId="{EB8A861A-8940-438D-997B-48D3A29A3B62}"/>
          </ac:spMkLst>
        </pc:spChg>
        <pc:spChg chg="add mod">
          <ac:chgData name="Xu, Jun1" userId="1742c7f0-0211-453e-a005-e857ba47df9e" providerId="ADAL" clId="{D16E8D2B-EF5C-4B45-B75F-75AF90081E00}" dt="2021-01-26T05:49:49.035" v="416" actId="164"/>
          <ac:spMkLst>
            <pc:docMk/>
            <pc:sldMk cId="1422295297" sldId="336"/>
            <ac:spMk id="13" creationId="{15942367-FA21-444A-AD68-47BFE8AB1D61}"/>
          </ac:spMkLst>
        </pc:spChg>
        <pc:grpChg chg="add mod">
          <ac:chgData name="Xu, Jun1" userId="1742c7f0-0211-453e-a005-e857ba47df9e" providerId="ADAL" clId="{D16E8D2B-EF5C-4B45-B75F-75AF90081E00}" dt="2021-01-26T05:49:57.526" v="418" actId="1076"/>
          <ac:grpSpMkLst>
            <pc:docMk/>
            <pc:sldMk cId="1422295297" sldId="336"/>
            <ac:grpSpMk id="16" creationId="{25E3991E-3574-4EDC-9D51-F74CBD938724}"/>
          </ac:grpSpMkLst>
        </pc:grpChg>
        <pc:picChg chg="add mod">
          <ac:chgData name="Xu, Jun1" userId="1742c7f0-0211-453e-a005-e857ba47df9e" providerId="ADAL" clId="{D16E8D2B-EF5C-4B45-B75F-75AF90081E00}" dt="2021-01-26T05:49:49.035" v="416" actId="164"/>
          <ac:picMkLst>
            <pc:docMk/>
            <pc:sldMk cId="1422295297" sldId="336"/>
            <ac:picMk id="6" creationId="{58AB7488-8854-4229-A839-1A069DE894D5}"/>
          </ac:picMkLst>
        </pc:picChg>
        <pc:cxnChg chg="add mod">
          <ac:chgData name="Xu, Jun1" userId="1742c7f0-0211-453e-a005-e857ba47df9e" providerId="ADAL" clId="{D16E8D2B-EF5C-4B45-B75F-75AF90081E00}" dt="2021-01-26T05:49:49.035" v="416" actId="164"/>
          <ac:cxnSpMkLst>
            <pc:docMk/>
            <pc:sldMk cId="1422295297" sldId="336"/>
            <ac:cxnSpMk id="9" creationId="{12C27A3C-F681-4043-8A95-134ADF1FF7C2}"/>
          </ac:cxnSpMkLst>
        </pc:cxnChg>
        <pc:cxnChg chg="add mod">
          <ac:chgData name="Xu, Jun1" userId="1742c7f0-0211-453e-a005-e857ba47df9e" providerId="ADAL" clId="{D16E8D2B-EF5C-4B45-B75F-75AF90081E00}" dt="2021-01-26T05:49:49.035" v="416" actId="164"/>
          <ac:cxnSpMkLst>
            <pc:docMk/>
            <pc:sldMk cId="1422295297" sldId="336"/>
            <ac:cxnSpMk id="11" creationId="{EF07675B-03C2-4CBB-B3A5-863C4E9FD521}"/>
          </ac:cxnSpMkLst>
        </pc:cxnChg>
        <pc:cxnChg chg="add mod">
          <ac:chgData name="Xu, Jun1" userId="1742c7f0-0211-453e-a005-e857ba47df9e" providerId="ADAL" clId="{D16E8D2B-EF5C-4B45-B75F-75AF90081E00}" dt="2021-01-26T05:49:49.035" v="416" actId="164"/>
          <ac:cxnSpMkLst>
            <pc:docMk/>
            <pc:sldMk cId="1422295297" sldId="336"/>
            <ac:cxnSpMk id="14" creationId="{6CDA5B18-EDA3-4CC0-9F1C-00066FED2D5B}"/>
          </ac:cxnSpMkLst>
        </pc:cxnChg>
      </pc:sldChg>
      <pc:sldChg chg="addSp delSp modSp new mod">
        <pc:chgData name="Xu, Jun1" userId="1742c7f0-0211-453e-a005-e857ba47df9e" providerId="ADAL" clId="{D16E8D2B-EF5C-4B45-B75F-75AF90081E00}" dt="2021-01-26T06:06:48.422" v="975" actId="1076"/>
        <pc:sldMkLst>
          <pc:docMk/>
          <pc:sldMk cId="1638878027" sldId="337"/>
        </pc:sldMkLst>
        <pc:spChg chg="mod">
          <ac:chgData name="Xu, Jun1" userId="1742c7f0-0211-453e-a005-e857ba47df9e" providerId="ADAL" clId="{D16E8D2B-EF5C-4B45-B75F-75AF90081E00}" dt="2021-01-26T05:50:18.596" v="448" actId="20577"/>
          <ac:spMkLst>
            <pc:docMk/>
            <pc:sldMk cId="1638878027" sldId="337"/>
            <ac:spMk id="2" creationId="{A3B94FC8-5BC1-4709-8BA2-FC511275F57F}"/>
          </ac:spMkLst>
        </pc:spChg>
        <pc:spChg chg="del mod">
          <ac:chgData name="Xu, Jun1" userId="1742c7f0-0211-453e-a005-e857ba47df9e" providerId="ADAL" clId="{D16E8D2B-EF5C-4B45-B75F-75AF90081E00}" dt="2021-01-26T05:50:35.958" v="452" actId="478"/>
          <ac:spMkLst>
            <pc:docMk/>
            <pc:sldMk cId="1638878027" sldId="337"/>
            <ac:spMk id="3" creationId="{3AD2F56A-87F7-479A-8074-C970E4120993}"/>
          </ac:spMkLst>
        </pc:spChg>
        <pc:spChg chg="add mod">
          <ac:chgData name="Xu, Jun1" userId="1742c7f0-0211-453e-a005-e857ba47df9e" providerId="ADAL" clId="{D16E8D2B-EF5C-4B45-B75F-75AF90081E00}" dt="2021-01-26T06:06:18.122" v="970" actId="13822"/>
          <ac:spMkLst>
            <pc:docMk/>
            <pc:sldMk cId="1638878027" sldId="337"/>
            <ac:spMk id="4" creationId="{D146C48E-2AE6-4C48-B160-55E8D822CEDC}"/>
          </ac:spMkLst>
        </pc:spChg>
        <pc:spChg chg="add del mod">
          <ac:chgData name="Xu, Jun1" userId="1742c7f0-0211-453e-a005-e857ba47df9e" providerId="ADAL" clId="{D16E8D2B-EF5C-4B45-B75F-75AF90081E00}" dt="2021-01-26T06:00:51.682" v="942" actId="478"/>
          <ac:spMkLst>
            <pc:docMk/>
            <pc:sldMk cId="1638878027" sldId="337"/>
            <ac:spMk id="5" creationId="{9E7C157C-95D8-44B5-9170-4D293F11FA9E}"/>
          </ac:spMkLst>
        </pc:spChg>
        <pc:picChg chg="add mod">
          <ac:chgData name="Xu, Jun1" userId="1742c7f0-0211-453e-a005-e857ba47df9e" providerId="ADAL" clId="{D16E8D2B-EF5C-4B45-B75F-75AF90081E00}" dt="2021-01-26T06:06:48.422" v="975" actId="1076"/>
          <ac:picMkLst>
            <pc:docMk/>
            <pc:sldMk cId="1638878027" sldId="337"/>
            <ac:picMk id="6" creationId="{190EC34C-F3B0-4631-9BE9-3C1804F71AD5}"/>
          </ac:picMkLst>
        </pc:picChg>
        <pc:picChg chg="add mod">
          <ac:chgData name="Xu, Jun1" userId="1742c7f0-0211-453e-a005-e857ba47df9e" providerId="ADAL" clId="{D16E8D2B-EF5C-4B45-B75F-75AF90081E00}" dt="2021-01-26T06:06:40.952" v="974" actId="1076"/>
          <ac:picMkLst>
            <pc:docMk/>
            <pc:sldMk cId="1638878027" sldId="337"/>
            <ac:picMk id="7" creationId="{B7D98D70-6678-4DDA-982A-499751C85C72}"/>
          </ac:picMkLst>
        </pc:picChg>
      </pc:sldChg>
      <pc:sldChg chg="del">
        <pc:chgData name="Xu, Jun1" userId="1742c7f0-0211-453e-a005-e857ba47df9e" providerId="ADAL" clId="{D16E8D2B-EF5C-4B45-B75F-75AF90081E00}" dt="2021-01-26T03:52:44.714" v="3" actId="47"/>
        <pc:sldMkLst>
          <pc:docMk/>
          <pc:sldMk cId="0" sldId="338"/>
        </pc:sldMkLst>
      </pc:sldChg>
      <pc:sldChg chg="addSp delSp modSp add del mod">
        <pc:chgData name="Xu, Jun1" userId="1742c7f0-0211-453e-a005-e857ba47df9e" providerId="ADAL" clId="{D16E8D2B-EF5C-4B45-B75F-75AF90081E00}" dt="2021-01-26T06:18:33.821" v="1045" actId="47"/>
        <pc:sldMkLst>
          <pc:docMk/>
          <pc:sldMk cId="87601839" sldId="338"/>
        </pc:sldMkLst>
        <pc:picChg chg="add del mod">
          <ac:chgData name="Xu, Jun1" userId="1742c7f0-0211-453e-a005-e857ba47df9e" providerId="ADAL" clId="{D16E8D2B-EF5C-4B45-B75F-75AF90081E00}" dt="2021-01-26T06:05:09.324" v="956" actId="21"/>
          <ac:picMkLst>
            <pc:docMk/>
            <pc:sldMk cId="87601839" sldId="338"/>
            <ac:picMk id="3" creationId="{DE6D2E28-852E-43CC-BA08-706F70F51734}"/>
          </ac:picMkLst>
        </pc:picChg>
        <pc:picChg chg="del">
          <ac:chgData name="Xu, Jun1" userId="1742c7f0-0211-453e-a005-e857ba47df9e" providerId="ADAL" clId="{D16E8D2B-EF5C-4B45-B75F-75AF90081E00}" dt="2021-01-26T06:01:15.076" v="948" actId="478"/>
          <ac:picMkLst>
            <pc:docMk/>
            <pc:sldMk cId="87601839" sldId="338"/>
            <ac:picMk id="6" creationId="{190EC34C-F3B0-4631-9BE9-3C1804F71AD5}"/>
          </ac:picMkLst>
        </pc:picChg>
      </pc:sldChg>
      <pc:sldChg chg="del">
        <pc:chgData name="Xu, Jun1" userId="1742c7f0-0211-453e-a005-e857ba47df9e" providerId="ADAL" clId="{D16E8D2B-EF5C-4B45-B75F-75AF90081E00}" dt="2021-01-26T03:52:45.031" v="4" actId="47"/>
        <pc:sldMkLst>
          <pc:docMk/>
          <pc:sldMk cId="1572030373" sldId="339"/>
        </pc:sldMkLst>
        <pc:spChg chg="mod">
          <ac:chgData name="Xu, Jun1" userId="1742c7f0-0211-453e-a005-e857ba47df9e" providerId="ADAL" clId="{D16E8D2B-EF5C-4B45-B75F-75AF90081E00}" dt="2021-01-26T06:08:17.173" v="1042" actId="404"/>
          <ac:spMkLst>
            <pc:docMk/>
            <pc:sldMk cId="1572030373" sldId="339"/>
            <ac:spMk id="2" creationId="{BDBAC65E-4B20-4273-A276-4AFF75F053EF}"/>
          </ac:spMkLst>
        </pc:spChg>
        <pc:spChg chg="del">
          <ac:chgData name="Xu, Jun1" userId="1742c7f0-0211-453e-a005-e857ba47df9e" providerId="ADAL" clId="{D16E8D2B-EF5C-4B45-B75F-75AF90081E00}" dt="2021-01-26T06:07:44.533" v="983" actId="478"/>
          <ac:spMkLst>
            <pc:docMk/>
            <pc:sldMk cId="1572030373" sldId="339"/>
            <ac:spMk id="3" creationId="{AA8441DF-6C39-4312-8E9C-688FF9ADACBA}"/>
          </ac:spMkLst>
        </pc:spChg>
        <pc:picChg chg="add mod">
          <ac:chgData name="Xu, Jun1" userId="1742c7f0-0211-453e-a005-e857ba47df9e" providerId="ADAL" clId="{D16E8D2B-EF5C-4B45-B75F-75AF90081E00}" dt="2021-01-26T06:07:57.991" v="986" actId="1076"/>
          <ac:picMkLst>
            <pc:docMk/>
            <pc:sldMk cId="1572030373" sldId="339"/>
            <ac:picMk id="2050" creationId="{1C11F0E8-A420-40BF-8688-560943C1F07E}"/>
          </ac:picMkLst>
        </pc:picChg>
      </pc:sldChg>
      <pc:sldChg chg="del">
        <pc:chgData name="Xu, Jun1" userId="1742c7f0-0211-453e-a005-e857ba47df9e" providerId="ADAL" clId="{D16E8D2B-EF5C-4B45-B75F-75AF90081E00}" dt="2021-02-01T02:25:58.870" v="1791" actId="2696"/>
        <pc:sldMkLst>
          <pc:docMk/>
          <pc:sldMk cId="2159568630" sldId="340"/>
        </pc:sldMkLst>
        <pc:spChg chg="mod">
          <ac:chgData name="Xu, Jun1" userId="1742c7f0-0211-453e-a005-e857ba47df9e" providerId="ADAL" clId="{D16E8D2B-EF5C-4B45-B75F-75AF90081E00}" dt="2021-01-26T06:37:47.192" v="1256" actId="20577"/>
          <ac:spMkLst>
            <pc:docMk/>
            <pc:sldMk cId="2159568630" sldId="340"/>
            <ac:spMk id="2" creationId="{021FD0B0-8BC5-4980-AD81-2FF8860D699E}"/>
          </ac:spMkLst>
        </pc:spChg>
        <pc:spChg chg="del">
          <ac:chgData name="Xu, Jun1" userId="1742c7f0-0211-453e-a005-e857ba47df9e" providerId="ADAL" clId="{D16E8D2B-EF5C-4B45-B75F-75AF90081E00}" dt="2021-01-26T06:39:24.862" v="1257" actId="478"/>
          <ac:spMkLst>
            <pc:docMk/>
            <pc:sldMk cId="2159568630" sldId="340"/>
            <ac:spMk id="3" creationId="{7F6632EB-329A-4286-8FAB-1018665396A3}"/>
          </ac:spMkLst>
        </pc:spChg>
        <pc:spChg chg="add mod">
          <ac:chgData name="Xu, Jun1" userId="1742c7f0-0211-453e-a005-e857ba47df9e" providerId="ADAL" clId="{D16E8D2B-EF5C-4B45-B75F-75AF90081E00}" dt="2021-01-26T06:44:53.930" v="1473" actId="20577"/>
          <ac:spMkLst>
            <pc:docMk/>
            <pc:sldMk cId="2159568630" sldId="340"/>
            <ac:spMk id="5" creationId="{8033A6E4-84BF-46FA-AFAA-1251B90CDB3F}"/>
          </ac:spMkLst>
        </pc:spChg>
        <pc:spChg chg="add mod">
          <ac:chgData name="Xu, Jun1" userId="1742c7f0-0211-453e-a005-e857ba47df9e" providerId="ADAL" clId="{D16E8D2B-EF5C-4B45-B75F-75AF90081E00}" dt="2021-01-26T06:44:57.639" v="1474" actId="1076"/>
          <ac:spMkLst>
            <pc:docMk/>
            <pc:sldMk cId="2159568630" sldId="340"/>
            <ac:spMk id="6" creationId="{46C44680-C909-444D-AD6C-C5558965D64A}"/>
          </ac:spMkLst>
        </pc:spChg>
        <pc:graphicFrameChg chg="add mod modGraphic">
          <ac:chgData name="Xu, Jun1" userId="1742c7f0-0211-453e-a005-e857ba47df9e" providerId="ADAL" clId="{D16E8D2B-EF5C-4B45-B75F-75AF90081E00}" dt="2021-01-26T06:46:19.078" v="1483" actId="14734"/>
          <ac:graphicFrameMkLst>
            <pc:docMk/>
            <pc:sldMk cId="2159568630" sldId="340"/>
            <ac:graphicFrameMk id="4" creationId="{DF803BC0-0636-4A06-9B07-66FDA6347D2E}"/>
          </ac:graphicFrameMkLst>
        </pc:graphicFrameChg>
        <pc:cxnChg chg="add">
          <ac:chgData name="Xu, Jun1" userId="1742c7f0-0211-453e-a005-e857ba47df9e" providerId="ADAL" clId="{D16E8D2B-EF5C-4B45-B75F-75AF90081E00}" dt="2021-01-26T06:46:34.561" v="1484" actId="11529"/>
          <ac:cxnSpMkLst>
            <pc:docMk/>
            <pc:sldMk cId="2159568630" sldId="340"/>
            <ac:cxnSpMk id="8" creationId="{AC4B7FD5-E581-450B-ACB9-FFA49CF1F6E0}"/>
          </ac:cxnSpMkLst>
        </pc:cxnChg>
      </pc:sldChg>
      <pc:sldChg chg="addSp delSp modSp new del mod">
        <pc:chgData name="Xu, Jun1" userId="1742c7f0-0211-453e-a005-e857ba47df9e" providerId="ADAL" clId="{D16E8D2B-EF5C-4B45-B75F-75AF90081E00}" dt="2021-01-26T06:37:36.646" v="1242" actId="47"/>
        <pc:sldMkLst>
          <pc:docMk/>
          <pc:sldMk cId="4054336477" sldId="340"/>
        </pc:sldMkLst>
        <pc:spChg chg="mod">
          <ac:chgData name="Xu, Jun1" userId="1742c7f0-0211-453e-a005-e857ba47df9e" providerId="ADAL" clId="{D16E8D2B-EF5C-4B45-B75F-75AF90081E00}" dt="2021-01-26T06:28:21.954" v="1051" actId="20577"/>
          <ac:spMkLst>
            <pc:docMk/>
            <pc:sldMk cId="4054336477" sldId="340"/>
            <ac:spMk id="2" creationId="{5D62A914-FE88-4F3B-8982-E7E254C57247}"/>
          </ac:spMkLst>
        </pc:spChg>
        <pc:spChg chg="del">
          <ac:chgData name="Xu, Jun1" userId="1742c7f0-0211-453e-a005-e857ba47df9e" providerId="ADAL" clId="{D16E8D2B-EF5C-4B45-B75F-75AF90081E00}" dt="2021-01-26T06:28:25.772" v="1052" actId="478"/>
          <ac:spMkLst>
            <pc:docMk/>
            <pc:sldMk cId="4054336477" sldId="340"/>
            <ac:spMk id="3" creationId="{3C5D9100-FF85-4A71-9AB0-AAFD2ACAA291}"/>
          </ac:spMkLst>
        </pc:spChg>
        <pc:spChg chg="add mod">
          <ac:chgData name="Xu, Jun1" userId="1742c7f0-0211-453e-a005-e857ba47df9e" providerId="ADAL" clId="{D16E8D2B-EF5C-4B45-B75F-75AF90081E00}" dt="2021-01-26T06:30:50.348" v="1241" actId="20577"/>
          <ac:spMkLst>
            <pc:docMk/>
            <pc:sldMk cId="4054336477" sldId="340"/>
            <ac:spMk id="4" creationId="{D0FFD28A-B9AD-46D1-9B81-820DDC09CEA1}"/>
          </ac:spMkLst>
        </pc:spChg>
      </pc:sldChg>
      <pc:sldChg chg="addSp delSp modSp add mod">
        <pc:chgData name="Xu, Jun1" userId="1742c7f0-0211-453e-a005-e857ba47df9e" providerId="ADAL" clId="{D16E8D2B-EF5C-4B45-B75F-75AF90081E00}" dt="2021-01-26T06:48:00.826" v="1506" actId="20577"/>
        <pc:sldMkLst>
          <pc:docMk/>
          <pc:sldMk cId="1781645094" sldId="341"/>
        </pc:sldMkLst>
        <pc:spChg chg="mod">
          <ac:chgData name="Xu, Jun1" userId="1742c7f0-0211-453e-a005-e857ba47df9e" providerId="ADAL" clId="{D16E8D2B-EF5C-4B45-B75F-75AF90081E00}" dt="2021-01-26T06:46:39.081" v="1485" actId="20577"/>
          <ac:spMkLst>
            <pc:docMk/>
            <pc:sldMk cId="1781645094" sldId="341"/>
            <ac:spMk id="5" creationId="{8033A6E4-84BF-46FA-AFAA-1251B90CDB3F}"/>
          </ac:spMkLst>
        </pc:spChg>
        <pc:spChg chg="mod">
          <ac:chgData name="Xu, Jun1" userId="1742c7f0-0211-453e-a005-e857ba47df9e" providerId="ADAL" clId="{D16E8D2B-EF5C-4B45-B75F-75AF90081E00}" dt="2021-01-26T06:46:42.053" v="1486" actId="1076"/>
          <ac:spMkLst>
            <pc:docMk/>
            <pc:sldMk cId="1781645094" sldId="341"/>
            <ac:spMk id="6" creationId="{46C44680-C909-444D-AD6C-C5558965D64A}"/>
          </ac:spMkLst>
        </pc:spChg>
        <pc:graphicFrameChg chg="del">
          <ac:chgData name="Xu, Jun1" userId="1742c7f0-0211-453e-a005-e857ba47df9e" providerId="ADAL" clId="{D16E8D2B-EF5C-4B45-B75F-75AF90081E00}" dt="2021-01-26T06:46:52.696" v="1487" actId="478"/>
          <ac:graphicFrameMkLst>
            <pc:docMk/>
            <pc:sldMk cId="1781645094" sldId="341"/>
            <ac:graphicFrameMk id="4" creationId="{DF803BC0-0636-4A06-9B07-66FDA6347D2E}"/>
          </ac:graphicFrameMkLst>
        </pc:graphicFrameChg>
        <pc:graphicFrameChg chg="add mod modGraphic">
          <ac:chgData name="Xu, Jun1" userId="1742c7f0-0211-453e-a005-e857ba47df9e" providerId="ADAL" clId="{D16E8D2B-EF5C-4B45-B75F-75AF90081E00}" dt="2021-01-26T06:48:00.826" v="1506" actId="20577"/>
          <ac:graphicFrameMkLst>
            <pc:docMk/>
            <pc:sldMk cId="1781645094" sldId="341"/>
            <ac:graphicFrameMk id="7" creationId="{DEF3906D-24F4-4B69-9778-B67E9825826D}"/>
          </ac:graphicFrameMkLst>
        </pc:graphicFrameChg>
        <pc:cxnChg chg="add">
          <ac:chgData name="Xu, Jun1" userId="1742c7f0-0211-453e-a005-e857ba47df9e" providerId="ADAL" clId="{D16E8D2B-EF5C-4B45-B75F-75AF90081E00}" dt="2021-01-26T06:47:56.451" v="1502" actId="11529"/>
          <ac:cxnSpMkLst>
            <pc:docMk/>
            <pc:sldMk cId="1781645094" sldId="341"/>
            <ac:cxnSpMk id="8" creationId="{7B539065-087F-45B3-9DE9-F278795E25CD}"/>
          </ac:cxnSpMkLst>
        </pc:cxnChg>
      </pc:sldChg>
      <pc:sldChg chg="addSp delSp modSp new mod">
        <pc:chgData name="Xu, Jun1" userId="1742c7f0-0211-453e-a005-e857ba47df9e" providerId="ADAL" clId="{D16E8D2B-EF5C-4B45-B75F-75AF90081E00}" dt="2021-01-26T07:46:21.961" v="1615" actId="478"/>
        <pc:sldMkLst>
          <pc:docMk/>
          <pc:sldMk cId="3363765604" sldId="342"/>
        </pc:sldMkLst>
        <pc:spChg chg="del">
          <ac:chgData name="Xu, Jun1" userId="1742c7f0-0211-453e-a005-e857ba47df9e" providerId="ADAL" clId="{D16E8D2B-EF5C-4B45-B75F-75AF90081E00}" dt="2021-01-26T07:44:42.446" v="1579" actId="478"/>
          <ac:spMkLst>
            <pc:docMk/>
            <pc:sldMk cId="3363765604" sldId="342"/>
            <ac:spMk id="2" creationId="{F36B4974-6895-4DB9-91CE-8DD6DF7B0D62}"/>
          </ac:spMkLst>
        </pc:spChg>
        <pc:spChg chg="del">
          <ac:chgData name="Xu, Jun1" userId="1742c7f0-0211-453e-a005-e857ba47df9e" providerId="ADAL" clId="{D16E8D2B-EF5C-4B45-B75F-75AF90081E00}" dt="2021-01-26T07:44:43.691" v="1580" actId="478"/>
          <ac:spMkLst>
            <pc:docMk/>
            <pc:sldMk cId="3363765604" sldId="342"/>
            <ac:spMk id="3" creationId="{18FF0B92-04B4-4726-9AE8-CD67892318D1}"/>
          </ac:spMkLst>
        </pc:spChg>
        <pc:spChg chg="add mod">
          <ac:chgData name="Xu, Jun1" userId="1742c7f0-0211-453e-a005-e857ba47df9e" providerId="ADAL" clId="{D16E8D2B-EF5C-4B45-B75F-75AF90081E00}" dt="2021-01-26T07:44:55.909" v="1589" actId="14100"/>
          <ac:spMkLst>
            <pc:docMk/>
            <pc:sldMk cId="3363765604" sldId="342"/>
            <ac:spMk id="4" creationId="{17F990B1-33AB-4156-8F93-B04C883A0C37}"/>
          </ac:spMkLst>
        </pc:spChg>
        <pc:spChg chg="add mod">
          <ac:chgData name="Xu, Jun1" userId="1742c7f0-0211-453e-a005-e857ba47df9e" providerId="ADAL" clId="{D16E8D2B-EF5C-4B45-B75F-75AF90081E00}" dt="2021-01-26T07:46:16.527" v="1610" actId="20577"/>
          <ac:spMkLst>
            <pc:docMk/>
            <pc:sldMk cId="3363765604" sldId="342"/>
            <ac:spMk id="5" creationId="{8BEBFDB9-635E-4458-81B5-DBD49993CD8E}"/>
          </ac:spMkLst>
        </pc:spChg>
        <pc:spChg chg="add mod">
          <ac:chgData name="Xu, Jun1" userId="1742c7f0-0211-453e-a005-e857ba47df9e" providerId="ADAL" clId="{D16E8D2B-EF5C-4B45-B75F-75AF90081E00}" dt="2021-01-26T07:46:18.991" v="1614" actId="20577"/>
          <ac:spMkLst>
            <pc:docMk/>
            <pc:sldMk cId="3363765604" sldId="342"/>
            <ac:spMk id="6" creationId="{2AB93A6A-66E9-4CFB-9747-7550DE369F11}"/>
          </ac:spMkLst>
        </pc:spChg>
        <pc:spChg chg="add del mod">
          <ac:chgData name="Xu, Jun1" userId="1742c7f0-0211-453e-a005-e857ba47df9e" providerId="ADAL" clId="{D16E8D2B-EF5C-4B45-B75F-75AF90081E00}" dt="2021-01-26T07:46:13.120" v="1606" actId="478"/>
          <ac:spMkLst>
            <pc:docMk/>
            <pc:sldMk cId="3363765604" sldId="342"/>
            <ac:spMk id="11" creationId="{4E62E743-D563-452D-B29B-119B4A3F9371}"/>
          </ac:spMkLst>
        </pc:spChg>
        <pc:spChg chg="add del mod">
          <ac:chgData name="Xu, Jun1" userId="1742c7f0-0211-453e-a005-e857ba47df9e" providerId="ADAL" clId="{D16E8D2B-EF5C-4B45-B75F-75AF90081E00}" dt="2021-01-26T07:46:13.928" v="1607" actId="478"/>
          <ac:spMkLst>
            <pc:docMk/>
            <pc:sldMk cId="3363765604" sldId="342"/>
            <ac:spMk id="18" creationId="{AE7D842A-CE66-4A63-9530-EEDF270AC64E}"/>
          </ac:spMkLst>
        </pc:spChg>
        <pc:spChg chg="add del mod">
          <ac:chgData name="Xu, Jun1" userId="1742c7f0-0211-453e-a005-e857ba47df9e" providerId="ADAL" clId="{D16E8D2B-EF5C-4B45-B75F-75AF90081E00}" dt="2021-01-26T07:46:14.654" v="1608" actId="478"/>
          <ac:spMkLst>
            <pc:docMk/>
            <pc:sldMk cId="3363765604" sldId="342"/>
            <ac:spMk id="19" creationId="{8AB464B0-5CF8-4775-9DB7-4563D70B9E22}"/>
          </ac:spMkLst>
        </pc:spChg>
        <pc:cxnChg chg="add">
          <ac:chgData name="Xu, Jun1" userId="1742c7f0-0211-453e-a005-e857ba47df9e" providerId="ADAL" clId="{D16E8D2B-EF5C-4B45-B75F-75AF90081E00}" dt="2021-01-26T07:45:09.502" v="1594" actId="11529"/>
          <ac:cxnSpMkLst>
            <pc:docMk/>
            <pc:sldMk cId="3363765604" sldId="342"/>
            <ac:cxnSpMk id="8" creationId="{DB5DBCD5-7386-4340-B733-3C7406DAE29B}"/>
          </ac:cxnSpMkLst>
        </pc:cxnChg>
        <pc:cxnChg chg="add">
          <ac:chgData name="Xu, Jun1" userId="1742c7f0-0211-453e-a005-e857ba47df9e" providerId="ADAL" clId="{D16E8D2B-EF5C-4B45-B75F-75AF90081E00}" dt="2021-01-26T07:45:12.835" v="1595" actId="11529"/>
          <ac:cxnSpMkLst>
            <pc:docMk/>
            <pc:sldMk cId="3363765604" sldId="342"/>
            <ac:cxnSpMk id="10" creationId="{7652E16E-6978-47A8-8079-6AAA0E31C390}"/>
          </ac:cxnSpMkLst>
        </pc:cxnChg>
        <pc:cxnChg chg="add del mod">
          <ac:chgData name="Xu, Jun1" userId="1742c7f0-0211-453e-a005-e857ba47df9e" providerId="ADAL" clId="{D16E8D2B-EF5C-4B45-B75F-75AF90081E00}" dt="2021-01-26T07:46:21.961" v="1615" actId="478"/>
          <ac:cxnSpMkLst>
            <pc:docMk/>
            <pc:sldMk cId="3363765604" sldId="342"/>
            <ac:cxnSpMk id="13" creationId="{91A7CD03-9218-4BCA-9828-5C3900EB02A5}"/>
          </ac:cxnSpMkLst>
        </pc:cxnChg>
        <pc:cxnChg chg="add del mod">
          <ac:chgData name="Xu, Jun1" userId="1742c7f0-0211-453e-a005-e857ba47df9e" providerId="ADAL" clId="{D16E8D2B-EF5C-4B45-B75F-75AF90081E00}" dt="2021-01-26T07:45:37.624" v="1600" actId="478"/>
          <ac:cxnSpMkLst>
            <pc:docMk/>
            <pc:sldMk cId="3363765604" sldId="342"/>
            <ac:cxnSpMk id="15" creationId="{81A3F1A7-BC72-4B61-BDFE-5B10E96ADB89}"/>
          </ac:cxnSpMkLst>
        </pc:cxnChg>
      </pc:sldChg>
      <pc:sldChg chg="del">
        <pc:chgData name="Xu, Jun1" userId="1742c7f0-0211-453e-a005-e857ba47df9e" providerId="ADAL" clId="{D16E8D2B-EF5C-4B45-B75F-75AF90081E00}" dt="2021-01-26T03:52:45.932" v="8" actId="47"/>
        <pc:sldMkLst>
          <pc:docMk/>
          <pc:sldMk cId="3276190684" sldId="343"/>
        </pc:sldMkLst>
      </pc:sldChg>
      <pc:sldChg chg="add del">
        <pc:chgData name="Xu, Jun1" userId="1742c7f0-0211-453e-a005-e857ba47df9e" providerId="ADAL" clId="{D16E8D2B-EF5C-4B45-B75F-75AF90081E00}" dt="2021-01-26T03:52:51.519" v="13" actId="47"/>
        <pc:sldMkLst>
          <pc:docMk/>
          <pc:sldMk cId="3282694664" sldId="344"/>
        </pc:sldMkLst>
      </pc:sldChg>
      <pc:sldMasterChg chg="delSldLayout">
        <pc:chgData name="Xu, Jun1" userId="1742c7f0-0211-453e-a005-e857ba47df9e" providerId="ADAL" clId="{D16E8D2B-EF5C-4B45-B75F-75AF90081E00}" dt="2021-01-26T03:53:52.861" v="90" actId="47"/>
        <pc:sldMasterMkLst>
          <pc:docMk/>
          <pc:sldMasterMk cId="0" sldId="2147483659"/>
        </pc:sldMasterMkLst>
        <pc:sldLayoutChg chg="del">
          <pc:chgData name="Xu, Jun1" userId="1742c7f0-0211-453e-a005-e857ba47df9e" providerId="ADAL" clId="{D16E8D2B-EF5C-4B45-B75F-75AF90081E00}" dt="2021-01-26T03:53:52.861" v="90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D0795-AACD-46C2-9233-5FC52B276C7D}" type="doc">
      <dgm:prSet loTypeId="urn:microsoft.com/office/officeart/2005/8/layout/cycle4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8A84CC-1FBA-41CD-953E-DBC84AD551B0}">
      <dgm:prSet phldrT="[Text]"/>
      <dgm:spPr/>
      <dgm:t>
        <a:bodyPr/>
        <a:lstStyle/>
        <a:p>
          <a:r>
            <a:rPr lang="zh-CN" altLang="en-US"/>
            <a:t>高效</a:t>
          </a:r>
          <a:endParaRPr lang="en-US"/>
        </a:p>
      </dgm:t>
    </dgm:pt>
    <dgm:pt modelId="{C1EAC218-910A-4E60-9E01-448C5819DE95}" type="parTrans" cxnId="{1C0FB014-198B-49CC-9691-38126F0EA084}">
      <dgm:prSet/>
      <dgm:spPr/>
      <dgm:t>
        <a:bodyPr/>
        <a:lstStyle/>
        <a:p>
          <a:endParaRPr lang="en-US"/>
        </a:p>
      </dgm:t>
    </dgm:pt>
    <dgm:pt modelId="{88B180F0-B860-4DF6-9B8B-2CB101744273}" type="sibTrans" cxnId="{1C0FB014-198B-49CC-9691-38126F0EA084}">
      <dgm:prSet/>
      <dgm:spPr/>
      <dgm:t>
        <a:bodyPr/>
        <a:lstStyle/>
        <a:p>
          <a:endParaRPr lang="en-US"/>
        </a:p>
      </dgm:t>
    </dgm:pt>
    <dgm:pt modelId="{355E1300-D0A9-4FEF-BCCF-4AAD33635ADD}">
      <dgm:prSet phldrT="[Text]" custT="1"/>
      <dgm:spPr/>
      <dgm:t>
        <a:bodyPr/>
        <a:lstStyle/>
        <a:p>
          <a:r>
            <a:rPr lang="zh-CN" altLang="en-US" sz="1200"/>
            <a:t>基于</a:t>
          </a:r>
          <a:r>
            <a:rPr lang="en-US" altLang="zh-CN" sz="1200"/>
            <a:t>LLVM</a:t>
          </a:r>
          <a:r>
            <a:rPr lang="zh-CN" altLang="en-US" sz="1200"/>
            <a:t>编译框架提供接近原生的执行性能</a:t>
          </a:r>
          <a:endParaRPr lang="en-US" sz="1200"/>
        </a:p>
      </dgm:t>
    </dgm:pt>
    <dgm:pt modelId="{05E89B54-0433-405D-A18F-D0F069B77A6D}" type="parTrans" cxnId="{CD7749E2-B44A-476F-B15E-EE447EDC0BE6}">
      <dgm:prSet/>
      <dgm:spPr/>
      <dgm:t>
        <a:bodyPr/>
        <a:lstStyle/>
        <a:p>
          <a:endParaRPr lang="en-US"/>
        </a:p>
      </dgm:t>
    </dgm:pt>
    <dgm:pt modelId="{0052A889-28BB-401B-BE60-471B543AA927}" type="sibTrans" cxnId="{CD7749E2-B44A-476F-B15E-EE447EDC0BE6}">
      <dgm:prSet/>
      <dgm:spPr/>
      <dgm:t>
        <a:bodyPr/>
        <a:lstStyle/>
        <a:p>
          <a:endParaRPr lang="en-US"/>
        </a:p>
      </dgm:t>
    </dgm:pt>
    <dgm:pt modelId="{97B9DE25-928F-432A-AD0D-90504ACB9981}">
      <dgm:prSet phldrT="[Text]"/>
      <dgm:spPr/>
      <dgm:t>
        <a:bodyPr/>
        <a:lstStyle/>
        <a:p>
          <a:r>
            <a:rPr lang="zh-CN" altLang="en-US"/>
            <a:t>实用</a:t>
          </a:r>
          <a:endParaRPr lang="en-US"/>
        </a:p>
      </dgm:t>
    </dgm:pt>
    <dgm:pt modelId="{BC8F8E63-58CE-47BC-837B-36A5CD498AA3}" type="parTrans" cxnId="{2FEDE870-794C-4845-9313-7925DF28CCAE}">
      <dgm:prSet/>
      <dgm:spPr/>
      <dgm:t>
        <a:bodyPr/>
        <a:lstStyle/>
        <a:p>
          <a:endParaRPr lang="en-US"/>
        </a:p>
      </dgm:t>
    </dgm:pt>
    <dgm:pt modelId="{40951BB7-C005-4A0F-AF20-AE9D9F87224C}" type="sibTrans" cxnId="{2FEDE870-794C-4845-9313-7925DF28CCAE}">
      <dgm:prSet/>
      <dgm:spPr/>
      <dgm:t>
        <a:bodyPr/>
        <a:lstStyle/>
        <a:p>
          <a:endParaRPr lang="en-US"/>
        </a:p>
      </dgm:t>
    </dgm:pt>
    <dgm:pt modelId="{7744512C-83DF-4CB1-B1E0-E6DC811194A2}">
      <dgm:prSet phldrT="[Text]"/>
      <dgm:spPr/>
      <dgm:t>
        <a:bodyPr/>
        <a:lstStyle/>
        <a:p>
          <a:r>
            <a:rPr lang="zh-CN" altLang="en-US"/>
            <a:t>提供</a:t>
          </a:r>
          <a:r>
            <a:rPr lang="en-US" altLang="zh-CN"/>
            <a:t>SDK</a:t>
          </a:r>
          <a:r>
            <a:rPr lang="zh-CN" altLang="en-US"/>
            <a:t>、使用示例及丰富的</a:t>
          </a:r>
          <a:r>
            <a:rPr lang="en-US" altLang="zh-CN"/>
            <a:t>API</a:t>
          </a:r>
          <a:endParaRPr lang="en-US"/>
        </a:p>
      </dgm:t>
    </dgm:pt>
    <dgm:pt modelId="{D5436832-4015-484B-AA1D-5F92EDE0D44E}" type="parTrans" cxnId="{FA8382AE-6795-44AF-B9F6-6994ADA8AB9A}">
      <dgm:prSet/>
      <dgm:spPr/>
      <dgm:t>
        <a:bodyPr/>
        <a:lstStyle/>
        <a:p>
          <a:endParaRPr lang="en-US"/>
        </a:p>
      </dgm:t>
    </dgm:pt>
    <dgm:pt modelId="{C5CD391E-368C-4451-9B21-F001F524A7F6}" type="sibTrans" cxnId="{FA8382AE-6795-44AF-B9F6-6994ADA8AB9A}">
      <dgm:prSet/>
      <dgm:spPr/>
      <dgm:t>
        <a:bodyPr/>
        <a:lstStyle/>
        <a:p>
          <a:endParaRPr lang="en-US"/>
        </a:p>
      </dgm:t>
    </dgm:pt>
    <dgm:pt modelId="{54081F54-AE38-4AC2-BFD8-C4CCB9FA3697}">
      <dgm:prSet phldrT="[Text]"/>
      <dgm:spPr/>
      <dgm:t>
        <a:bodyPr/>
        <a:lstStyle/>
        <a:p>
          <a:r>
            <a:rPr lang="zh-CN" altLang="en-US"/>
            <a:t>可靠</a:t>
          </a:r>
          <a:endParaRPr lang="en-US"/>
        </a:p>
      </dgm:t>
    </dgm:pt>
    <dgm:pt modelId="{85D58158-B24E-4399-8261-A4197B56C234}" type="parTrans" cxnId="{A922C729-06F9-40FD-BD42-996B05034EC6}">
      <dgm:prSet/>
      <dgm:spPr/>
      <dgm:t>
        <a:bodyPr/>
        <a:lstStyle/>
        <a:p>
          <a:endParaRPr lang="en-US"/>
        </a:p>
      </dgm:t>
    </dgm:pt>
    <dgm:pt modelId="{3325EAF3-1D6B-43BD-A9A1-D4AC19951C24}" type="sibTrans" cxnId="{A922C729-06F9-40FD-BD42-996B05034EC6}">
      <dgm:prSet/>
      <dgm:spPr/>
      <dgm:t>
        <a:bodyPr/>
        <a:lstStyle/>
        <a:p>
          <a:endParaRPr lang="en-US"/>
        </a:p>
      </dgm:t>
    </dgm:pt>
    <dgm:pt modelId="{7A01E04A-1137-40AF-8D99-A4AA7C93DBB3}">
      <dgm:prSet phldrT="[Text]"/>
      <dgm:spPr/>
      <dgm:t>
        <a:bodyPr/>
        <a:lstStyle/>
        <a:p>
          <a:r>
            <a:rPr lang="zh-CN" altLang="en-US"/>
            <a:t>完全兼容</a:t>
          </a:r>
          <a:r>
            <a:rPr lang="en-US" altLang="zh-CN"/>
            <a:t>W3C</a:t>
          </a:r>
          <a:r>
            <a:rPr lang="zh-CN" altLang="en-US"/>
            <a:t>规范；模块化设计，保障核心引擎的独立性</a:t>
          </a:r>
          <a:endParaRPr lang="en-US"/>
        </a:p>
      </dgm:t>
    </dgm:pt>
    <dgm:pt modelId="{20EF00B1-1ABC-4B7A-9954-14608AF12101}" type="parTrans" cxnId="{86B66C44-FF5B-46A0-AEE2-EFF665A4512C}">
      <dgm:prSet/>
      <dgm:spPr/>
      <dgm:t>
        <a:bodyPr/>
        <a:lstStyle/>
        <a:p>
          <a:endParaRPr lang="en-US"/>
        </a:p>
      </dgm:t>
    </dgm:pt>
    <dgm:pt modelId="{D6C72C18-EBF5-439A-9432-A6FEC649DA27}" type="sibTrans" cxnId="{86B66C44-FF5B-46A0-AEE2-EFF665A4512C}">
      <dgm:prSet/>
      <dgm:spPr/>
      <dgm:t>
        <a:bodyPr/>
        <a:lstStyle/>
        <a:p>
          <a:endParaRPr lang="en-US"/>
        </a:p>
      </dgm:t>
    </dgm:pt>
    <dgm:pt modelId="{6199C292-3ED7-4D01-B236-88E54503734F}">
      <dgm:prSet phldrT="[Text]"/>
      <dgm:spPr/>
      <dgm:t>
        <a:bodyPr/>
        <a:lstStyle/>
        <a:p>
          <a:r>
            <a:rPr lang="zh-CN" altLang="en-US"/>
            <a:t>轻量</a:t>
          </a:r>
          <a:endParaRPr lang="en-US"/>
        </a:p>
      </dgm:t>
    </dgm:pt>
    <dgm:pt modelId="{CF9FA321-4F14-4970-9010-6906ED8DE9B1}" type="parTrans" cxnId="{6C62E5DF-3512-4CD4-B496-4F86B4FE18B7}">
      <dgm:prSet/>
      <dgm:spPr/>
      <dgm:t>
        <a:bodyPr/>
        <a:lstStyle/>
        <a:p>
          <a:endParaRPr lang="en-US"/>
        </a:p>
      </dgm:t>
    </dgm:pt>
    <dgm:pt modelId="{6A31D039-156E-404A-92FC-CE5BA6A279FF}" type="sibTrans" cxnId="{6C62E5DF-3512-4CD4-B496-4F86B4FE18B7}">
      <dgm:prSet/>
      <dgm:spPr/>
      <dgm:t>
        <a:bodyPr/>
        <a:lstStyle/>
        <a:p>
          <a:endParaRPr lang="en-US"/>
        </a:p>
      </dgm:t>
    </dgm:pt>
    <dgm:pt modelId="{69E6C2FC-CFF9-4D66-BE00-6619945A00A2}">
      <dgm:prSet phldrT="[Text]" custT="1"/>
      <dgm:spPr/>
      <dgm:t>
        <a:bodyPr/>
        <a:lstStyle/>
        <a:p>
          <a:r>
            <a:rPr lang="zh-CN" altLang="en-US" sz="1000"/>
            <a:t>高级特性可选择性关闭，保证核心引擎的简洁性</a:t>
          </a:r>
          <a:endParaRPr lang="en-US" sz="1000"/>
        </a:p>
      </dgm:t>
    </dgm:pt>
    <dgm:pt modelId="{C428027F-6828-4DC1-9390-1BF2DFAE96BE}" type="parTrans" cxnId="{C8C39716-8F5F-404C-A002-E88F55FF254B}">
      <dgm:prSet/>
      <dgm:spPr/>
      <dgm:t>
        <a:bodyPr/>
        <a:lstStyle/>
        <a:p>
          <a:endParaRPr lang="en-US"/>
        </a:p>
      </dgm:t>
    </dgm:pt>
    <dgm:pt modelId="{11CE1528-6B9E-446A-A5E9-59269B688AF1}" type="sibTrans" cxnId="{C8C39716-8F5F-404C-A002-E88F55FF254B}">
      <dgm:prSet/>
      <dgm:spPr/>
      <dgm:t>
        <a:bodyPr/>
        <a:lstStyle/>
        <a:p>
          <a:endParaRPr lang="en-US"/>
        </a:p>
      </dgm:t>
    </dgm:pt>
    <dgm:pt modelId="{3EE954D8-47DA-4183-9566-D32D63105AF6}" type="pres">
      <dgm:prSet presAssocID="{4D4D0795-AACD-46C2-9233-5FC52B276C7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8A3F982-99E6-440F-9DD8-279CCDA4FA8B}" type="pres">
      <dgm:prSet presAssocID="{4D4D0795-AACD-46C2-9233-5FC52B276C7D}" presName="children" presStyleCnt="0"/>
      <dgm:spPr/>
    </dgm:pt>
    <dgm:pt modelId="{B2C5A730-F43E-4600-AF29-1DF9D61381A0}" type="pres">
      <dgm:prSet presAssocID="{4D4D0795-AACD-46C2-9233-5FC52B276C7D}" presName="child1group" presStyleCnt="0"/>
      <dgm:spPr/>
    </dgm:pt>
    <dgm:pt modelId="{8402573C-8BE8-4E1C-BA24-CF445A0C038F}" type="pres">
      <dgm:prSet presAssocID="{4D4D0795-AACD-46C2-9233-5FC52B276C7D}" presName="child1" presStyleLbl="bgAcc1" presStyleIdx="0" presStyleCnt="4"/>
      <dgm:spPr/>
    </dgm:pt>
    <dgm:pt modelId="{1188B028-F99C-4FE0-8BFD-AEDD1DA730F1}" type="pres">
      <dgm:prSet presAssocID="{4D4D0795-AACD-46C2-9233-5FC52B276C7D}" presName="child1Text" presStyleLbl="bgAcc1" presStyleIdx="0" presStyleCnt="4">
        <dgm:presLayoutVars>
          <dgm:bulletEnabled val="1"/>
        </dgm:presLayoutVars>
      </dgm:prSet>
      <dgm:spPr/>
    </dgm:pt>
    <dgm:pt modelId="{C1B2A55C-124B-4810-9176-B07C01084D63}" type="pres">
      <dgm:prSet presAssocID="{4D4D0795-AACD-46C2-9233-5FC52B276C7D}" presName="child2group" presStyleCnt="0"/>
      <dgm:spPr/>
    </dgm:pt>
    <dgm:pt modelId="{93615302-8D2B-4B1D-A08C-9152BC4449F4}" type="pres">
      <dgm:prSet presAssocID="{4D4D0795-AACD-46C2-9233-5FC52B276C7D}" presName="child2" presStyleLbl="bgAcc1" presStyleIdx="1" presStyleCnt="4"/>
      <dgm:spPr/>
    </dgm:pt>
    <dgm:pt modelId="{BE9CF9FF-D6E4-44A1-A38D-E76903D5515D}" type="pres">
      <dgm:prSet presAssocID="{4D4D0795-AACD-46C2-9233-5FC52B276C7D}" presName="child2Text" presStyleLbl="bgAcc1" presStyleIdx="1" presStyleCnt="4">
        <dgm:presLayoutVars>
          <dgm:bulletEnabled val="1"/>
        </dgm:presLayoutVars>
      </dgm:prSet>
      <dgm:spPr/>
    </dgm:pt>
    <dgm:pt modelId="{24C1E3E7-3D98-4CE8-8A19-CC526771664C}" type="pres">
      <dgm:prSet presAssocID="{4D4D0795-AACD-46C2-9233-5FC52B276C7D}" presName="child3group" presStyleCnt="0"/>
      <dgm:spPr/>
    </dgm:pt>
    <dgm:pt modelId="{751D74FD-0296-48CA-9606-6D90C81FAB50}" type="pres">
      <dgm:prSet presAssocID="{4D4D0795-AACD-46C2-9233-5FC52B276C7D}" presName="child3" presStyleLbl="bgAcc1" presStyleIdx="2" presStyleCnt="4"/>
      <dgm:spPr/>
    </dgm:pt>
    <dgm:pt modelId="{F958CFD6-1B41-4C7E-8365-3A9129F97FE1}" type="pres">
      <dgm:prSet presAssocID="{4D4D0795-AACD-46C2-9233-5FC52B276C7D}" presName="child3Text" presStyleLbl="bgAcc1" presStyleIdx="2" presStyleCnt="4">
        <dgm:presLayoutVars>
          <dgm:bulletEnabled val="1"/>
        </dgm:presLayoutVars>
      </dgm:prSet>
      <dgm:spPr/>
    </dgm:pt>
    <dgm:pt modelId="{29258BCE-A4ED-4079-B3E3-CEEA8E5FC7FB}" type="pres">
      <dgm:prSet presAssocID="{4D4D0795-AACD-46C2-9233-5FC52B276C7D}" presName="child4group" presStyleCnt="0"/>
      <dgm:spPr/>
    </dgm:pt>
    <dgm:pt modelId="{D18ABE6D-E01E-484E-9814-CDC1821C4959}" type="pres">
      <dgm:prSet presAssocID="{4D4D0795-AACD-46C2-9233-5FC52B276C7D}" presName="child4" presStyleLbl="bgAcc1" presStyleIdx="3" presStyleCnt="4"/>
      <dgm:spPr/>
    </dgm:pt>
    <dgm:pt modelId="{35F081CA-9AA7-47F0-8723-1D23F3A0BF4A}" type="pres">
      <dgm:prSet presAssocID="{4D4D0795-AACD-46C2-9233-5FC52B276C7D}" presName="child4Text" presStyleLbl="bgAcc1" presStyleIdx="3" presStyleCnt="4">
        <dgm:presLayoutVars>
          <dgm:bulletEnabled val="1"/>
        </dgm:presLayoutVars>
      </dgm:prSet>
      <dgm:spPr/>
    </dgm:pt>
    <dgm:pt modelId="{9941E37A-1AE3-4AC3-878F-D11B52A8B4A0}" type="pres">
      <dgm:prSet presAssocID="{4D4D0795-AACD-46C2-9233-5FC52B276C7D}" presName="childPlaceholder" presStyleCnt="0"/>
      <dgm:spPr/>
    </dgm:pt>
    <dgm:pt modelId="{BC357324-B4F8-4611-B12D-49F4501CA1CF}" type="pres">
      <dgm:prSet presAssocID="{4D4D0795-AACD-46C2-9233-5FC52B276C7D}" presName="circle" presStyleCnt="0"/>
      <dgm:spPr/>
    </dgm:pt>
    <dgm:pt modelId="{CB621B04-7A70-4082-BBC3-7CD635FA3C21}" type="pres">
      <dgm:prSet presAssocID="{4D4D0795-AACD-46C2-9233-5FC52B276C7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A8DDCD1-6316-483A-94C9-8670081D433C}" type="pres">
      <dgm:prSet presAssocID="{4D4D0795-AACD-46C2-9233-5FC52B276C7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435E6DA-545E-41FE-9C1A-3CB7E22786F8}" type="pres">
      <dgm:prSet presAssocID="{4D4D0795-AACD-46C2-9233-5FC52B276C7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F9EA545-C030-471A-8968-B0EFA96B8440}" type="pres">
      <dgm:prSet presAssocID="{4D4D0795-AACD-46C2-9233-5FC52B276C7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9DA467D-E6C9-4C7A-AF04-99DE95F64E52}" type="pres">
      <dgm:prSet presAssocID="{4D4D0795-AACD-46C2-9233-5FC52B276C7D}" presName="quadrantPlaceholder" presStyleCnt="0"/>
      <dgm:spPr/>
    </dgm:pt>
    <dgm:pt modelId="{6BE231ED-10D8-44AF-BFE7-2163889D09AC}" type="pres">
      <dgm:prSet presAssocID="{4D4D0795-AACD-46C2-9233-5FC52B276C7D}" presName="center1" presStyleLbl="fgShp" presStyleIdx="0" presStyleCnt="2"/>
      <dgm:spPr/>
    </dgm:pt>
    <dgm:pt modelId="{191B7486-79FD-4BFA-9BCF-776A3F746D29}" type="pres">
      <dgm:prSet presAssocID="{4D4D0795-AACD-46C2-9233-5FC52B276C7D}" presName="center2" presStyleLbl="fgShp" presStyleIdx="1" presStyleCnt="2"/>
      <dgm:spPr/>
    </dgm:pt>
  </dgm:ptLst>
  <dgm:cxnLst>
    <dgm:cxn modelId="{1C0FB014-198B-49CC-9691-38126F0EA084}" srcId="{4D4D0795-AACD-46C2-9233-5FC52B276C7D}" destId="{598A84CC-1FBA-41CD-953E-DBC84AD551B0}" srcOrd="0" destOrd="0" parTransId="{C1EAC218-910A-4E60-9E01-448C5819DE95}" sibTransId="{88B180F0-B860-4DF6-9B8B-2CB101744273}"/>
    <dgm:cxn modelId="{C8C39716-8F5F-404C-A002-E88F55FF254B}" srcId="{6199C292-3ED7-4D01-B236-88E54503734F}" destId="{69E6C2FC-CFF9-4D66-BE00-6619945A00A2}" srcOrd="0" destOrd="0" parTransId="{C428027F-6828-4DC1-9390-1BF2DFAE96BE}" sibTransId="{11CE1528-6B9E-446A-A5E9-59269B688AF1}"/>
    <dgm:cxn modelId="{72C2E519-4ADF-487E-9688-59FB49923681}" type="presOf" srcId="{598A84CC-1FBA-41CD-953E-DBC84AD551B0}" destId="{CB621B04-7A70-4082-BBC3-7CD635FA3C21}" srcOrd="0" destOrd="0" presId="urn:microsoft.com/office/officeart/2005/8/layout/cycle4"/>
    <dgm:cxn modelId="{A922C729-06F9-40FD-BD42-996B05034EC6}" srcId="{4D4D0795-AACD-46C2-9233-5FC52B276C7D}" destId="{54081F54-AE38-4AC2-BFD8-C4CCB9FA3697}" srcOrd="2" destOrd="0" parTransId="{85D58158-B24E-4399-8261-A4197B56C234}" sibTransId="{3325EAF3-1D6B-43BD-A9A1-D4AC19951C24}"/>
    <dgm:cxn modelId="{86B66C44-FF5B-46A0-AEE2-EFF665A4512C}" srcId="{54081F54-AE38-4AC2-BFD8-C4CCB9FA3697}" destId="{7A01E04A-1137-40AF-8D99-A4AA7C93DBB3}" srcOrd="0" destOrd="0" parTransId="{20EF00B1-1ABC-4B7A-9954-14608AF12101}" sibTransId="{D6C72C18-EBF5-439A-9432-A6FEC649DA27}"/>
    <dgm:cxn modelId="{C69CC947-4533-4B7B-A784-476DA7745093}" type="presOf" srcId="{7744512C-83DF-4CB1-B1E0-E6DC811194A2}" destId="{93615302-8D2B-4B1D-A08C-9152BC4449F4}" srcOrd="0" destOrd="0" presId="urn:microsoft.com/office/officeart/2005/8/layout/cycle4"/>
    <dgm:cxn modelId="{2FEDE870-794C-4845-9313-7925DF28CCAE}" srcId="{4D4D0795-AACD-46C2-9233-5FC52B276C7D}" destId="{97B9DE25-928F-432A-AD0D-90504ACB9981}" srcOrd="1" destOrd="0" parTransId="{BC8F8E63-58CE-47BC-837B-36A5CD498AA3}" sibTransId="{40951BB7-C005-4A0F-AF20-AE9D9F87224C}"/>
    <dgm:cxn modelId="{AA1B727A-4BAB-4CE7-9E2B-A08EE7DD0BF6}" type="presOf" srcId="{7744512C-83DF-4CB1-B1E0-E6DC811194A2}" destId="{BE9CF9FF-D6E4-44A1-A38D-E76903D5515D}" srcOrd="1" destOrd="0" presId="urn:microsoft.com/office/officeart/2005/8/layout/cycle4"/>
    <dgm:cxn modelId="{4A3D9C7E-4214-413F-AF91-4EDF8621B922}" type="presOf" srcId="{69E6C2FC-CFF9-4D66-BE00-6619945A00A2}" destId="{35F081CA-9AA7-47F0-8723-1D23F3A0BF4A}" srcOrd="1" destOrd="0" presId="urn:microsoft.com/office/officeart/2005/8/layout/cycle4"/>
    <dgm:cxn modelId="{1CCC997F-5B41-4B9F-AAC8-2C97DFC3F966}" type="presOf" srcId="{4D4D0795-AACD-46C2-9233-5FC52B276C7D}" destId="{3EE954D8-47DA-4183-9566-D32D63105AF6}" srcOrd="0" destOrd="0" presId="urn:microsoft.com/office/officeart/2005/8/layout/cycle4"/>
    <dgm:cxn modelId="{7A71278F-1183-4E9A-A2F4-BDD05F83BE6D}" type="presOf" srcId="{7A01E04A-1137-40AF-8D99-A4AA7C93DBB3}" destId="{F958CFD6-1B41-4C7E-8365-3A9129F97FE1}" srcOrd="1" destOrd="0" presId="urn:microsoft.com/office/officeart/2005/8/layout/cycle4"/>
    <dgm:cxn modelId="{7CF39DA5-A30C-4A9C-8FC0-39F54570812F}" type="presOf" srcId="{355E1300-D0A9-4FEF-BCCF-4AAD33635ADD}" destId="{1188B028-F99C-4FE0-8BFD-AEDD1DA730F1}" srcOrd="1" destOrd="0" presId="urn:microsoft.com/office/officeart/2005/8/layout/cycle4"/>
    <dgm:cxn modelId="{4DC978AB-80D4-40A4-9BF9-42A3373714F8}" type="presOf" srcId="{6199C292-3ED7-4D01-B236-88E54503734F}" destId="{5F9EA545-C030-471A-8968-B0EFA96B8440}" srcOrd="0" destOrd="0" presId="urn:microsoft.com/office/officeart/2005/8/layout/cycle4"/>
    <dgm:cxn modelId="{FA8382AE-6795-44AF-B9F6-6994ADA8AB9A}" srcId="{97B9DE25-928F-432A-AD0D-90504ACB9981}" destId="{7744512C-83DF-4CB1-B1E0-E6DC811194A2}" srcOrd="0" destOrd="0" parTransId="{D5436832-4015-484B-AA1D-5F92EDE0D44E}" sibTransId="{C5CD391E-368C-4451-9B21-F001F524A7F6}"/>
    <dgm:cxn modelId="{CA2FA8C3-8253-43C0-80A2-A36F77C03297}" type="presOf" srcId="{355E1300-D0A9-4FEF-BCCF-4AAD33635ADD}" destId="{8402573C-8BE8-4E1C-BA24-CF445A0C038F}" srcOrd="0" destOrd="0" presId="urn:microsoft.com/office/officeart/2005/8/layout/cycle4"/>
    <dgm:cxn modelId="{F37B57DC-4F8B-4F07-9FEE-273106C9F23D}" type="presOf" srcId="{97B9DE25-928F-432A-AD0D-90504ACB9981}" destId="{2A8DDCD1-6316-483A-94C9-8670081D433C}" srcOrd="0" destOrd="0" presId="urn:microsoft.com/office/officeart/2005/8/layout/cycle4"/>
    <dgm:cxn modelId="{A84BE2DF-129A-4E74-8EF5-CB171D0D892C}" type="presOf" srcId="{69E6C2FC-CFF9-4D66-BE00-6619945A00A2}" destId="{D18ABE6D-E01E-484E-9814-CDC1821C4959}" srcOrd="0" destOrd="0" presId="urn:microsoft.com/office/officeart/2005/8/layout/cycle4"/>
    <dgm:cxn modelId="{6C62E5DF-3512-4CD4-B496-4F86B4FE18B7}" srcId="{4D4D0795-AACD-46C2-9233-5FC52B276C7D}" destId="{6199C292-3ED7-4D01-B236-88E54503734F}" srcOrd="3" destOrd="0" parTransId="{CF9FA321-4F14-4970-9010-6906ED8DE9B1}" sibTransId="{6A31D039-156E-404A-92FC-CE5BA6A279FF}"/>
    <dgm:cxn modelId="{CD7749E2-B44A-476F-B15E-EE447EDC0BE6}" srcId="{598A84CC-1FBA-41CD-953E-DBC84AD551B0}" destId="{355E1300-D0A9-4FEF-BCCF-4AAD33635ADD}" srcOrd="0" destOrd="0" parTransId="{05E89B54-0433-405D-A18F-D0F069B77A6D}" sibTransId="{0052A889-28BB-401B-BE60-471B543AA927}"/>
    <dgm:cxn modelId="{38A7F4F0-73E5-4090-9B66-1281577F0A88}" type="presOf" srcId="{54081F54-AE38-4AC2-BFD8-C4CCB9FA3697}" destId="{E435E6DA-545E-41FE-9C1A-3CB7E22786F8}" srcOrd="0" destOrd="0" presId="urn:microsoft.com/office/officeart/2005/8/layout/cycle4"/>
    <dgm:cxn modelId="{4AF15BFF-9B6A-41F7-813F-D88A98A46F00}" type="presOf" srcId="{7A01E04A-1137-40AF-8D99-A4AA7C93DBB3}" destId="{751D74FD-0296-48CA-9606-6D90C81FAB50}" srcOrd="0" destOrd="0" presId="urn:microsoft.com/office/officeart/2005/8/layout/cycle4"/>
    <dgm:cxn modelId="{61AFC96F-92B6-4D91-9617-881A68370B70}" type="presParOf" srcId="{3EE954D8-47DA-4183-9566-D32D63105AF6}" destId="{98A3F982-99E6-440F-9DD8-279CCDA4FA8B}" srcOrd="0" destOrd="0" presId="urn:microsoft.com/office/officeart/2005/8/layout/cycle4"/>
    <dgm:cxn modelId="{C4DC9D63-FB39-4B60-8E3A-0B51E94A362B}" type="presParOf" srcId="{98A3F982-99E6-440F-9DD8-279CCDA4FA8B}" destId="{B2C5A730-F43E-4600-AF29-1DF9D61381A0}" srcOrd="0" destOrd="0" presId="urn:microsoft.com/office/officeart/2005/8/layout/cycle4"/>
    <dgm:cxn modelId="{452C4476-A5A2-436C-A42B-245CEE8E430C}" type="presParOf" srcId="{B2C5A730-F43E-4600-AF29-1DF9D61381A0}" destId="{8402573C-8BE8-4E1C-BA24-CF445A0C038F}" srcOrd="0" destOrd="0" presId="urn:microsoft.com/office/officeart/2005/8/layout/cycle4"/>
    <dgm:cxn modelId="{6420B798-B659-43A1-BE7C-A1408B6C4A33}" type="presParOf" srcId="{B2C5A730-F43E-4600-AF29-1DF9D61381A0}" destId="{1188B028-F99C-4FE0-8BFD-AEDD1DA730F1}" srcOrd="1" destOrd="0" presId="urn:microsoft.com/office/officeart/2005/8/layout/cycle4"/>
    <dgm:cxn modelId="{8ADEEE1C-DA6B-456F-8E76-0CA98D077318}" type="presParOf" srcId="{98A3F982-99E6-440F-9DD8-279CCDA4FA8B}" destId="{C1B2A55C-124B-4810-9176-B07C01084D63}" srcOrd="1" destOrd="0" presId="urn:microsoft.com/office/officeart/2005/8/layout/cycle4"/>
    <dgm:cxn modelId="{951C4E5F-A6C3-484B-8660-DA2CD59401DC}" type="presParOf" srcId="{C1B2A55C-124B-4810-9176-B07C01084D63}" destId="{93615302-8D2B-4B1D-A08C-9152BC4449F4}" srcOrd="0" destOrd="0" presId="urn:microsoft.com/office/officeart/2005/8/layout/cycle4"/>
    <dgm:cxn modelId="{A205CC4D-575B-4D09-A33A-BE295F8BE24E}" type="presParOf" srcId="{C1B2A55C-124B-4810-9176-B07C01084D63}" destId="{BE9CF9FF-D6E4-44A1-A38D-E76903D5515D}" srcOrd="1" destOrd="0" presId="urn:microsoft.com/office/officeart/2005/8/layout/cycle4"/>
    <dgm:cxn modelId="{BA6B544E-D517-444A-A8D5-C70BEEF97532}" type="presParOf" srcId="{98A3F982-99E6-440F-9DD8-279CCDA4FA8B}" destId="{24C1E3E7-3D98-4CE8-8A19-CC526771664C}" srcOrd="2" destOrd="0" presId="urn:microsoft.com/office/officeart/2005/8/layout/cycle4"/>
    <dgm:cxn modelId="{1CD05AFA-F2D4-493D-BC7D-AC3A6FD43815}" type="presParOf" srcId="{24C1E3E7-3D98-4CE8-8A19-CC526771664C}" destId="{751D74FD-0296-48CA-9606-6D90C81FAB50}" srcOrd="0" destOrd="0" presId="urn:microsoft.com/office/officeart/2005/8/layout/cycle4"/>
    <dgm:cxn modelId="{CCD4314E-8A19-47EF-B3AA-4C7C6273F79D}" type="presParOf" srcId="{24C1E3E7-3D98-4CE8-8A19-CC526771664C}" destId="{F958CFD6-1B41-4C7E-8365-3A9129F97FE1}" srcOrd="1" destOrd="0" presId="urn:microsoft.com/office/officeart/2005/8/layout/cycle4"/>
    <dgm:cxn modelId="{53FB4104-2AB9-470E-80A8-7EF79CEF1317}" type="presParOf" srcId="{98A3F982-99E6-440F-9DD8-279CCDA4FA8B}" destId="{29258BCE-A4ED-4079-B3E3-CEEA8E5FC7FB}" srcOrd="3" destOrd="0" presId="urn:microsoft.com/office/officeart/2005/8/layout/cycle4"/>
    <dgm:cxn modelId="{A5282887-163B-4734-AA0F-DA2A32078869}" type="presParOf" srcId="{29258BCE-A4ED-4079-B3E3-CEEA8E5FC7FB}" destId="{D18ABE6D-E01E-484E-9814-CDC1821C4959}" srcOrd="0" destOrd="0" presId="urn:microsoft.com/office/officeart/2005/8/layout/cycle4"/>
    <dgm:cxn modelId="{8EFB7732-4AA7-43DB-8E42-F024725B6A84}" type="presParOf" srcId="{29258BCE-A4ED-4079-B3E3-CEEA8E5FC7FB}" destId="{35F081CA-9AA7-47F0-8723-1D23F3A0BF4A}" srcOrd="1" destOrd="0" presId="urn:microsoft.com/office/officeart/2005/8/layout/cycle4"/>
    <dgm:cxn modelId="{AE204D84-0AA6-4031-AF58-C2AAC83AF355}" type="presParOf" srcId="{98A3F982-99E6-440F-9DD8-279CCDA4FA8B}" destId="{9941E37A-1AE3-4AC3-878F-D11B52A8B4A0}" srcOrd="4" destOrd="0" presId="urn:microsoft.com/office/officeart/2005/8/layout/cycle4"/>
    <dgm:cxn modelId="{FAE4564F-F260-4F1F-8334-E9D6E95425C0}" type="presParOf" srcId="{3EE954D8-47DA-4183-9566-D32D63105AF6}" destId="{BC357324-B4F8-4611-B12D-49F4501CA1CF}" srcOrd="1" destOrd="0" presId="urn:microsoft.com/office/officeart/2005/8/layout/cycle4"/>
    <dgm:cxn modelId="{287F6F97-7BCB-4771-B886-524512561DAB}" type="presParOf" srcId="{BC357324-B4F8-4611-B12D-49F4501CA1CF}" destId="{CB621B04-7A70-4082-BBC3-7CD635FA3C21}" srcOrd="0" destOrd="0" presId="urn:microsoft.com/office/officeart/2005/8/layout/cycle4"/>
    <dgm:cxn modelId="{A53CDF7F-ED82-44EC-AE06-5325C74F3356}" type="presParOf" srcId="{BC357324-B4F8-4611-B12D-49F4501CA1CF}" destId="{2A8DDCD1-6316-483A-94C9-8670081D433C}" srcOrd="1" destOrd="0" presId="urn:microsoft.com/office/officeart/2005/8/layout/cycle4"/>
    <dgm:cxn modelId="{8C6E0E75-63EB-481F-9552-D065577747D5}" type="presParOf" srcId="{BC357324-B4F8-4611-B12D-49F4501CA1CF}" destId="{E435E6DA-545E-41FE-9C1A-3CB7E22786F8}" srcOrd="2" destOrd="0" presId="urn:microsoft.com/office/officeart/2005/8/layout/cycle4"/>
    <dgm:cxn modelId="{CA0E4217-ADAB-4F0E-ADC0-74009B03E725}" type="presParOf" srcId="{BC357324-B4F8-4611-B12D-49F4501CA1CF}" destId="{5F9EA545-C030-471A-8968-B0EFA96B8440}" srcOrd="3" destOrd="0" presId="urn:microsoft.com/office/officeart/2005/8/layout/cycle4"/>
    <dgm:cxn modelId="{A9D37B3B-5E22-4466-BEE3-44A68094DA9C}" type="presParOf" srcId="{BC357324-B4F8-4611-B12D-49F4501CA1CF}" destId="{B9DA467D-E6C9-4C7A-AF04-99DE95F64E52}" srcOrd="4" destOrd="0" presId="urn:microsoft.com/office/officeart/2005/8/layout/cycle4"/>
    <dgm:cxn modelId="{6F0AD96F-A3D3-442C-9FA2-7B68F94FFC2F}" type="presParOf" srcId="{3EE954D8-47DA-4183-9566-D32D63105AF6}" destId="{6BE231ED-10D8-44AF-BFE7-2163889D09AC}" srcOrd="2" destOrd="0" presId="urn:microsoft.com/office/officeart/2005/8/layout/cycle4"/>
    <dgm:cxn modelId="{7264E378-AA7F-4886-B2B6-086528B88379}" type="presParOf" srcId="{3EE954D8-47DA-4183-9566-D32D63105AF6}" destId="{191B7486-79FD-4BFA-9BCF-776A3F746D2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D74FD-0296-48CA-9606-6D90C81FAB50}">
      <dsp:nvSpPr>
        <dsp:cNvPr id="0" name=""/>
        <dsp:cNvSpPr/>
      </dsp:nvSpPr>
      <dsp:spPr>
        <a:xfrm>
          <a:off x="4165685" y="2386583"/>
          <a:ext cx="1733782" cy="112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完全兼容</a:t>
          </a:r>
          <a:r>
            <a:rPr lang="en-US" altLang="zh-CN" sz="1100" kern="1200"/>
            <a:t>W3C</a:t>
          </a:r>
          <a:r>
            <a:rPr lang="zh-CN" altLang="en-US" sz="1100" kern="1200"/>
            <a:t>规范；模块化设计，保障核心引擎的独立性</a:t>
          </a:r>
          <a:endParaRPr lang="en-US" sz="1100" kern="1200"/>
        </a:p>
      </dsp:txBody>
      <dsp:txXfrm>
        <a:off x="4710491" y="2692029"/>
        <a:ext cx="1164306" cy="792981"/>
      </dsp:txXfrm>
    </dsp:sp>
    <dsp:sp modelId="{D18ABE6D-E01E-484E-9814-CDC1821C4959}">
      <dsp:nvSpPr>
        <dsp:cNvPr id="0" name=""/>
        <dsp:cNvSpPr/>
      </dsp:nvSpPr>
      <dsp:spPr>
        <a:xfrm>
          <a:off x="1336881" y="2386583"/>
          <a:ext cx="1733782" cy="112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/>
            <a:t>高级特性可选择性关闭，保证核心引擎的简洁性</a:t>
          </a:r>
          <a:endParaRPr lang="en-US" sz="1000" kern="1200"/>
        </a:p>
      </dsp:txBody>
      <dsp:txXfrm>
        <a:off x="1361552" y="2692029"/>
        <a:ext cx="1164306" cy="792981"/>
      </dsp:txXfrm>
    </dsp:sp>
    <dsp:sp modelId="{93615302-8D2B-4B1D-A08C-9152BC4449F4}">
      <dsp:nvSpPr>
        <dsp:cNvPr id="0" name=""/>
        <dsp:cNvSpPr/>
      </dsp:nvSpPr>
      <dsp:spPr>
        <a:xfrm>
          <a:off x="4165685" y="0"/>
          <a:ext cx="1733782" cy="112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提供</a:t>
          </a:r>
          <a:r>
            <a:rPr lang="en-US" altLang="zh-CN" sz="1100" kern="1200"/>
            <a:t>SDK</a:t>
          </a:r>
          <a:r>
            <a:rPr lang="zh-CN" altLang="en-US" sz="1100" kern="1200"/>
            <a:t>、使用示例及丰富的</a:t>
          </a:r>
          <a:r>
            <a:rPr lang="en-US" altLang="zh-CN" sz="1100" kern="1200"/>
            <a:t>API</a:t>
          </a:r>
          <a:endParaRPr lang="en-US" sz="1100" kern="1200"/>
        </a:p>
      </dsp:txBody>
      <dsp:txXfrm>
        <a:off x="4710491" y="24671"/>
        <a:ext cx="1164306" cy="792981"/>
      </dsp:txXfrm>
    </dsp:sp>
    <dsp:sp modelId="{8402573C-8BE8-4E1C-BA24-CF445A0C038F}">
      <dsp:nvSpPr>
        <dsp:cNvPr id="0" name=""/>
        <dsp:cNvSpPr/>
      </dsp:nvSpPr>
      <dsp:spPr>
        <a:xfrm>
          <a:off x="1336881" y="0"/>
          <a:ext cx="1733782" cy="112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/>
            <a:t>基于</a:t>
          </a:r>
          <a:r>
            <a:rPr lang="en-US" altLang="zh-CN" sz="1200" kern="1200"/>
            <a:t>LLVM</a:t>
          </a:r>
          <a:r>
            <a:rPr lang="zh-CN" altLang="en-US" sz="1200" kern="1200"/>
            <a:t>编译框架提供接近原生的执行性能</a:t>
          </a:r>
          <a:endParaRPr lang="en-US" sz="1200" kern="1200"/>
        </a:p>
      </dsp:txBody>
      <dsp:txXfrm>
        <a:off x="1361552" y="24671"/>
        <a:ext cx="1164306" cy="792981"/>
      </dsp:txXfrm>
    </dsp:sp>
    <dsp:sp modelId="{CB621B04-7A70-4082-BBC3-7CD635FA3C21}">
      <dsp:nvSpPr>
        <dsp:cNvPr id="0" name=""/>
        <dsp:cNvSpPr/>
      </dsp:nvSpPr>
      <dsp:spPr>
        <a:xfrm>
          <a:off x="2063385" y="200051"/>
          <a:ext cx="1519692" cy="151969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高效</a:t>
          </a:r>
          <a:endParaRPr lang="en-US" sz="2700" kern="1200"/>
        </a:p>
      </dsp:txBody>
      <dsp:txXfrm>
        <a:off x="2508492" y="645158"/>
        <a:ext cx="1074585" cy="1074585"/>
      </dsp:txXfrm>
    </dsp:sp>
    <dsp:sp modelId="{2A8DDCD1-6316-483A-94C9-8670081D433C}">
      <dsp:nvSpPr>
        <dsp:cNvPr id="0" name=""/>
        <dsp:cNvSpPr/>
      </dsp:nvSpPr>
      <dsp:spPr>
        <a:xfrm rot="5400000">
          <a:off x="3653271" y="200051"/>
          <a:ext cx="1519692" cy="1519692"/>
        </a:xfrm>
        <a:prstGeom prst="pieWedg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实用</a:t>
          </a:r>
          <a:endParaRPr lang="en-US" sz="2700" kern="1200"/>
        </a:p>
      </dsp:txBody>
      <dsp:txXfrm rot="-5400000">
        <a:off x="3653271" y="645158"/>
        <a:ext cx="1074585" cy="1074585"/>
      </dsp:txXfrm>
    </dsp:sp>
    <dsp:sp modelId="{E435E6DA-545E-41FE-9C1A-3CB7E22786F8}">
      <dsp:nvSpPr>
        <dsp:cNvPr id="0" name=""/>
        <dsp:cNvSpPr/>
      </dsp:nvSpPr>
      <dsp:spPr>
        <a:xfrm rot="10800000">
          <a:off x="3653271" y="1789937"/>
          <a:ext cx="1519692" cy="1519692"/>
        </a:xfrm>
        <a:prstGeom prst="pieWedg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可靠</a:t>
          </a:r>
          <a:endParaRPr lang="en-US" sz="2700" kern="1200"/>
        </a:p>
      </dsp:txBody>
      <dsp:txXfrm rot="10800000">
        <a:off x="3653271" y="1789937"/>
        <a:ext cx="1074585" cy="1074585"/>
      </dsp:txXfrm>
    </dsp:sp>
    <dsp:sp modelId="{5F9EA545-C030-471A-8968-B0EFA96B8440}">
      <dsp:nvSpPr>
        <dsp:cNvPr id="0" name=""/>
        <dsp:cNvSpPr/>
      </dsp:nvSpPr>
      <dsp:spPr>
        <a:xfrm rot="16200000">
          <a:off x="2063385" y="1789937"/>
          <a:ext cx="1519692" cy="1519692"/>
        </a:xfrm>
        <a:prstGeom prst="pieWedg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轻量</a:t>
          </a:r>
          <a:endParaRPr lang="en-US" sz="2700" kern="1200"/>
        </a:p>
      </dsp:txBody>
      <dsp:txXfrm rot="5400000">
        <a:off x="2508492" y="1789937"/>
        <a:ext cx="1074585" cy="1074585"/>
      </dsp:txXfrm>
    </dsp:sp>
    <dsp:sp modelId="{6BE231ED-10D8-44AF-BFE7-2163889D09AC}">
      <dsp:nvSpPr>
        <dsp:cNvPr id="0" name=""/>
        <dsp:cNvSpPr/>
      </dsp:nvSpPr>
      <dsp:spPr>
        <a:xfrm>
          <a:off x="3355826" y="1438969"/>
          <a:ext cx="524697" cy="45625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1B7486-79FD-4BFA-9BCF-776A3F746D29}">
      <dsp:nvSpPr>
        <dsp:cNvPr id="0" name=""/>
        <dsp:cNvSpPr/>
      </dsp:nvSpPr>
      <dsp:spPr>
        <a:xfrm rot="10800000">
          <a:off x="3355826" y="1614453"/>
          <a:ext cx="524697" cy="45625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57e6d1a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57e6d1a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wasm</a:t>
            </a:r>
            <a:r>
              <a:rPr lang="zh-CN" altLang="en-US"/>
              <a:t>文件以</a:t>
            </a:r>
            <a:r>
              <a:rPr lang="en-US" altLang="zh-CN"/>
              <a:t>pthread</a:t>
            </a:r>
            <a:r>
              <a:rPr lang="zh-CN" altLang="en-US"/>
              <a:t>模式编译时，初始化后他们的实例将引用同一块共享内存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辅助栈的分配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cluster</a:t>
            </a:r>
            <a:r>
              <a:rPr lang="zh-CN" altLang="en-US"/>
              <a:t>来管理一个</a:t>
            </a:r>
            <a:r>
              <a:rPr lang="en-US" altLang="zh-CN"/>
              <a:t>app</a:t>
            </a:r>
            <a:r>
              <a:rPr lang="zh-CN" altLang="en-US"/>
              <a:t>的多个</a:t>
            </a:r>
            <a:r>
              <a:rPr lang="en-US" altLang="zh-CN"/>
              <a:t>exec_env</a:t>
            </a:r>
            <a:r>
              <a:rPr lang="zh-CN" altLang="en-US"/>
              <a:t>，负责辅助栈空间的分配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app</a:t>
            </a:r>
            <a:r>
              <a:rPr lang="zh-CN" altLang="en-US"/>
              <a:t>对应一个</a:t>
            </a:r>
            <a:r>
              <a:rPr lang="en-US" altLang="zh-CN"/>
              <a:t>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6c1167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e6c11678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以上介绍了</a:t>
            </a:r>
            <a:r>
              <a:rPr lang="en-US" altLang="zh-CN"/>
              <a:t>WAMR</a:t>
            </a:r>
            <a:r>
              <a:rPr lang="zh-CN" altLang="en-US"/>
              <a:t>的线程管理模块，但是这个模块主要负责如何管理</a:t>
            </a:r>
            <a:r>
              <a:rPr lang="en-US" altLang="zh-CN"/>
              <a:t>runtime</a:t>
            </a:r>
            <a:r>
              <a:rPr lang="zh-CN" altLang="en-US"/>
              <a:t>内部的数据，如何处理共享内存、独享辅助栈等核心问题，而为了让</a:t>
            </a:r>
            <a:r>
              <a:rPr lang="en-US" altLang="zh-CN"/>
              <a:t>wasm app</a:t>
            </a:r>
            <a:r>
              <a:rPr lang="zh-CN" altLang="en-US"/>
              <a:t>能够使用</a:t>
            </a:r>
            <a:r>
              <a:rPr lang="en-US" altLang="zh-CN"/>
              <a:t>pthread</a:t>
            </a:r>
            <a:r>
              <a:rPr lang="zh-CN" altLang="en-US"/>
              <a:t>相关功能，还需要一个</a:t>
            </a:r>
            <a:r>
              <a:rPr lang="en-US" altLang="zh-CN"/>
              <a:t>pthread</a:t>
            </a:r>
            <a:r>
              <a:rPr lang="zh-CN" altLang="en-US"/>
              <a:t>适配层来提供服务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有了</a:t>
            </a:r>
            <a:r>
              <a:rPr lang="en-US" altLang="zh-CN"/>
              <a:t>thread manager</a:t>
            </a:r>
            <a:r>
              <a:rPr lang="zh-CN" altLang="en-US"/>
              <a:t>之后便可以基于它来创建更多的组件</a:t>
            </a:r>
            <a:r>
              <a:rPr lang="en-US" altLang="zh-CN"/>
              <a:t>/</a:t>
            </a:r>
            <a:r>
              <a:rPr lang="zh-CN" altLang="en-US"/>
              <a:t>库，比如</a:t>
            </a:r>
            <a:r>
              <a:rPr lang="en-US" altLang="zh-CN"/>
              <a:t>pthread library</a:t>
            </a:r>
            <a:r>
              <a:rPr lang="zh-CN" altLang="en-US"/>
              <a:t>，以及未来</a:t>
            </a:r>
            <a:r>
              <a:rPr lang="en-US" altLang="zh-CN"/>
              <a:t>debugger</a:t>
            </a:r>
            <a:r>
              <a:rPr lang="zh-CN" altLang="en-US"/>
              <a:t>模块也需要与</a:t>
            </a:r>
            <a:r>
              <a:rPr lang="en-US" altLang="zh-CN"/>
              <a:t>thread manager</a:t>
            </a:r>
            <a:r>
              <a:rPr lang="zh-CN" altLang="en-US"/>
              <a:t>进行交互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0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pthread wrapper</a:t>
            </a:r>
            <a:r>
              <a:rPr lang="zh-CN" altLang="en-US"/>
              <a:t>的调用流程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Thread</a:t>
            </a:r>
            <a:r>
              <a:rPr lang="zh-CN" altLang="en-US"/>
              <a:t>信息节点数据结构定义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cluster</a:t>
            </a:r>
            <a:r>
              <a:rPr lang="zh-CN" altLang="en-US"/>
              <a:t>的信息管理。所有信息全部由</a:t>
            </a:r>
            <a:r>
              <a:rPr lang="en-US" altLang="zh-CN"/>
              <a:t>lib-pthread</a:t>
            </a:r>
            <a:r>
              <a:rPr lang="zh-CN" altLang="en-US"/>
              <a:t>库自己维护，对</a:t>
            </a:r>
            <a:r>
              <a:rPr lang="en-US" altLang="zh-CN"/>
              <a:t>VM Engine 0</a:t>
            </a:r>
            <a:r>
              <a:rPr lang="zh-CN" altLang="en-US"/>
              <a:t>侵入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1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时间关系不再展开，简单介绍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简要介绍什么是</a:t>
            </a:r>
            <a:r>
              <a:rPr lang="en-US" altLang="zh-CN"/>
              <a:t>wasm</a:t>
            </a:r>
            <a:r>
              <a:rPr lang="zh-CN" altLang="en-US"/>
              <a:t>、什么是</a:t>
            </a:r>
            <a:r>
              <a:rPr lang="en-US" altLang="zh-CN"/>
              <a:t>WAMR</a:t>
            </a:r>
            <a:r>
              <a:rPr lang="zh-CN" altLang="en-US"/>
              <a:t>、</a:t>
            </a:r>
            <a:r>
              <a:rPr lang="en-US" altLang="zh-CN"/>
              <a:t>WAMR</a:t>
            </a:r>
            <a:r>
              <a:rPr lang="zh-CN" altLang="en-US"/>
              <a:t>设计的核心理念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9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</a:t>
            </a:r>
            <a:r>
              <a:rPr lang="en-US" altLang="zh-CN"/>
              <a:t>WAMR</a:t>
            </a:r>
            <a:r>
              <a:rPr lang="zh-CN" altLang="en-US"/>
              <a:t>整体架构，引出今天要讲的</a:t>
            </a:r>
            <a:r>
              <a:rPr lang="en-US" altLang="zh-CN"/>
              <a:t>thread manager</a:t>
            </a:r>
            <a:r>
              <a:rPr lang="zh-CN" altLang="en-US"/>
              <a:t>和</a:t>
            </a:r>
            <a:r>
              <a:rPr lang="en-US" altLang="zh-CN"/>
              <a:t>lib pthread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</a:t>
            </a:r>
            <a:r>
              <a:rPr lang="en-US" altLang="zh-CN"/>
              <a:t>WAMR</a:t>
            </a:r>
            <a:r>
              <a:rPr lang="zh-CN" altLang="en-US"/>
              <a:t>内部的主要数据结构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详细介绍</a:t>
            </a:r>
            <a:r>
              <a:rPr lang="en-US" altLang="zh-CN"/>
              <a:t>exec_env</a:t>
            </a:r>
            <a:r>
              <a:rPr lang="zh-CN" altLang="en-US"/>
              <a:t>的结构，每部分的作用，解释操作栈和辅助栈的区别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2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介绍线性内存的结构，根据多线程的特点（共享</a:t>
            </a:r>
            <a:r>
              <a:rPr lang="en-US" altLang="zh-CN"/>
              <a:t>heap</a:t>
            </a:r>
            <a:r>
              <a:rPr lang="zh-CN" altLang="en-US"/>
              <a:t>，独享</a:t>
            </a:r>
            <a:r>
              <a:rPr lang="en-US" altLang="zh-CN"/>
              <a:t>stack</a:t>
            </a:r>
            <a:r>
              <a:rPr lang="zh-CN" altLang="en-US"/>
              <a:t>），引出</a:t>
            </a:r>
            <a:r>
              <a:rPr lang="en-US" altLang="zh-CN"/>
              <a:t>WAMR</a:t>
            </a:r>
            <a:r>
              <a:rPr lang="zh-CN" altLang="en-US"/>
              <a:t>多线程管理需要解决的问题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如何解决共享内存的问题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4486-C7FD-46DC-98D6-3D4760F8E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如何解决独享辅助栈的问题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多个线程对应多个</a:t>
            </a:r>
            <a:r>
              <a:rPr lang="en-US" altLang="zh-CN"/>
              <a:t>exec_env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9D0D-F626-4E6D-AECA-57E2D56A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37323-2C9E-4094-B753-76A12660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FF8B-F999-4A4D-A7E4-12864BC1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DE09-7C88-4E8A-8558-9171AE87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3240-0DF7-4418-8062-61ED1042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60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8CAF-9B5F-44C2-B1EF-49AEAC4F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14BC-B94E-42EF-A796-36CBD679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CD53-AF3C-45EE-8AA3-E80494E9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B456-A115-460E-8C8A-E57FABE3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9514-B8F5-49ED-AB04-4E58417D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05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7AEB-20FD-45E0-8EDB-45186187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93AEF-51D2-4497-9755-3CC1FDCA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8B91-9247-4DFA-B503-FE7F8E0B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61DB-BBF3-4DCB-8D1C-9A56FE52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5C8-1E3D-4896-814A-3A1C232B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780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8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040-82EB-4113-9262-D7C45B5F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4D09-5B08-4DF9-8BDB-545A0CD7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FF01-FE6D-441A-93CE-D73F4082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D4C5-5C14-4203-934C-E19BBBF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FE6E-D96B-40F5-8596-73BA3095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572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6787-64EA-427D-8EE4-45E786F7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F23C-ADE4-458E-B9C1-CEE57801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15A1-3B32-4021-AC4D-F318D3E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E337-FD6E-48D8-AB95-9EEC5A39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CBEA-1364-4A15-AEEE-EF79E5A3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73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EB7F-C4DB-4FCD-AAE9-A47A352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F44F-086D-47D5-8EC8-36D89063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67AC-D13E-49AC-B795-8E684D0D5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F828-1919-467D-B114-E19D1430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C79E-F0BD-4FC5-850C-E5E1987F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DF1F3-CE96-496D-85F8-1C33DFC8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96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1293-A4B8-45E3-81DF-76B00DED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DA69-BAE7-44E1-9FE5-347BB421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295AB-5A9B-4BE2-878A-9F30A01E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7166E-5FE0-4BB8-9517-1DA2D4EE3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12548-8C8C-4762-A939-C1A85E510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37FEB-C3C4-4A7A-B881-509DA80A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3152F-1811-4AB2-95D5-2ACAAAD2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18908-E0D0-4B95-8E03-77ADB90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497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984B-8F27-472F-BE7A-2A36F1D4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E1028-921B-4C1B-BA92-26630BD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E4527-ACB0-4046-A538-BA85AB4C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E7FFA-72F5-45E9-9E5D-1E9AFEC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457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9507E-DF05-4FCE-8BAA-E33015F8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4E04D-E922-48B2-A789-3C31475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699E7-677D-411D-B1D1-29469D1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899-9C37-4AB1-BEC6-C3E58436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65CA-6373-405D-A147-47A64920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9809-1BD2-42A8-8ECA-3DD2002F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F08C4-2EDA-4757-ACB5-7E59FBF9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E4D4-B334-4A8E-945B-5C391C7A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2AA5-29EA-4702-B514-4A422BFE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796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6173-1EED-4C38-8AF9-9176436D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E4B15-D0D9-4ECA-B5BD-A41F175C0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3B56F-A3E8-403F-9C3E-1A368D6F1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3441-56A2-4087-90E9-6C414F1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01D6-8C1E-4333-B232-22A2FDF3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FD46-68CE-4D38-8929-AAD5A843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74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8FD88-41ED-4FD9-88D1-15980F03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0725-A9C6-41D0-BAF3-82157A9C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DEA3-5C63-4137-966D-F788BD08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1F0-7F10-4C2C-8D27-504AB99DE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57A5-15E9-44C1-8F97-5E617E4E1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ytecodealliance/wasm-micro-runtime/blob/main/doc/pthread_library.m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codealliance/wasm-micro-runtime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Rectangle 7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7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813560"/>
            <a:ext cx="9141714" cy="247065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6" name="Picture 7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335502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65443" y="1557337"/>
            <a:ext cx="8013114" cy="100885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WebAssembly Micro Runtime </a:t>
            </a:r>
            <a:r>
              <a:rPr lang="zh-CN" altLang="en-US" sz="3600">
                <a:solidFill>
                  <a:srgbClr val="FFFFFF"/>
                </a:solidFill>
              </a:rPr>
              <a:t>多线程管理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81736-DEC2-4B5E-B06A-83F4561D324E}"/>
              </a:ext>
            </a:extLst>
          </p:cNvPr>
          <p:cNvSpPr txBox="1"/>
          <p:nvPr/>
        </p:nvSpPr>
        <p:spPr>
          <a:xfrm>
            <a:off x="7316673" y="3244361"/>
            <a:ext cx="126188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zh-CN" altLang="en-US"/>
              <a:t>徐君</a:t>
            </a:r>
            <a:r>
              <a:rPr lang="en-US" altLang="zh-CN"/>
              <a:t>, Intel</a:t>
            </a:r>
          </a:p>
          <a:p>
            <a:pPr algn="r"/>
            <a:r>
              <a:rPr lang="en-US"/>
              <a:t>2021-06-19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A735-72BB-4B98-9B2B-002B1B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执行机制（执行环境）</a:t>
            </a:r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9A9208-C829-4541-8EC0-71DA122BB412}"/>
              </a:ext>
            </a:extLst>
          </p:cNvPr>
          <p:cNvGrpSpPr/>
          <p:nvPr/>
        </p:nvGrpSpPr>
        <p:grpSpPr>
          <a:xfrm>
            <a:off x="1165686" y="1100560"/>
            <a:ext cx="6812627" cy="3769096"/>
            <a:chOff x="1165686" y="1100560"/>
            <a:chExt cx="6812627" cy="37690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A2969D2-0FA5-47D8-B153-8CFBFDEDF6FE}"/>
                </a:ext>
              </a:extLst>
            </p:cNvPr>
            <p:cNvSpPr/>
            <p:nvPr/>
          </p:nvSpPr>
          <p:spPr>
            <a:xfrm>
              <a:off x="1165686" y="1100560"/>
              <a:ext cx="6812627" cy="3769096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B64127-8909-4C7A-836B-81A2223C61AC}"/>
                </a:ext>
              </a:extLst>
            </p:cNvPr>
            <p:cNvSpPr txBox="1"/>
            <p:nvPr/>
          </p:nvSpPr>
          <p:spPr>
            <a:xfrm>
              <a:off x="3757802" y="1161092"/>
              <a:ext cx="1628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wasm</a:t>
              </a:r>
              <a:r>
                <a:rPr lang="zh-CN" altLang="en-US"/>
                <a:t> </a:t>
              </a:r>
              <a:r>
                <a:rPr lang="en-US" altLang="zh-CN"/>
                <a:t>exec</a:t>
              </a:r>
              <a:r>
                <a:rPr lang="zh-CN" altLang="en-US"/>
                <a:t> </a:t>
              </a:r>
              <a:r>
                <a:rPr lang="en-US" altLang="zh-CN"/>
                <a:t>env</a:t>
              </a:r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0AE7FD-29AC-49E1-BC55-AA2B8F299F8B}"/>
                </a:ext>
              </a:extLst>
            </p:cNvPr>
            <p:cNvGrpSpPr/>
            <p:nvPr/>
          </p:nvGrpSpPr>
          <p:grpSpPr>
            <a:xfrm>
              <a:off x="6568779" y="2428657"/>
              <a:ext cx="1095884" cy="2003302"/>
              <a:chOff x="6135554" y="1808546"/>
              <a:chExt cx="1095884" cy="20033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6777B1-8F1E-4E9E-B1B3-7646FCCE85D5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381A79-AFB4-4BD8-9595-1BED3E5515EA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5717D13-CA33-4357-87C4-FE6F84995DDC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095EEE-01B0-40EA-9D7A-ECBF10021A12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B80B22-7F96-4FA1-BD62-6D1FC6F954AB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D46EA2-F86C-46F2-BDEB-253ABC7E1ECA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CF7442D-5862-41FF-913A-67A634B31662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833A20-8464-4E20-A39C-06325B0D8B70}"/>
                </a:ext>
              </a:extLst>
            </p:cNvPr>
            <p:cNvSpPr txBox="1"/>
            <p:nvPr/>
          </p:nvSpPr>
          <p:spPr>
            <a:xfrm>
              <a:off x="6716612" y="198569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操作栈</a:t>
              </a:r>
              <a:endParaRPr lang="en-US" sz="160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E09DFCD-32DF-4ACB-990D-9DFF6977F491}"/>
                </a:ext>
              </a:extLst>
            </p:cNvPr>
            <p:cNvSpPr/>
            <p:nvPr/>
          </p:nvSpPr>
          <p:spPr>
            <a:xfrm>
              <a:off x="5096333" y="2392677"/>
              <a:ext cx="1095884" cy="258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frame_sp</a:t>
              </a:r>
              <a:endParaRPr lang="en-US" sz="14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BBB0F1-756C-448A-B86A-821BB28E0BB5}"/>
                </a:ext>
              </a:extLst>
            </p:cNvPr>
            <p:cNvSpPr/>
            <p:nvPr/>
          </p:nvSpPr>
          <p:spPr>
            <a:xfrm>
              <a:off x="5096768" y="2734364"/>
              <a:ext cx="1095884" cy="258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frame_ip</a:t>
              </a:r>
              <a:endParaRPr lang="en-US" sz="14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B83F56F-CAF9-41AE-A67E-01ABBB13E695}"/>
                </a:ext>
              </a:extLst>
            </p:cNvPr>
            <p:cNvSpPr/>
            <p:nvPr/>
          </p:nvSpPr>
          <p:spPr>
            <a:xfrm>
              <a:off x="5096333" y="3084463"/>
              <a:ext cx="1095884" cy="258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……</a:t>
              </a:r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3335A4-0FDA-4D6C-89F1-C2F6E54D31EC}"/>
                </a:ext>
              </a:extLst>
            </p:cNvPr>
            <p:cNvSpPr txBox="1"/>
            <p:nvPr/>
          </p:nvSpPr>
          <p:spPr>
            <a:xfrm>
              <a:off x="5038183" y="198569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控制寄存器</a:t>
              </a:r>
              <a:endParaRPr lang="en-US" sz="16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007F053-B3CB-4B59-A96E-FFE93786CC2F}"/>
                </a:ext>
              </a:extLst>
            </p:cNvPr>
            <p:cNvSpPr/>
            <p:nvPr/>
          </p:nvSpPr>
          <p:spPr>
            <a:xfrm>
              <a:off x="1390512" y="1811691"/>
              <a:ext cx="3350473" cy="2910724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A705F-E060-427D-827C-8093B546CAB5}"/>
                </a:ext>
              </a:extLst>
            </p:cNvPr>
            <p:cNvSpPr txBox="1"/>
            <p:nvPr/>
          </p:nvSpPr>
          <p:spPr>
            <a:xfrm>
              <a:off x="1879654" y="1932391"/>
              <a:ext cx="237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wasm module instance</a:t>
              </a:r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F06E2DD-C331-4BA5-8AD6-C53203C9AF8D}"/>
                </a:ext>
              </a:extLst>
            </p:cNvPr>
            <p:cNvSpPr/>
            <p:nvPr/>
          </p:nvSpPr>
          <p:spPr>
            <a:xfrm>
              <a:off x="1636700" y="2428657"/>
              <a:ext cx="795738" cy="64404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Wasm module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4EDE0B-B140-4A36-B294-4BD100E0AA41}"/>
                </a:ext>
              </a:extLst>
            </p:cNvPr>
            <p:cNvSpPr/>
            <p:nvPr/>
          </p:nvSpPr>
          <p:spPr>
            <a:xfrm>
              <a:off x="1685129" y="4155660"/>
              <a:ext cx="2819982" cy="26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线性内存</a:t>
              </a:r>
              <a:endParaRPr lang="en-US" sz="140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B9B5834-E78B-46EE-BA3F-CD77BDCE7C7D}"/>
                </a:ext>
              </a:extLst>
            </p:cNvPr>
            <p:cNvSpPr/>
            <p:nvPr/>
          </p:nvSpPr>
          <p:spPr>
            <a:xfrm>
              <a:off x="2697251" y="2428657"/>
              <a:ext cx="795738" cy="64404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WASI</a:t>
              </a:r>
            </a:p>
            <a:p>
              <a:pPr algn="ctr"/>
              <a:r>
                <a:rPr lang="en-US" altLang="zh-CN" sz="1200"/>
                <a:t>context</a:t>
              </a:r>
              <a:endParaRPr lang="en-US" sz="120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42ABC67-11E4-462D-A6F2-AA8D10855DE5}"/>
                </a:ext>
              </a:extLst>
            </p:cNvPr>
            <p:cNvSpPr/>
            <p:nvPr/>
          </p:nvSpPr>
          <p:spPr>
            <a:xfrm>
              <a:off x="3757802" y="2428657"/>
              <a:ext cx="795738" cy="64404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globals</a:t>
              </a:r>
              <a:endParaRPr lang="en-US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3BDA2A8-1450-4A1D-AC8A-4AF2982D4C56}"/>
                </a:ext>
              </a:extLst>
            </p:cNvPr>
            <p:cNvSpPr/>
            <p:nvPr/>
          </p:nvSpPr>
          <p:spPr>
            <a:xfrm>
              <a:off x="1655757" y="3204811"/>
              <a:ext cx="795738" cy="64404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tables</a:t>
              </a:r>
              <a:endParaRPr lang="en-US" sz="140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3E6FCA2-F9AD-41D8-BA3A-0058ACEDE934}"/>
                </a:ext>
              </a:extLst>
            </p:cNvPr>
            <p:cNvSpPr/>
            <p:nvPr/>
          </p:nvSpPr>
          <p:spPr>
            <a:xfrm>
              <a:off x="2697251" y="3211109"/>
              <a:ext cx="795738" cy="637745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imports</a:t>
              </a:r>
              <a:endParaRPr lang="en-US" sz="12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5928E93-AB4F-47F6-89C4-27D62D7F9A60}"/>
                </a:ext>
              </a:extLst>
            </p:cNvPr>
            <p:cNvSpPr/>
            <p:nvPr/>
          </p:nvSpPr>
          <p:spPr>
            <a:xfrm>
              <a:off x="3757802" y="3204811"/>
              <a:ext cx="795738" cy="637745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exports</a:t>
              </a:r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7DEF91-8BCA-48F9-BB0A-8AD5A830ED5E}"/>
                </a:ext>
              </a:extLst>
            </p:cNvPr>
            <p:cNvSpPr txBox="1"/>
            <p:nvPr/>
          </p:nvSpPr>
          <p:spPr>
            <a:xfrm>
              <a:off x="4918229" y="3437522"/>
              <a:ext cx="14414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栈边界寄存器</a:t>
              </a:r>
              <a:endParaRPr lang="en-US" sz="160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CFE5244-52E2-45CE-8C9F-0954AC8290F2}"/>
                </a:ext>
              </a:extLst>
            </p:cNvPr>
            <p:cNvSpPr/>
            <p:nvPr/>
          </p:nvSpPr>
          <p:spPr>
            <a:xfrm>
              <a:off x="5096333" y="3861364"/>
              <a:ext cx="1095884" cy="258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stack top</a:t>
              </a:r>
              <a:endParaRPr lang="en-US" sz="12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77CF112-5FF0-43DC-93B7-EA178CBB990F}"/>
                </a:ext>
              </a:extLst>
            </p:cNvPr>
            <p:cNvSpPr/>
            <p:nvPr/>
          </p:nvSpPr>
          <p:spPr>
            <a:xfrm>
              <a:off x="5095535" y="4209423"/>
              <a:ext cx="1095884" cy="258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stack bottom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9671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A735-72BB-4B98-9B2B-002B1B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执行机制（线性内存与堆栈）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0D8066-9B4A-43F0-B8AF-841D325B2DCF}"/>
              </a:ext>
            </a:extLst>
          </p:cNvPr>
          <p:cNvGrpSpPr/>
          <p:nvPr/>
        </p:nvGrpSpPr>
        <p:grpSpPr>
          <a:xfrm>
            <a:off x="1132239" y="1475815"/>
            <a:ext cx="6879520" cy="1878817"/>
            <a:chOff x="1132239" y="1859720"/>
            <a:chExt cx="6879520" cy="18788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7846BC-C503-422A-B7A4-466D3544055F}"/>
                </a:ext>
              </a:extLst>
            </p:cNvPr>
            <p:cNvSpPr/>
            <p:nvPr/>
          </p:nvSpPr>
          <p:spPr>
            <a:xfrm>
              <a:off x="1132240" y="2494466"/>
              <a:ext cx="6879519" cy="26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0C50D6-438C-4E11-A39D-2F7C90AEF874}"/>
                </a:ext>
              </a:extLst>
            </p:cNvPr>
            <p:cNvSpPr txBox="1"/>
            <p:nvPr/>
          </p:nvSpPr>
          <p:spPr>
            <a:xfrm>
              <a:off x="4018002" y="18597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线性内存</a:t>
              </a:r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428D9095-BBFD-45FD-A418-313B3DA215FA}"/>
                </a:ext>
              </a:extLst>
            </p:cNvPr>
            <p:cNvSpPr/>
            <p:nvPr/>
          </p:nvSpPr>
          <p:spPr>
            <a:xfrm rot="5400000">
              <a:off x="4491636" y="-1090849"/>
              <a:ext cx="160725" cy="68795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A2B9CE-DA45-44B3-BC97-40B14E3466C2}"/>
                </a:ext>
              </a:extLst>
            </p:cNvPr>
            <p:cNvSpPr/>
            <p:nvPr/>
          </p:nvSpPr>
          <p:spPr>
            <a:xfrm>
              <a:off x="1132239" y="2494465"/>
              <a:ext cx="1659822" cy="266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数据段</a:t>
              </a:r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464F2A-203D-4DB4-BD85-E8CEEA1D60DA}"/>
                </a:ext>
              </a:extLst>
            </p:cNvPr>
            <p:cNvSpPr/>
            <p:nvPr/>
          </p:nvSpPr>
          <p:spPr>
            <a:xfrm>
              <a:off x="2792061" y="2494465"/>
              <a:ext cx="1779939" cy="2662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（辅助）栈</a:t>
              </a:r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B7ED6-0B90-4CB8-B448-32A23C0D971B}"/>
                </a:ext>
              </a:extLst>
            </p:cNvPr>
            <p:cNvSpPr/>
            <p:nvPr/>
          </p:nvSpPr>
          <p:spPr>
            <a:xfrm>
              <a:off x="4571998" y="2494465"/>
              <a:ext cx="3439760" cy="2662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堆</a:t>
              </a:r>
              <a:endParaRPr lang="en-US" sz="14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36C3EE-143A-454B-8CC0-A9F238830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640" y="2760712"/>
              <a:ext cx="0" cy="33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77D8CE-9B45-468C-8BB7-BFA968E2D37B}"/>
                </a:ext>
              </a:extLst>
            </p:cNvPr>
            <p:cNvSpPr txBox="1"/>
            <p:nvPr/>
          </p:nvSpPr>
          <p:spPr>
            <a:xfrm>
              <a:off x="2547159" y="3092206"/>
              <a:ext cx="1494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stack top</a:t>
              </a:r>
            </a:p>
            <a:p>
              <a:pPr algn="ctr"/>
              <a:r>
                <a:rPr lang="en-US"/>
                <a:t>(wasm global)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0BCEC1-3F5F-4618-A18B-ADA3C80BEE6C}"/>
              </a:ext>
            </a:extLst>
          </p:cNvPr>
          <p:cNvSpPr txBox="1"/>
          <p:nvPr/>
        </p:nvSpPr>
        <p:spPr>
          <a:xfrm>
            <a:off x="776251" y="3699479"/>
            <a:ext cx="2319866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zh-CN" altLang="en-US"/>
              <a:t>多线程需求：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共享数据段和堆区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独享辅助栈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D79C93-72D3-41D2-BEB4-5D34334CBC99}"/>
              </a:ext>
            </a:extLst>
          </p:cNvPr>
          <p:cNvCxnSpPr>
            <a:cxnSpLocks/>
          </p:cNvCxnSpPr>
          <p:nvPr/>
        </p:nvCxnSpPr>
        <p:spPr>
          <a:xfrm flipV="1">
            <a:off x="4571998" y="2383483"/>
            <a:ext cx="0" cy="33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59DDEC-0E76-47BD-AD67-9AE452DC77EB}"/>
              </a:ext>
            </a:extLst>
          </p:cNvPr>
          <p:cNvSpPr txBox="1"/>
          <p:nvPr/>
        </p:nvSpPr>
        <p:spPr>
          <a:xfrm>
            <a:off x="4130563" y="2714977"/>
            <a:ext cx="8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stack </a:t>
            </a:r>
          </a:p>
          <a:p>
            <a:pPr algn="ctr"/>
            <a:r>
              <a:rPr lang="en-US" altLang="zh-CN"/>
              <a:t>bottom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6655B6-96A9-442D-BE40-EB1225120AF0}"/>
              </a:ext>
            </a:extLst>
          </p:cNvPr>
          <p:cNvCxnSpPr/>
          <p:nvPr/>
        </p:nvCxnSpPr>
        <p:spPr>
          <a:xfrm flipH="1">
            <a:off x="2792061" y="2571750"/>
            <a:ext cx="177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1D9056-22F7-4BC1-B293-30B41933E195}"/>
              </a:ext>
            </a:extLst>
          </p:cNvPr>
          <p:cNvSpPr txBox="1"/>
          <p:nvPr/>
        </p:nvSpPr>
        <p:spPr>
          <a:xfrm>
            <a:off x="3491884" y="2556887"/>
            <a:ext cx="882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栈增长方向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1185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293546F-1E9E-4019-8C62-CB2B9AEB17B6}"/>
              </a:ext>
            </a:extLst>
          </p:cNvPr>
          <p:cNvSpPr/>
          <p:nvPr/>
        </p:nvSpPr>
        <p:spPr>
          <a:xfrm>
            <a:off x="404849" y="3140070"/>
            <a:ext cx="2575676" cy="1807860"/>
          </a:xfrm>
          <a:prstGeom prst="roundRect">
            <a:avLst>
              <a:gd name="adj" fmla="val 554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31CD54-BD02-4E4E-9C37-A07445896934}"/>
              </a:ext>
            </a:extLst>
          </p:cNvPr>
          <p:cNvSpPr/>
          <p:nvPr/>
        </p:nvSpPr>
        <p:spPr>
          <a:xfrm>
            <a:off x="404849" y="1165686"/>
            <a:ext cx="2575676" cy="1807860"/>
          </a:xfrm>
          <a:prstGeom prst="roundRect">
            <a:avLst>
              <a:gd name="adj" fmla="val 554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6D8364-3790-4ACF-84F2-5174B9506D7A}"/>
              </a:ext>
            </a:extLst>
          </p:cNvPr>
          <p:cNvGrpSpPr/>
          <p:nvPr/>
        </p:nvGrpSpPr>
        <p:grpSpPr>
          <a:xfrm>
            <a:off x="500470" y="1538332"/>
            <a:ext cx="597716" cy="1314975"/>
            <a:chOff x="2734812" y="1015067"/>
            <a:chExt cx="796954" cy="17533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DDABCF-6895-44D1-ADE8-D04D20301E48}"/>
                </a:ext>
              </a:extLst>
            </p:cNvPr>
            <p:cNvSpPr/>
            <p:nvPr/>
          </p:nvSpPr>
          <p:spPr>
            <a:xfrm>
              <a:off x="2734812" y="1015067"/>
              <a:ext cx="796954" cy="1258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/>
                <a:t>inst1</a:t>
              </a:r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68335D-BD73-4837-B446-6B1A73454A04}"/>
                </a:ext>
              </a:extLst>
            </p:cNvPr>
            <p:cNvSpPr/>
            <p:nvPr/>
          </p:nvSpPr>
          <p:spPr>
            <a:xfrm>
              <a:off x="2734812" y="2499919"/>
              <a:ext cx="796954" cy="268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mem1</a:t>
              </a:r>
              <a:endParaRPr lang="en-US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9ABF3C-4AB4-4A1A-81E8-E6B31BD33611}"/>
              </a:ext>
            </a:extLst>
          </p:cNvPr>
          <p:cNvGrpSpPr/>
          <p:nvPr/>
        </p:nvGrpSpPr>
        <p:grpSpPr>
          <a:xfrm>
            <a:off x="1394946" y="1538332"/>
            <a:ext cx="597716" cy="1314975"/>
            <a:chOff x="3927447" y="1015067"/>
            <a:chExt cx="796954" cy="17533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6D7FD-48F4-4CD3-BAE1-487AEC56E648}"/>
                </a:ext>
              </a:extLst>
            </p:cNvPr>
            <p:cNvSpPr/>
            <p:nvPr/>
          </p:nvSpPr>
          <p:spPr>
            <a:xfrm>
              <a:off x="3927447" y="1015067"/>
              <a:ext cx="796954" cy="1258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/>
                <a:t>inst2</a:t>
              </a:r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271A2E-A143-4811-A2F5-1E19ED83F803}"/>
                </a:ext>
              </a:extLst>
            </p:cNvPr>
            <p:cNvSpPr/>
            <p:nvPr/>
          </p:nvSpPr>
          <p:spPr>
            <a:xfrm>
              <a:off x="3927447" y="2499919"/>
              <a:ext cx="796954" cy="268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mem2</a:t>
              </a:r>
              <a:endParaRPr lang="en-US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73A117-122E-4C97-93B6-1675AEA25706}"/>
              </a:ext>
            </a:extLst>
          </p:cNvPr>
          <p:cNvGrpSpPr/>
          <p:nvPr/>
        </p:nvGrpSpPr>
        <p:grpSpPr>
          <a:xfrm>
            <a:off x="2289422" y="1538332"/>
            <a:ext cx="597716" cy="1314975"/>
            <a:chOff x="3927447" y="1015067"/>
            <a:chExt cx="796954" cy="17533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D84FA2-2306-41AA-B69F-9DEA9AE665F6}"/>
                </a:ext>
              </a:extLst>
            </p:cNvPr>
            <p:cNvSpPr/>
            <p:nvPr/>
          </p:nvSpPr>
          <p:spPr>
            <a:xfrm>
              <a:off x="3927447" y="1015067"/>
              <a:ext cx="796954" cy="1258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/>
                <a:t>inst3</a:t>
              </a:r>
              <a:endParaRPr lang="en-US" sz="13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9A0725-4A88-4893-A178-9A18E291E979}"/>
                </a:ext>
              </a:extLst>
            </p:cNvPr>
            <p:cNvSpPr/>
            <p:nvPr/>
          </p:nvSpPr>
          <p:spPr>
            <a:xfrm>
              <a:off x="3927447" y="2499919"/>
              <a:ext cx="796954" cy="268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mem3</a:t>
              </a:r>
              <a:endParaRPr lang="en-US" sz="120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D7A36D-EC52-4736-B5CE-D66537C617D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99328" y="2482094"/>
            <a:ext cx="0" cy="16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F37BF8-2026-4DB5-9665-E9B69167F9D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693804" y="2482094"/>
            <a:ext cx="0" cy="16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A63013-5596-478D-8604-31B94D6C700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2588280" y="2482094"/>
            <a:ext cx="0" cy="16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40F98A-CBC2-4BDB-8EED-A7B9577BA4E8}"/>
              </a:ext>
            </a:extLst>
          </p:cNvPr>
          <p:cNvSpPr/>
          <p:nvPr/>
        </p:nvSpPr>
        <p:spPr>
          <a:xfrm>
            <a:off x="1394946" y="3504174"/>
            <a:ext cx="597716" cy="943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inst2</a:t>
            </a:r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FD8F7-3B54-4873-B9A8-9A7E411F2F0A}"/>
              </a:ext>
            </a:extLst>
          </p:cNvPr>
          <p:cNvSpPr/>
          <p:nvPr/>
        </p:nvSpPr>
        <p:spPr>
          <a:xfrm>
            <a:off x="2289422" y="3504174"/>
            <a:ext cx="597716" cy="943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/>
              <a:t>inst3</a:t>
            </a:r>
            <a:endParaRPr lang="en-US" sz="135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E1A948-8251-494B-8899-8793D83E9811}"/>
              </a:ext>
            </a:extLst>
          </p:cNvPr>
          <p:cNvGrpSpPr/>
          <p:nvPr/>
        </p:nvGrpSpPr>
        <p:grpSpPr>
          <a:xfrm>
            <a:off x="500470" y="3504174"/>
            <a:ext cx="1492192" cy="1340141"/>
            <a:chOff x="667293" y="4672231"/>
            <a:chExt cx="1989589" cy="17868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D9A772-D7D8-41D0-BBDE-948040A43820}"/>
                </a:ext>
              </a:extLst>
            </p:cNvPr>
            <p:cNvSpPr/>
            <p:nvPr/>
          </p:nvSpPr>
          <p:spPr>
            <a:xfrm>
              <a:off x="667293" y="4672231"/>
              <a:ext cx="796954" cy="12583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/>
                <a:t>inst1</a:t>
              </a:r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6486E3-30C5-475A-B972-4948D5021C6D}"/>
                </a:ext>
              </a:extLst>
            </p:cNvPr>
            <p:cNvSpPr/>
            <p:nvPr/>
          </p:nvSpPr>
          <p:spPr>
            <a:xfrm>
              <a:off x="1859928" y="6190638"/>
              <a:ext cx="796954" cy="268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/>
                <a:t>mem</a:t>
              </a:r>
              <a:endParaRPr lang="en-US" sz="135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61F4A2-0815-4F2D-99B7-E3B892D21AF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1065770" y="5930580"/>
              <a:ext cx="1192635" cy="260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8C2A3F-A918-40D7-AB3B-C18A12BE54F4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1693804" y="4447935"/>
            <a:ext cx="0" cy="19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5764B-6F23-41CC-ABE5-C7E2FEF31136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 flipH="1">
            <a:off x="1693804" y="4447935"/>
            <a:ext cx="894476" cy="19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1C01DBDD-F541-458B-BB39-9E5B2669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共享线性内存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0122DB-A244-40F5-9D3B-E50CFB9D1619}"/>
              </a:ext>
            </a:extLst>
          </p:cNvPr>
          <p:cNvSpPr/>
          <p:nvPr/>
        </p:nvSpPr>
        <p:spPr>
          <a:xfrm>
            <a:off x="4636651" y="2863804"/>
            <a:ext cx="33970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/>
              <a:t>if non-shared:</a:t>
            </a:r>
          </a:p>
          <a:p>
            <a:r>
              <a:rPr lang="en-US" sz="1350"/>
              <a:t>    no change</a:t>
            </a:r>
          </a:p>
          <a:p>
            <a:r>
              <a:rPr lang="en-US" sz="1350"/>
              <a:t>else:</a:t>
            </a:r>
          </a:p>
          <a:p>
            <a:r>
              <a:rPr lang="en-US" sz="1350"/>
              <a:t>    if module-not-in-list:</a:t>
            </a:r>
          </a:p>
          <a:p>
            <a:r>
              <a:rPr lang="en-US" sz="1350"/>
              <a:t>        create memory and append into the list</a:t>
            </a:r>
          </a:p>
          <a:p>
            <a:r>
              <a:rPr lang="en-US" sz="1350"/>
              <a:t>    else:</a:t>
            </a:r>
          </a:p>
          <a:p>
            <a:r>
              <a:rPr lang="en-US" sz="1350"/>
              <a:t>        use the memory inst in the list directly</a:t>
            </a:r>
          </a:p>
          <a:p>
            <a:r>
              <a:rPr lang="en-US" sz="1350"/>
              <a:t>        ref count + 1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2E227CF-2535-4F77-84B6-69F163FFB1FC}"/>
              </a:ext>
            </a:extLst>
          </p:cNvPr>
          <p:cNvSpPr/>
          <p:nvPr/>
        </p:nvSpPr>
        <p:spPr>
          <a:xfrm>
            <a:off x="3831867" y="1404914"/>
            <a:ext cx="3917188" cy="210778"/>
          </a:xfrm>
          <a:custGeom>
            <a:avLst/>
            <a:gdLst>
              <a:gd name="connsiteX0" fmla="*/ 0 w 6811347"/>
              <a:gd name="connsiteY0" fmla="*/ 281022 h 281037"/>
              <a:gd name="connsiteX1" fmla="*/ 1287625 w 6811347"/>
              <a:gd name="connsiteY1" fmla="*/ 19765 h 281037"/>
              <a:gd name="connsiteX2" fmla="*/ 3135086 w 6811347"/>
              <a:gd name="connsiteY2" fmla="*/ 47757 h 281037"/>
              <a:gd name="connsiteX3" fmla="*/ 4301413 w 6811347"/>
              <a:gd name="connsiteY3" fmla="*/ 281022 h 281037"/>
              <a:gd name="connsiteX4" fmla="*/ 6811347 w 6811347"/>
              <a:gd name="connsiteY4" fmla="*/ 57087 h 2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347" h="281037">
                <a:moveTo>
                  <a:pt x="0" y="281022"/>
                </a:moveTo>
                <a:cubicBezTo>
                  <a:pt x="382555" y="169832"/>
                  <a:pt x="765111" y="58642"/>
                  <a:pt x="1287625" y="19765"/>
                </a:cubicBezTo>
                <a:cubicBezTo>
                  <a:pt x="1810139" y="-19113"/>
                  <a:pt x="2632788" y="4214"/>
                  <a:pt x="3135086" y="47757"/>
                </a:cubicBezTo>
                <a:cubicBezTo>
                  <a:pt x="3637384" y="91300"/>
                  <a:pt x="3688703" y="279467"/>
                  <a:pt x="4301413" y="281022"/>
                </a:cubicBezTo>
                <a:cubicBezTo>
                  <a:pt x="4914123" y="282577"/>
                  <a:pt x="5862735" y="169832"/>
                  <a:pt x="6811347" y="57087"/>
                </a:cubicBezTo>
              </a:path>
            </a:pathLst>
          </a:custGeom>
          <a:ln>
            <a:prstDash val="dashDot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0496AF-D99F-426B-BCC6-3C6DA3469C11}"/>
              </a:ext>
            </a:extLst>
          </p:cNvPr>
          <p:cNvGrpSpPr/>
          <p:nvPr/>
        </p:nvGrpSpPr>
        <p:grpSpPr>
          <a:xfrm>
            <a:off x="4701261" y="1310210"/>
            <a:ext cx="1091451" cy="1294573"/>
            <a:chOff x="6268348" y="1746946"/>
            <a:chExt cx="1455268" cy="17260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0921FC-76FA-4118-9561-79B1C641CB4D}"/>
                </a:ext>
              </a:extLst>
            </p:cNvPr>
            <p:cNvGrpSpPr/>
            <p:nvPr/>
          </p:nvGrpSpPr>
          <p:grpSpPr>
            <a:xfrm>
              <a:off x="6268348" y="1746946"/>
              <a:ext cx="1455268" cy="1031844"/>
              <a:chOff x="1803633" y="1140903"/>
              <a:chExt cx="1627464" cy="103184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10E6C4-9DA6-4A80-834C-5E887597A633}"/>
                  </a:ext>
                </a:extLst>
              </p:cNvPr>
              <p:cNvSpPr/>
              <p:nvPr/>
            </p:nvSpPr>
            <p:spPr>
              <a:xfrm>
                <a:off x="1803633" y="1140903"/>
                <a:ext cx="1627464" cy="34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List link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E23A90-B85E-446F-A5F3-4B5EA8728490}"/>
                  </a:ext>
                </a:extLst>
              </p:cNvPr>
              <p:cNvSpPr/>
              <p:nvPr/>
            </p:nvSpPr>
            <p:spPr>
              <a:xfrm>
                <a:off x="1803633" y="1484851"/>
                <a:ext cx="1627464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Module ref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17DB0E-6CB9-4379-A3F2-CA9B9CD603E2}"/>
                  </a:ext>
                </a:extLst>
              </p:cNvPr>
              <p:cNvSpPr/>
              <p:nvPr/>
            </p:nvSpPr>
            <p:spPr>
              <a:xfrm>
                <a:off x="1803633" y="1828799"/>
                <a:ext cx="1627464" cy="3439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Memory inst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7B07FC-3523-482D-A30C-EB051E8D3063}"/>
                </a:ext>
              </a:extLst>
            </p:cNvPr>
            <p:cNvSpPr/>
            <p:nvPr/>
          </p:nvSpPr>
          <p:spPr>
            <a:xfrm>
              <a:off x="6268348" y="2778790"/>
              <a:ext cx="1455268" cy="34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ref count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CED40E-D16C-4FF5-91E3-7ED636E66458}"/>
                </a:ext>
              </a:extLst>
            </p:cNvPr>
            <p:cNvSpPr/>
            <p:nvPr/>
          </p:nvSpPr>
          <p:spPr>
            <a:xfrm>
              <a:off x="6268348" y="3129095"/>
              <a:ext cx="1455268" cy="34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wasi ctx</a:t>
              </a: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9941266-1AAF-4EB6-800B-E8844DD4C3A8}"/>
              </a:ext>
            </a:extLst>
          </p:cNvPr>
          <p:cNvSpPr/>
          <p:nvPr/>
        </p:nvSpPr>
        <p:spPr>
          <a:xfrm>
            <a:off x="2001416" y="1959429"/>
            <a:ext cx="2694215" cy="2778190"/>
          </a:xfrm>
          <a:custGeom>
            <a:avLst/>
            <a:gdLst>
              <a:gd name="connsiteX0" fmla="*/ 3592286 w 3592286"/>
              <a:gd name="connsiteY0" fmla="*/ 0 h 3704253"/>
              <a:gd name="connsiteX1" fmla="*/ 2593910 w 3592286"/>
              <a:gd name="connsiteY1" fmla="*/ 634482 h 3704253"/>
              <a:gd name="connsiteX2" fmla="*/ 2099388 w 3592286"/>
              <a:gd name="connsiteY2" fmla="*/ 2379307 h 3704253"/>
              <a:gd name="connsiteX3" fmla="*/ 1474237 w 3592286"/>
              <a:gd name="connsiteY3" fmla="*/ 3442996 h 3704253"/>
              <a:gd name="connsiteX4" fmla="*/ 0 w 3592286"/>
              <a:gd name="connsiteY4" fmla="*/ 3704253 h 37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286" h="3704253">
                <a:moveTo>
                  <a:pt x="3592286" y="0"/>
                </a:moveTo>
                <a:cubicBezTo>
                  <a:pt x="3217506" y="118965"/>
                  <a:pt x="2842726" y="237931"/>
                  <a:pt x="2593910" y="634482"/>
                </a:cubicBezTo>
                <a:cubicBezTo>
                  <a:pt x="2345094" y="1031033"/>
                  <a:pt x="2286000" y="1911221"/>
                  <a:pt x="2099388" y="2379307"/>
                </a:cubicBezTo>
                <a:cubicBezTo>
                  <a:pt x="1912776" y="2847393"/>
                  <a:pt x="1824135" y="3222172"/>
                  <a:pt x="1474237" y="3442996"/>
                </a:cubicBezTo>
                <a:cubicBezTo>
                  <a:pt x="1124339" y="3663820"/>
                  <a:pt x="562169" y="3684036"/>
                  <a:pt x="0" y="370425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A0ACE3-D0DE-4B78-904C-847EFFD0BCC0}"/>
              </a:ext>
            </a:extLst>
          </p:cNvPr>
          <p:cNvSpPr txBox="1"/>
          <p:nvPr/>
        </p:nvSpPr>
        <p:spPr>
          <a:xfrm>
            <a:off x="6885991" y="1571896"/>
            <a:ext cx="20038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shared memory global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DEF602-6F19-4048-878A-5990AC28B00D}"/>
              </a:ext>
            </a:extLst>
          </p:cNvPr>
          <p:cNvSpPr/>
          <p:nvPr/>
        </p:nvSpPr>
        <p:spPr>
          <a:xfrm>
            <a:off x="4695631" y="3120089"/>
            <a:ext cx="3338024" cy="2121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E287B4-3F0C-4B7A-B1C5-E6B12554DC4C}"/>
              </a:ext>
            </a:extLst>
          </p:cNvPr>
          <p:cNvSpPr/>
          <p:nvPr/>
        </p:nvSpPr>
        <p:spPr>
          <a:xfrm>
            <a:off x="4695631" y="3507353"/>
            <a:ext cx="3338024" cy="4224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D7ADDE-E590-4F5D-B4ED-9F2D60C846AB}"/>
              </a:ext>
            </a:extLst>
          </p:cNvPr>
          <p:cNvSpPr/>
          <p:nvPr/>
        </p:nvSpPr>
        <p:spPr>
          <a:xfrm>
            <a:off x="4695631" y="3971707"/>
            <a:ext cx="3338024" cy="593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961A9-8C21-474D-9126-F9F5ED87D87F}"/>
              </a:ext>
            </a:extLst>
          </p:cNvPr>
          <p:cNvSpPr txBox="1"/>
          <p:nvPr/>
        </p:nvSpPr>
        <p:spPr>
          <a:xfrm>
            <a:off x="686482" y="1212779"/>
            <a:ext cx="201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Built with no-shared memory</a:t>
            </a:r>
            <a:endParaRPr 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AE61-091C-47D5-9A62-05B13E58C440}"/>
              </a:ext>
            </a:extLst>
          </p:cNvPr>
          <p:cNvSpPr txBox="1"/>
          <p:nvPr/>
        </p:nvSpPr>
        <p:spPr>
          <a:xfrm>
            <a:off x="790677" y="3183623"/>
            <a:ext cx="180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Built with shared memory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19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123783-92F8-47F0-A02C-EF945FF3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独享辅助栈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F22BDE-804E-4000-871D-54C286B8073C}"/>
              </a:ext>
            </a:extLst>
          </p:cNvPr>
          <p:cNvSpPr/>
          <p:nvPr/>
        </p:nvSpPr>
        <p:spPr>
          <a:xfrm>
            <a:off x="1132240" y="2110561"/>
            <a:ext cx="6879519" cy="26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AEB4A-66ED-48C8-9352-620FCAFFF9CE}"/>
              </a:ext>
            </a:extLst>
          </p:cNvPr>
          <p:cNvSpPr txBox="1"/>
          <p:nvPr/>
        </p:nvSpPr>
        <p:spPr>
          <a:xfrm>
            <a:off x="3716635" y="148271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共享</a:t>
            </a:r>
            <a:r>
              <a:rPr lang="en-US" altLang="zh-CN"/>
              <a:t>)</a:t>
            </a:r>
            <a:r>
              <a:rPr lang="zh-CN" altLang="en-US"/>
              <a:t>线性内存</a:t>
            </a:r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CF79B92-8107-4936-80FA-DC3EDCB445A8}"/>
              </a:ext>
            </a:extLst>
          </p:cNvPr>
          <p:cNvSpPr/>
          <p:nvPr/>
        </p:nvSpPr>
        <p:spPr>
          <a:xfrm rot="5400000">
            <a:off x="4491636" y="-1474754"/>
            <a:ext cx="160725" cy="6879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434B5-747E-4DE8-9E38-34FDD0405125}"/>
              </a:ext>
            </a:extLst>
          </p:cNvPr>
          <p:cNvSpPr/>
          <p:nvPr/>
        </p:nvSpPr>
        <p:spPr>
          <a:xfrm>
            <a:off x="1132239" y="2110560"/>
            <a:ext cx="1038588" cy="266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数据段</a:t>
            </a:r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5ED2F1-CCA9-42F4-A354-94E274DB0E22}"/>
              </a:ext>
            </a:extLst>
          </p:cNvPr>
          <p:cNvSpPr/>
          <p:nvPr/>
        </p:nvSpPr>
        <p:spPr>
          <a:xfrm>
            <a:off x="2170827" y="2110560"/>
            <a:ext cx="1144742" cy="26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栈</a:t>
            </a:r>
            <a:r>
              <a:rPr lang="en-US" altLang="zh-CN" sz="1400"/>
              <a:t>(</a:t>
            </a:r>
            <a:r>
              <a:rPr lang="zh-CN" altLang="en-US" sz="1400"/>
              <a:t>线程</a:t>
            </a:r>
            <a:r>
              <a:rPr lang="en-US" altLang="zh-CN" sz="1400"/>
              <a:t>1)</a:t>
            </a:r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F37FBD-4F83-418E-AA6B-06E5653541D0}"/>
              </a:ext>
            </a:extLst>
          </p:cNvPr>
          <p:cNvSpPr/>
          <p:nvPr/>
        </p:nvSpPr>
        <p:spPr>
          <a:xfrm>
            <a:off x="6752562" y="2110560"/>
            <a:ext cx="1259196" cy="2662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堆</a:t>
            </a:r>
            <a:endParaRPr lang="en-US" sz="14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0998F7-9FED-4FC8-A8D2-38F20F733E50}"/>
              </a:ext>
            </a:extLst>
          </p:cNvPr>
          <p:cNvGrpSpPr/>
          <p:nvPr/>
        </p:nvGrpSpPr>
        <p:grpSpPr>
          <a:xfrm>
            <a:off x="6192856" y="2376805"/>
            <a:ext cx="1119409" cy="977825"/>
            <a:chOff x="4205778" y="2770507"/>
            <a:chExt cx="1119409" cy="97782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1F548A-15CF-44D4-8939-99F9E6EC8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483" y="2770507"/>
              <a:ext cx="0" cy="33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E28DB5-B247-4ECD-A620-9B2E16D69EC8}"/>
                </a:ext>
              </a:extLst>
            </p:cNvPr>
            <p:cNvSpPr txBox="1"/>
            <p:nvPr/>
          </p:nvSpPr>
          <p:spPr>
            <a:xfrm>
              <a:off x="4205778" y="3102001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stack top</a:t>
              </a:r>
            </a:p>
            <a:p>
              <a:pPr algn="ctr"/>
              <a:r>
                <a:rPr lang="en-US"/>
                <a:t>(</a:t>
              </a:r>
              <a:r>
                <a:rPr lang="en-US" altLang="zh-CN"/>
                <a:t>thread 4</a:t>
              </a:r>
              <a:r>
                <a:rPr lang="en-US"/>
                <a:t>)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C3750E-1C50-4FFB-BC19-52A5D8F57E16}"/>
              </a:ext>
            </a:extLst>
          </p:cNvPr>
          <p:cNvSpPr/>
          <p:nvPr/>
        </p:nvSpPr>
        <p:spPr>
          <a:xfrm>
            <a:off x="3318336" y="2110559"/>
            <a:ext cx="1144742" cy="26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栈</a:t>
            </a:r>
            <a:r>
              <a:rPr lang="en-US" altLang="zh-CN" sz="1400"/>
              <a:t>(</a:t>
            </a:r>
            <a:r>
              <a:rPr lang="zh-CN" altLang="en-US" sz="1400"/>
              <a:t>线程</a:t>
            </a:r>
            <a:r>
              <a:rPr lang="en-US" altLang="zh-CN" sz="1400"/>
              <a:t>2)</a:t>
            </a:r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5354E6-2C47-4CAE-A998-F9F6E4FB5430}"/>
              </a:ext>
            </a:extLst>
          </p:cNvPr>
          <p:cNvSpPr/>
          <p:nvPr/>
        </p:nvSpPr>
        <p:spPr>
          <a:xfrm>
            <a:off x="4463078" y="2110559"/>
            <a:ext cx="1144742" cy="26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栈</a:t>
            </a:r>
            <a:r>
              <a:rPr lang="en-US" altLang="zh-CN" sz="1400"/>
              <a:t>(</a:t>
            </a:r>
            <a:r>
              <a:rPr lang="zh-CN" altLang="en-US" sz="1400"/>
              <a:t>线程</a:t>
            </a:r>
            <a:r>
              <a:rPr lang="en-US" altLang="zh-CN" sz="1400"/>
              <a:t>3)</a:t>
            </a:r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A41A70-9683-4906-A8C4-260B26842BB7}"/>
              </a:ext>
            </a:extLst>
          </p:cNvPr>
          <p:cNvSpPr/>
          <p:nvPr/>
        </p:nvSpPr>
        <p:spPr>
          <a:xfrm>
            <a:off x="5607820" y="2110558"/>
            <a:ext cx="1144742" cy="26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栈</a:t>
            </a:r>
            <a:r>
              <a:rPr lang="en-US" altLang="zh-CN" sz="1400"/>
              <a:t>(</a:t>
            </a:r>
            <a:r>
              <a:rPr lang="zh-CN" altLang="en-US" sz="1400"/>
              <a:t>线程</a:t>
            </a:r>
            <a:r>
              <a:rPr lang="en-US" altLang="zh-CN" sz="1400"/>
              <a:t>4)</a:t>
            </a:r>
            <a:endParaRPr lang="en-US" sz="14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20150A-A361-4337-BBA7-9EAD7E0D009C}"/>
              </a:ext>
            </a:extLst>
          </p:cNvPr>
          <p:cNvGrpSpPr/>
          <p:nvPr/>
        </p:nvGrpSpPr>
        <p:grpSpPr>
          <a:xfrm>
            <a:off x="5045347" y="2376805"/>
            <a:ext cx="1119409" cy="977825"/>
            <a:chOff x="4205778" y="2770507"/>
            <a:chExt cx="1119409" cy="97782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417B79-4046-4219-AACE-59D895BD1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483" y="2770507"/>
              <a:ext cx="0" cy="33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19ECAC-B37E-4EB4-A642-3B886C02C72D}"/>
                </a:ext>
              </a:extLst>
            </p:cNvPr>
            <p:cNvSpPr txBox="1"/>
            <p:nvPr/>
          </p:nvSpPr>
          <p:spPr>
            <a:xfrm>
              <a:off x="4205778" y="3102001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stack top</a:t>
              </a:r>
            </a:p>
            <a:p>
              <a:pPr algn="ctr"/>
              <a:r>
                <a:rPr lang="en-US"/>
                <a:t>(</a:t>
              </a:r>
              <a:r>
                <a:rPr lang="en-US" altLang="zh-CN"/>
                <a:t>thread 3</a:t>
              </a:r>
              <a:r>
                <a:rPr lang="en-US"/>
                <a:t>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D2AA7E-75C0-446E-8034-E838794927FB}"/>
              </a:ext>
            </a:extLst>
          </p:cNvPr>
          <p:cNvGrpSpPr/>
          <p:nvPr/>
        </p:nvGrpSpPr>
        <p:grpSpPr>
          <a:xfrm>
            <a:off x="3906140" y="2376805"/>
            <a:ext cx="1119409" cy="977825"/>
            <a:chOff x="4205778" y="2770507"/>
            <a:chExt cx="1119409" cy="97782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D22A5F9-CF00-41E1-BBC7-DD60FF08A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483" y="2770507"/>
              <a:ext cx="0" cy="33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884459-0688-445D-94CB-7771EFF00F20}"/>
                </a:ext>
              </a:extLst>
            </p:cNvPr>
            <p:cNvSpPr txBox="1"/>
            <p:nvPr/>
          </p:nvSpPr>
          <p:spPr>
            <a:xfrm>
              <a:off x="4205778" y="3102001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stack top</a:t>
              </a:r>
            </a:p>
            <a:p>
              <a:pPr algn="ctr"/>
              <a:r>
                <a:rPr lang="en-US"/>
                <a:t>(</a:t>
              </a:r>
              <a:r>
                <a:rPr lang="en-US" altLang="zh-CN"/>
                <a:t>thread 2</a:t>
              </a:r>
              <a:r>
                <a:rPr lang="en-US"/>
                <a:t>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C292CE-D4F7-4305-A6B1-11DC340353E7}"/>
              </a:ext>
            </a:extLst>
          </p:cNvPr>
          <p:cNvGrpSpPr/>
          <p:nvPr/>
        </p:nvGrpSpPr>
        <p:grpSpPr>
          <a:xfrm>
            <a:off x="2755865" y="2376805"/>
            <a:ext cx="1119409" cy="977825"/>
            <a:chOff x="4205778" y="2770507"/>
            <a:chExt cx="1119409" cy="977825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5145A40-D84A-42BF-8819-552456C30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483" y="2770507"/>
              <a:ext cx="0" cy="33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921AB2-ABA0-4AC0-BD4C-9CDE0B3D303E}"/>
                </a:ext>
              </a:extLst>
            </p:cNvPr>
            <p:cNvSpPr txBox="1"/>
            <p:nvPr/>
          </p:nvSpPr>
          <p:spPr>
            <a:xfrm>
              <a:off x="4205778" y="3102001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stack top</a:t>
              </a:r>
            </a:p>
            <a:p>
              <a:pPr algn="ctr"/>
              <a:r>
                <a:rPr lang="en-US"/>
                <a:t>(</a:t>
              </a:r>
              <a:r>
                <a:rPr lang="en-US" altLang="zh-CN"/>
                <a:t>thread 1</a:t>
              </a:r>
              <a:r>
                <a:rPr 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FCE27-9900-44AE-A256-EDB71D2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线程管理架构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CC2A4-E1C9-41F9-9F4B-707CD85871AE}"/>
              </a:ext>
            </a:extLst>
          </p:cNvPr>
          <p:cNvGrpSpPr/>
          <p:nvPr/>
        </p:nvGrpSpPr>
        <p:grpSpPr>
          <a:xfrm>
            <a:off x="282077" y="1858713"/>
            <a:ext cx="2751045" cy="1426074"/>
            <a:chOff x="803737" y="1854598"/>
            <a:chExt cx="2549064" cy="13213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B46BF56-73BD-4012-9277-96671124EE08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308D2-FFEA-4954-80C9-E78BD8688769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0BDBB-124C-4AF5-932A-02A611B24EC5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8D88AC-C77B-4988-AE57-F6C81F74630C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894C4A-5154-4FD8-834A-164156B6A0CE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F2C55-79DB-4DD8-A8B5-BCC427D7AFD5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613A05-F743-4465-8F50-D7BF6EBF5385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134888-F87C-4ED8-A501-B5951FAED341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C66E22-F623-4817-B983-22F1E7597FB0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74E94C-1EC8-4B06-A199-701C6A6845FB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D4BA8-C880-4568-BE70-333A50E2CCFF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B97D9C-ACCC-464B-8F5F-EF38390FFC25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4BFC179-31DE-4AC7-9DF5-4393534361DD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0473F4-0FD8-46E1-B1F9-84A2380B0FC7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D9FCC8-58D8-445E-B136-23B2AAD61627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E52DA4-6C95-4F4A-A802-C4CDD210C658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2A4CC6-5138-4F8D-9862-B02D5ABAADFE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2916F9-2715-4F27-9E3F-B81B19692EC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13DEC76-CCB8-411A-B82C-946297C3178B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DBC1B4-5CA0-40E0-90DE-6DF8394F07EA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841D74-70C7-4ED8-84F9-E7347A7F5CA5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FE9A2D-F119-48EF-B97F-0F0D4D979C48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9E4DF7D-C485-4271-80F1-A74F5490409B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57639-2E4C-4043-9492-0D77536BCDE6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DB5F3D2-5254-4088-899C-F6B8DDD5CDD1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AF1DAE-B46B-49CB-A5FE-C726BA8C3F04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6DCD2C-F38E-4119-B2ED-98317C13DE38}"/>
              </a:ext>
            </a:extLst>
          </p:cNvPr>
          <p:cNvGrpSpPr/>
          <p:nvPr/>
        </p:nvGrpSpPr>
        <p:grpSpPr>
          <a:xfrm>
            <a:off x="3188460" y="1858713"/>
            <a:ext cx="2751045" cy="1426074"/>
            <a:chOff x="803737" y="1854598"/>
            <a:chExt cx="2549064" cy="13213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67B288-3C26-4735-A00B-BDF2CD6A20B4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65409B-57B9-4AC9-B002-32A5F5AFF47E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330BA8-1CA1-44EC-B5D1-B3A759DFDB3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243F6D-2155-464A-A7CE-53139739BC92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B1EFD4C-DF01-418F-B635-6E265B2F37E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61ADB4E-658A-458F-A098-779E6664E9E6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303A438-B309-416A-8F2C-85DC7DC34EEF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7E183A-CD95-4397-AC6E-921261242ACB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369051-274A-489E-8A72-08B60C6A4E3E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FBFDE39-2FB0-4C30-8819-95D377EF2E9D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99864B-FD5B-4986-9D95-612CC0663A44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88A69-F5A0-4E51-A9D3-2F5FE052C6B2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C04709E-93F4-4E7E-AE30-208D96CA901B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9FCE73B-74B3-44D2-81F7-EA0A075D9648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490D0-BF5D-4086-B28A-15009D022D92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C21573-0AAF-4FF7-A36F-4BECEAA6BFF1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CE1EE4-5243-4D14-A557-C7DB3207B8F3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6C3A67-2935-4CBD-AEEE-2835E850D8EC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1D56756-42A7-4AA2-8629-81E0F1082205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247429A-6B17-4687-8FA0-AE3FCED50D06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8EAE3D-DF49-46AA-BD19-166F18605CD9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344A8C-AFDF-49F7-BC32-8C4364DA79C7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B9711AD-7515-4453-A16A-C7BCEF3C3B1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398B86-9FB1-40BC-9914-A0ABB72829BE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FE75AFB-BC6D-460A-901E-2612F6BB081B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26363FC-E6AD-407D-9E95-5F3AC29EEFC9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C00608-06EF-40EF-A35B-DABF8C59A197}"/>
              </a:ext>
            </a:extLst>
          </p:cNvPr>
          <p:cNvGrpSpPr/>
          <p:nvPr/>
        </p:nvGrpSpPr>
        <p:grpSpPr>
          <a:xfrm>
            <a:off x="6091391" y="1858713"/>
            <a:ext cx="2751045" cy="1426074"/>
            <a:chOff x="803737" y="1854598"/>
            <a:chExt cx="2549064" cy="132137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260666A-ACC8-40C3-9370-861B9FDB156D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36D4EA-B6AA-41E1-A971-B686E5510F74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90F7371-4812-4609-824A-D8F66F878EB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47C0C47-71E3-44AA-A239-5ACCFC4CB58D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48C85D9-DD55-4BB7-AA91-C51E93CEA09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FBFEC9-F6A4-4891-A29E-A6792F1DB8C1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927C77-514B-4CB7-A8E5-03575C06FFB1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86D7B-FE9B-48CA-A5E7-D8CB8D9E206E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2237282-E9C8-471D-8328-DB03D9680871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27F082A-5671-4EA4-A10B-33BEF66F1D31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03AFFD-DBED-4CF4-B69C-3801D9C27BFB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8235BC7-63E0-42A4-8CA6-D28A0507FB9B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9044263-D6F8-4B24-B946-8FD06D1DF6A4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82C652D-907D-4B51-A1E7-D1CD428CB84C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B5992D-C8EC-4DA8-9CAD-C5EC37E7E9C9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D352A06-7C52-4457-AE13-0275BE962CC4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EBF411-649F-42DE-91E0-102C5198595C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E17B1D3-1589-46C4-9BA4-44CA8601634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D017AB3-A9AF-4938-9435-1A70D5724DC7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F512F4C-7AEF-4A1F-9E1B-999447431A87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D29A721-3170-41B4-8AEA-DCA2E73E4C4C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E541DCD-5410-4DA6-9B23-882C69C4F0BD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C5ECF21-9B60-4003-8892-08DE61557B9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1B82B4-7884-4924-9723-BBD1F432DD3B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2B924E-5DEC-4BD7-99C1-B19D90CAF539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C03FCA0-5396-4899-91F8-289BB2B632B6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AF3DE3-A7A2-4529-81BC-D3E79F74CD55}"/>
              </a:ext>
            </a:extLst>
          </p:cNvPr>
          <p:cNvSpPr/>
          <p:nvPr/>
        </p:nvSpPr>
        <p:spPr>
          <a:xfrm>
            <a:off x="479976" y="3053087"/>
            <a:ext cx="1170169" cy="11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/>
              <a:t>线性内存</a:t>
            </a:r>
            <a:endParaRPr lang="en-US" sz="7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F082544-3DB0-43B5-BEB4-0BFF40617521}"/>
              </a:ext>
            </a:extLst>
          </p:cNvPr>
          <p:cNvSpPr/>
          <p:nvPr/>
        </p:nvSpPr>
        <p:spPr>
          <a:xfrm>
            <a:off x="3382510" y="3053087"/>
            <a:ext cx="1170169" cy="11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/>
              <a:t>线性内存</a:t>
            </a:r>
            <a:endParaRPr lang="en-US" sz="7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E1579-424E-4146-AFCF-DE6B316FB53E}"/>
              </a:ext>
            </a:extLst>
          </p:cNvPr>
          <p:cNvSpPr/>
          <p:nvPr/>
        </p:nvSpPr>
        <p:spPr>
          <a:xfrm>
            <a:off x="6285441" y="3053087"/>
            <a:ext cx="1170169" cy="11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/>
              <a:t>线性内存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04453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FCE27-9900-44AE-A256-EDB71D2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线程管理架构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CC2A4-E1C9-41F9-9F4B-707CD85871AE}"/>
              </a:ext>
            </a:extLst>
          </p:cNvPr>
          <p:cNvGrpSpPr/>
          <p:nvPr/>
        </p:nvGrpSpPr>
        <p:grpSpPr>
          <a:xfrm>
            <a:off x="282077" y="1858713"/>
            <a:ext cx="2751045" cy="1426074"/>
            <a:chOff x="803737" y="1854598"/>
            <a:chExt cx="2549064" cy="13213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B46BF56-73BD-4012-9277-96671124EE08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308D2-FFEA-4954-80C9-E78BD8688769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0BDBB-124C-4AF5-932A-02A611B24EC5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8D88AC-C77B-4988-AE57-F6C81F74630C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894C4A-5154-4FD8-834A-164156B6A0CE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F2C55-79DB-4DD8-A8B5-BCC427D7AFD5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613A05-F743-4465-8F50-D7BF6EBF5385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134888-F87C-4ED8-A501-B5951FAED341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C66E22-F623-4817-B983-22F1E7597FB0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74E94C-1EC8-4B06-A199-701C6A6845FB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D4BA8-C880-4568-BE70-333A50E2CCFF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B97D9C-ACCC-464B-8F5F-EF38390FFC25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4BFC179-31DE-4AC7-9DF5-4393534361DD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0473F4-0FD8-46E1-B1F9-84A2380B0FC7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D9FCC8-58D8-445E-B136-23B2AAD61627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E52DA4-6C95-4F4A-A802-C4CDD210C658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2A4CC6-5138-4F8D-9862-B02D5ABAADFE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2916F9-2715-4F27-9E3F-B81B19692EC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13DEC76-CCB8-411A-B82C-946297C3178B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DBC1B4-5CA0-40E0-90DE-6DF8394F07EA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841D74-70C7-4ED8-84F9-E7347A7F5CA5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FE9A2D-F119-48EF-B97F-0F0D4D979C48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9E4DF7D-C485-4271-80F1-A74F5490409B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57639-2E4C-4043-9492-0D77536BCDE6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DB5F3D2-5254-4088-899C-F6B8DDD5CDD1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AF1DAE-B46B-49CB-A5FE-C726BA8C3F04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6DCD2C-F38E-4119-B2ED-98317C13DE38}"/>
              </a:ext>
            </a:extLst>
          </p:cNvPr>
          <p:cNvGrpSpPr/>
          <p:nvPr/>
        </p:nvGrpSpPr>
        <p:grpSpPr>
          <a:xfrm>
            <a:off x="3188460" y="1858713"/>
            <a:ext cx="2751045" cy="1426074"/>
            <a:chOff x="803737" y="1854598"/>
            <a:chExt cx="2549064" cy="13213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67B288-3C26-4735-A00B-BDF2CD6A20B4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65409B-57B9-4AC9-B002-32A5F5AFF47E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330BA8-1CA1-44EC-B5D1-B3A759DFDB3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243F6D-2155-464A-A7CE-53139739BC92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B1EFD4C-DF01-418F-B635-6E265B2F37E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61ADB4E-658A-458F-A098-779E6664E9E6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303A438-B309-416A-8F2C-85DC7DC34EEF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7E183A-CD95-4397-AC6E-921261242ACB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369051-274A-489E-8A72-08B60C6A4E3E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FBFDE39-2FB0-4C30-8819-95D377EF2E9D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99864B-FD5B-4986-9D95-612CC0663A44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88A69-F5A0-4E51-A9D3-2F5FE052C6B2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C04709E-93F4-4E7E-AE30-208D96CA901B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9FCE73B-74B3-44D2-81F7-EA0A075D9648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490D0-BF5D-4086-B28A-15009D022D92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C21573-0AAF-4FF7-A36F-4BECEAA6BFF1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CE1EE4-5243-4D14-A557-C7DB3207B8F3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6C3A67-2935-4CBD-AEEE-2835E850D8EC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1D56756-42A7-4AA2-8629-81E0F1082205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247429A-6B17-4687-8FA0-AE3FCED50D06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8EAE3D-DF49-46AA-BD19-166F18605CD9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344A8C-AFDF-49F7-BC32-8C4364DA79C7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B9711AD-7515-4453-A16A-C7BCEF3C3B1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398B86-9FB1-40BC-9914-A0ABB72829BE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FE75AFB-BC6D-460A-901E-2612F6BB081B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26363FC-E6AD-407D-9E95-5F3AC29EEFC9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C00608-06EF-40EF-A35B-DABF8C59A197}"/>
              </a:ext>
            </a:extLst>
          </p:cNvPr>
          <p:cNvGrpSpPr/>
          <p:nvPr/>
        </p:nvGrpSpPr>
        <p:grpSpPr>
          <a:xfrm>
            <a:off x="6091391" y="1858713"/>
            <a:ext cx="2751045" cy="1426074"/>
            <a:chOff x="803737" y="1854598"/>
            <a:chExt cx="2549064" cy="132137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260666A-ACC8-40C3-9370-861B9FDB156D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36D4EA-B6AA-41E1-A971-B686E5510F74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90F7371-4812-4609-824A-D8F66F878EB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47C0C47-71E3-44AA-A239-5ACCFC4CB58D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48C85D9-DD55-4BB7-AA91-C51E93CEA09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FBFEC9-F6A4-4891-A29E-A6792F1DB8C1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927C77-514B-4CB7-A8E5-03575C06FFB1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86D7B-FE9B-48CA-A5E7-D8CB8D9E206E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2237282-E9C8-471D-8328-DB03D9680871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27F082A-5671-4EA4-A10B-33BEF66F1D31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03AFFD-DBED-4CF4-B69C-3801D9C27BFB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8235BC7-63E0-42A4-8CA6-D28A0507FB9B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9044263-D6F8-4B24-B946-8FD06D1DF6A4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82C652D-907D-4B51-A1E7-D1CD428CB84C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B5992D-C8EC-4DA8-9CAD-C5EC37E7E9C9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D352A06-7C52-4457-AE13-0275BE962CC4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EBF411-649F-42DE-91E0-102C5198595C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E17B1D3-1589-46C4-9BA4-44CA8601634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D017AB3-A9AF-4938-9435-1A70D5724DC7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F512F4C-7AEF-4A1F-9E1B-999447431A87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D29A721-3170-41B4-8AEA-DCA2E73E4C4C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E541DCD-5410-4DA6-9B23-882C69C4F0BD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C5ECF21-9B60-4003-8892-08DE61557B9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1B82B4-7884-4924-9723-BBD1F432DD3B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2B924E-5DEC-4BD7-99C1-B19D90CAF539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C03FCA0-5396-4899-91F8-289BB2B632B6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CAAEFB-386D-4DB0-8EDA-5E4DC5CC8C17}"/>
              </a:ext>
            </a:extLst>
          </p:cNvPr>
          <p:cNvGrpSpPr/>
          <p:nvPr/>
        </p:nvGrpSpPr>
        <p:grpSpPr>
          <a:xfrm>
            <a:off x="1095919" y="4138526"/>
            <a:ext cx="6879520" cy="266250"/>
            <a:chOff x="1095919" y="4138526"/>
            <a:chExt cx="6879520" cy="26625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21D31F-D603-48D3-B626-4D1CF39B732B}"/>
                </a:ext>
              </a:extLst>
            </p:cNvPr>
            <p:cNvSpPr/>
            <p:nvPr/>
          </p:nvSpPr>
          <p:spPr>
            <a:xfrm>
              <a:off x="1095920" y="4138529"/>
              <a:ext cx="6879519" cy="26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CA88D9-579C-4139-B0E0-4CB74C2B7586}"/>
                </a:ext>
              </a:extLst>
            </p:cNvPr>
            <p:cNvSpPr/>
            <p:nvPr/>
          </p:nvSpPr>
          <p:spPr>
            <a:xfrm>
              <a:off x="1095919" y="4138528"/>
              <a:ext cx="1038588" cy="266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数据段</a:t>
              </a:r>
              <a:endParaRPr lang="en-US" sz="14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4FA5E8C-46C2-41C2-86CE-F5936D7428A3}"/>
                </a:ext>
              </a:extLst>
            </p:cNvPr>
            <p:cNvSpPr/>
            <p:nvPr/>
          </p:nvSpPr>
          <p:spPr>
            <a:xfrm>
              <a:off x="2134507" y="4138528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1)</a:t>
              </a:r>
              <a:endParaRPr lang="en-US" sz="1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88DD66-C0DB-49BB-A4A5-2C0D8B95ECEE}"/>
                </a:ext>
              </a:extLst>
            </p:cNvPr>
            <p:cNvSpPr/>
            <p:nvPr/>
          </p:nvSpPr>
          <p:spPr>
            <a:xfrm>
              <a:off x="6716242" y="4138528"/>
              <a:ext cx="1259196" cy="2662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堆</a:t>
              </a:r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A55343-75B8-47D5-B4F2-AEA4D2FA5C4A}"/>
                </a:ext>
              </a:extLst>
            </p:cNvPr>
            <p:cNvSpPr/>
            <p:nvPr/>
          </p:nvSpPr>
          <p:spPr>
            <a:xfrm>
              <a:off x="3282016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2)</a:t>
              </a:r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1E7325B-F216-45AA-9FC3-AE70B3DD425A}"/>
                </a:ext>
              </a:extLst>
            </p:cNvPr>
            <p:cNvSpPr/>
            <p:nvPr/>
          </p:nvSpPr>
          <p:spPr>
            <a:xfrm>
              <a:off x="4426758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3)</a:t>
              </a:r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0F5374-8BEF-4699-AF9A-16891213B356}"/>
                </a:ext>
              </a:extLst>
            </p:cNvPr>
            <p:cNvSpPr/>
            <p:nvPr/>
          </p:nvSpPr>
          <p:spPr>
            <a:xfrm>
              <a:off x="5571500" y="4138526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4)</a:t>
              </a:r>
              <a:endParaRPr lang="en-US" sz="140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BC099-7926-4F6B-9ABD-72548BE3C941}"/>
              </a:ext>
            </a:extLst>
          </p:cNvPr>
          <p:cNvCxnSpPr>
            <a:cxnSpLocks/>
          </p:cNvCxnSpPr>
          <p:nvPr/>
        </p:nvCxnSpPr>
        <p:spPr>
          <a:xfrm>
            <a:off x="1095919" y="3088415"/>
            <a:ext cx="972200" cy="76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8F0C20-33CF-4A75-9E28-E6FFFFADDDF1}"/>
              </a:ext>
            </a:extLst>
          </p:cNvPr>
          <p:cNvCxnSpPr>
            <a:stCxn id="42" idx="2"/>
          </p:cNvCxnSpPr>
          <p:nvPr/>
        </p:nvCxnSpPr>
        <p:spPr>
          <a:xfrm flipH="1">
            <a:off x="3947160" y="3218411"/>
            <a:ext cx="8576" cy="6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8E6D07-C61E-4B08-A07E-A0233F7A5416}"/>
              </a:ext>
            </a:extLst>
          </p:cNvPr>
          <p:cNvCxnSpPr>
            <a:stCxn id="69" idx="2"/>
          </p:cNvCxnSpPr>
          <p:nvPr/>
        </p:nvCxnSpPr>
        <p:spPr>
          <a:xfrm flipH="1">
            <a:off x="5812848" y="3218411"/>
            <a:ext cx="1045819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50A43AF-DD41-4E37-9EB7-CECC6370B245}"/>
              </a:ext>
            </a:extLst>
          </p:cNvPr>
          <p:cNvSpPr txBox="1"/>
          <p:nvPr/>
        </p:nvSpPr>
        <p:spPr>
          <a:xfrm>
            <a:off x="3845311" y="44876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共享线性内存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FCE27-9900-44AE-A256-EDB71D2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线程管理架构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CC2A4-E1C9-41F9-9F4B-707CD85871AE}"/>
              </a:ext>
            </a:extLst>
          </p:cNvPr>
          <p:cNvGrpSpPr/>
          <p:nvPr/>
        </p:nvGrpSpPr>
        <p:grpSpPr>
          <a:xfrm>
            <a:off x="282077" y="1858713"/>
            <a:ext cx="2751045" cy="1426074"/>
            <a:chOff x="803737" y="1854598"/>
            <a:chExt cx="2549064" cy="13213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B46BF56-73BD-4012-9277-96671124EE08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7308D2-FFEA-4954-80C9-E78BD8688769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0BDBB-124C-4AF5-932A-02A611B24EC5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8D88AC-C77B-4988-AE57-F6C81F74630C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894C4A-5154-4FD8-834A-164156B6A0CE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F2C55-79DB-4DD8-A8B5-BCC427D7AFD5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613A05-F743-4465-8F50-D7BF6EBF5385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134888-F87C-4ED8-A501-B5951FAED341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C66E22-F623-4817-B983-22F1E7597FB0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74E94C-1EC8-4B06-A199-701C6A6845FB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3D4BA8-C880-4568-BE70-333A50E2CCFF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B97D9C-ACCC-464B-8F5F-EF38390FFC25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4BFC179-31DE-4AC7-9DF5-4393534361DD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0473F4-0FD8-46E1-B1F9-84A2380B0FC7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D9FCC8-58D8-445E-B136-23B2AAD61627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E52DA4-6C95-4F4A-A802-C4CDD210C658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2A4CC6-5138-4F8D-9862-B02D5ABAADFE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2916F9-2715-4F27-9E3F-B81B19692EC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13DEC76-CCB8-411A-B82C-946297C3178B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DBC1B4-5CA0-40E0-90DE-6DF8394F07EA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841D74-70C7-4ED8-84F9-E7347A7F5CA5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FE9A2D-F119-48EF-B97F-0F0D4D979C48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9E4DF7D-C485-4271-80F1-A74F5490409B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057639-2E4C-4043-9492-0D77536BCDE6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DB5F3D2-5254-4088-899C-F6B8DDD5CDD1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AF1DAE-B46B-49CB-A5FE-C726BA8C3F04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6DCD2C-F38E-4119-B2ED-98317C13DE38}"/>
              </a:ext>
            </a:extLst>
          </p:cNvPr>
          <p:cNvGrpSpPr/>
          <p:nvPr/>
        </p:nvGrpSpPr>
        <p:grpSpPr>
          <a:xfrm>
            <a:off x="3188460" y="1858713"/>
            <a:ext cx="2751045" cy="1426074"/>
            <a:chOff x="803737" y="1854598"/>
            <a:chExt cx="2549064" cy="13213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67B288-3C26-4735-A00B-BDF2CD6A20B4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65409B-57B9-4AC9-B002-32A5F5AFF47E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330BA8-1CA1-44EC-B5D1-B3A759DFDB3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E243F6D-2155-464A-A7CE-53139739BC92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B1EFD4C-DF01-418F-B635-6E265B2F37E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61ADB4E-658A-458F-A098-779E6664E9E6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303A438-B309-416A-8F2C-85DC7DC34EEF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7E183A-CD95-4397-AC6E-921261242ACB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369051-274A-489E-8A72-08B60C6A4E3E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FBFDE39-2FB0-4C30-8819-95D377EF2E9D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99864B-FD5B-4986-9D95-612CC0663A44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88A69-F5A0-4E51-A9D3-2F5FE052C6B2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C04709E-93F4-4E7E-AE30-208D96CA901B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9FCE73B-74B3-44D2-81F7-EA0A075D9648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7490D0-BF5D-4086-B28A-15009D022D92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2C21573-0AAF-4FF7-A36F-4BECEAA6BFF1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CE1EE4-5243-4D14-A557-C7DB3207B8F3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6C3A67-2935-4CBD-AEEE-2835E850D8EC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1D56756-42A7-4AA2-8629-81E0F1082205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247429A-6B17-4687-8FA0-AE3FCED50D06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8EAE3D-DF49-46AA-BD19-166F18605CD9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344A8C-AFDF-49F7-BC32-8C4364DA79C7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B9711AD-7515-4453-A16A-C7BCEF3C3B1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398B86-9FB1-40BC-9914-A0ABB72829BE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FE75AFB-BC6D-460A-901E-2612F6BB081B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26363FC-E6AD-407D-9E95-5F3AC29EEFC9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FC00608-06EF-40EF-A35B-DABF8C59A197}"/>
              </a:ext>
            </a:extLst>
          </p:cNvPr>
          <p:cNvGrpSpPr/>
          <p:nvPr/>
        </p:nvGrpSpPr>
        <p:grpSpPr>
          <a:xfrm>
            <a:off x="6091391" y="1858713"/>
            <a:ext cx="2751045" cy="1426074"/>
            <a:chOff x="803737" y="1854598"/>
            <a:chExt cx="2549064" cy="132137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260666A-ACC8-40C3-9370-861B9FDB156D}"/>
                </a:ext>
              </a:extLst>
            </p:cNvPr>
            <p:cNvSpPr/>
            <p:nvPr/>
          </p:nvSpPr>
          <p:spPr>
            <a:xfrm>
              <a:off x="803737" y="1854598"/>
              <a:ext cx="2549064" cy="1321372"/>
            </a:xfrm>
            <a:prstGeom prst="roundRect">
              <a:avLst>
                <a:gd name="adj" fmla="val 280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36D4EA-B6AA-41E1-A971-B686E5510F74}"/>
                </a:ext>
              </a:extLst>
            </p:cNvPr>
            <p:cNvSpPr txBox="1"/>
            <p:nvPr/>
          </p:nvSpPr>
          <p:spPr>
            <a:xfrm>
              <a:off x="1773623" y="1877246"/>
              <a:ext cx="685025" cy="18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wasm</a:t>
              </a:r>
              <a:r>
                <a:rPr lang="zh-CN" altLang="en-US" sz="700"/>
                <a:t> </a:t>
              </a:r>
              <a:r>
                <a:rPr lang="en-US" altLang="zh-CN" sz="700"/>
                <a:t>exec</a:t>
              </a:r>
              <a:r>
                <a:rPr lang="zh-CN" altLang="en-US" sz="700"/>
                <a:t> </a:t>
              </a:r>
              <a:r>
                <a:rPr lang="en-US" altLang="zh-CN" sz="700"/>
                <a:t>env</a:t>
              </a:r>
              <a:endParaRPr lang="en-US" sz="7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90F7371-4812-4609-824A-D8F66F878EB9}"/>
                </a:ext>
              </a:extLst>
            </p:cNvPr>
            <p:cNvGrpSpPr/>
            <p:nvPr/>
          </p:nvGrpSpPr>
          <p:grpSpPr>
            <a:xfrm>
              <a:off x="2825399" y="2351528"/>
              <a:ext cx="410044" cy="749570"/>
              <a:chOff x="6135554" y="1808546"/>
              <a:chExt cx="1095884" cy="200330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47C0C47-71E3-44AA-A239-5ACCFC4CB58D}"/>
                  </a:ext>
                </a:extLst>
              </p:cNvPr>
              <p:cNvSpPr/>
              <p:nvPr/>
            </p:nvSpPr>
            <p:spPr>
              <a:xfrm>
                <a:off x="6135554" y="180854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48C85D9-DD55-4BB7-AA91-C51E93CEA090}"/>
                  </a:ext>
                </a:extLst>
              </p:cNvPr>
              <p:cNvSpPr/>
              <p:nvPr/>
            </p:nvSpPr>
            <p:spPr>
              <a:xfrm>
                <a:off x="6135554" y="209473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FBFEC9-F6A4-4891-A29E-A6792F1DB8C1}"/>
                  </a:ext>
                </a:extLst>
              </p:cNvPr>
              <p:cNvSpPr/>
              <p:nvPr/>
            </p:nvSpPr>
            <p:spPr>
              <a:xfrm>
                <a:off x="6135554" y="2380918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927C77-514B-4CB7-A8E5-03575C06FFB1}"/>
                  </a:ext>
                </a:extLst>
              </p:cNvPr>
              <p:cNvSpPr/>
              <p:nvPr/>
            </p:nvSpPr>
            <p:spPr>
              <a:xfrm>
                <a:off x="6135554" y="2667104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86D7B-FE9B-48CA-A5E7-D8CB8D9E206E}"/>
                  </a:ext>
                </a:extLst>
              </p:cNvPr>
              <p:cNvSpPr/>
              <p:nvPr/>
            </p:nvSpPr>
            <p:spPr>
              <a:xfrm>
                <a:off x="6135554" y="2953290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2237282-E9C8-471D-8328-DB03D9680871}"/>
                  </a:ext>
                </a:extLst>
              </p:cNvPr>
              <p:cNvSpPr/>
              <p:nvPr/>
            </p:nvSpPr>
            <p:spPr>
              <a:xfrm>
                <a:off x="6135554" y="3239476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27F082A-5671-4EA4-A10B-33BEF66F1D31}"/>
                  </a:ext>
                </a:extLst>
              </p:cNvPr>
              <p:cNvSpPr/>
              <p:nvPr/>
            </p:nvSpPr>
            <p:spPr>
              <a:xfrm>
                <a:off x="6135554" y="3525662"/>
                <a:ext cx="1095884" cy="28618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03AFFD-DBED-4CF4-B69C-3801D9C27BFB}"/>
                </a:ext>
              </a:extLst>
            </p:cNvPr>
            <p:cNvSpPr txBox="1"/>
            <p:nvPr/>
          </p:nvSpPr>
          <p:spPr>
            <a:xfrm>
              <a:off x="2846280" y="2185784"/>
              <a:ext cx="370709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操作栈</a:t>
              </a:r>
              <a:endParaRPr lang="en-US" sz="50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8235BC7-63E0-42A4-8CA6-D28A0507FB9B}"/>
                </a:ext>
              </a:extLst>
            </p:cNvPr>
            <p:cNvSpPr/>
            <p:nvPr/>
          </p:nvSpPr>
          <p:spPr>
            <a:xfrm>
              <a:off x="2274458" y="2338065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frame_sp</a:t>
              </a:r>
              <a:endParaRPr lang="en-US" sz="400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9044263-D6F8-4B24-B946-8FD06D1DF6A4}"/>
                </a:ext>
              </a:extLst>
            </p:cNvPr>
            <p:cNvSpPr/>
            <p:nvPr/>
          </p:nvSpPr>
          <p:spPr>
            <a:xfrm>
              <a:off x="2274620" y="2465913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frame_ip</a:t>
              </a:r>
              <a:endParaRPr lang="en-US" sz="40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82C652D-907D-4B51-A1E7-D1CD428CB84C}"/>
                </a:ext>
              </a:extLst>
            </p:cNvPr>
            <p:cNvSpPr/>
            <p:nvPr/>
          </p:nvSpPr>
          <p:spPr>
            <a:xfrm>
              <a:off x="2274458" y="2596909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……</a:t>
              </a:r>
              <a:endParaRPr lang="en-US" sz="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B5992D-C8EC-4DA8-9CAD-C5EC37E7E9C9}"/>
                </a:ext>
              </a:extLst>
            </p:cNvPr>
            <p:cNvSpPr txBox="1"/>
            <p:nvPr/>
          </p:nvSpPr>
          <p:spPr>
            <a:xfrm>
              <a:off x="2240583" y="2185783"/>
              <a:ext cx="496801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控制寄存器</a:t>
              </a:r>
              <a:endParaRPr lang="en-US" sz="50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D352A06-7C52-4457-AE13-0275BE962CC4}"/>
                </a:ext>
              </a:extLst>
            </p:cNvPr>
            <p:cNvSpPr/>
            <p:nvPr/>
          </p:nvSpPr>
          <p:spPr>
            <a:xfrm>
              <a:off x="887860" y="2120679"/>
              <a:ext cx="1253638" cy="993788"/>
            </a:xfrm>
            <a:prstGeom prst="roundRect">
              <a:avLst>
                <a:gd name="adj" fmla="val 299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EBF411-649F-42DE-91E0-102C5198595C}"/>
                </a:ext>
              </a:extLst>
            </p:cNvPr>
            <p:cNvSpPr txBox="1"/>
            <p:nvPr/>
          </p:nvSpPr>
          <p:spPr>
            <a:xfrm>
              <a:off x="1070881" y="2165841"/>
              <a:ext cx="886109" cy="18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/>
                <a:t>wasm module instance</a:t>
              </a:r>
              <a:endParaRPr lang="en-US" sz="600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E17B1D3-1589-46C4-9BA4-44CA86016346}"/>
                </a:ext>
              </a:extLst>
            </p:cNvPr>
            <p:cNvSpPr/>
            <p:nvPr/>
          </p:nvSpPr>
          <p:spPr>
            <a:xfrm>
              <a:off x="979975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00"/>
                <a:t>Wasm module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D017AB3-A9AF-4938-9435-1A70D5724DC7}"/>
                </a:ext>
              </a:extLst>
            </p:cNvPr>
            <p:cNvSpPr/>
            <p:nvPr/>
          </p:nvSpPr>
          <p:spPr>
            <a:xfrm>
              <a:off x="1376799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WASI</a:t>
              </a:r>
            </a:p>
            <a:p>
              <a:pPr algn="ctr"/>
              <a:r>
                <a:rPr lang="en-US" altLang="zh-CN" sz="300"/>
                <a:t>context</a:t>
              </a:r>
              <a:endParaRPr lang="en-US" sz="30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F512F4C-7AEF-4A1F-9E1B-999447431A87}"/>
                </a:ext>
              </a:extLst>
            </p:cNvPr>
            <p:cNvSpPr/>
            <p:nvPr/>
          </p:nvSpPr>
          <p:spPr>
            <a:xfrm>
              <a:off x="1773623" y="2351528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globals</a:t>
              </a:r>
              <a:endParaRPr lang="en-US" sz="40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D29A721-3170-41B4-8AEA-DCA2E73E4C4C}"/>
                </a:ext>
              </a:extLst>
            </p:cNvPr>
            <p:cNvSpPr/>
            <p:nvPr/>
          </p:nvSpPr>
          <p:spPr>
            <a:xfrm>
              <a:off x="987106" y="2641939"/>
              <a:ext cx="297739" cy="240980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tables</a:t>
              </a:r>
              <a:endParaRPr lang="en-US" sz="40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E541DCD-5410-4DA6-9B23-882C69C4F0BD}"/>
                </a:ext>
              </a:extLst>
            </p:cNvPr>
            <p:cNvSpPr/>
            <p:nvPr/>
          </p:nvSpPr>
          <p:spPr>
            <a:xfrm>
              <a:off x="1376799" y="2644296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imports</a:t>
              </a:r>
              <a:endParaRPr lang="en-US" sz="30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C5ECF21-9B60-4003-8892-08DE61557B9C}"/>
                </a:ext>
              </a:extLst>
            </p:cNvPr>
            <p:cNvSpPr/>
            <p:nvPr/>
          </p:nvSpPr>
          <p:spPr>
            <a:xfrm>
              <a:off x="1773623" y="2641939"/>
              <a:ext cx="297739" cy="238623"/>
            </a:xfrm>
            <a:prstGeom prst="roundRect">
              <a:avLst>
                <a:gd name="adj" fmla="val 127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00"/>
                <a:t>exports</a:t>
              </a:r>
              <a:endParaRPr lang="en-US" sz="3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1B82B4-7884-4924-9723-BBD1F432DD3B}"/>
                </a:ext>
              </a:extLst>
            </p:cNvPr>
            <p:cNvSpPr txBox="1"/>
            <p:nvPr/>
          </p:nvSpPr>
          <p:spPr>
            <a:xfrm>
              <a:off x="2205909" y="2729464"/>
              <a:ext cx="559847" cy="166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/>
                <a:t>栈边界寄存器</a:t>
              </a:r>
              <a:endParaRPr lang="en-US" sz="50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D2B924E-5DEC-4BD7-99C1-B19D90CAF539}"/>
                </a:ext>
              </a:extLst>
            </p:cNvPr>
            <p:cNvSpPr/>
            <p:nvPr/>
          </p:nvSpPr>
          <p:spPr>
            <a:xfrm>
              <a:off x="2274458" y="2887600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/>
                <a:t>stack top</a:t>
              </a:r>
              <a:endParaRPr lang="en-US" sz="40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C03FCA0-5396-4899-91F8-289BB2B632B6}"/>
                </a:ext>
              </a:extLst>
            </p:cNvPr>
            <p:cNvSpPr/>
            <p:nvPr/>
          </p:nvSpPr>
          <p:spPr>
            <a:xfrm>
              <a:off x="2274159" y="3017832"/>
              <a:ext cx="410044" cy="96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400"/>
                <a:t>stack bottom</a:t>
              </a:r>
              <a:endParaRPr lang="en-US" sz="4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CAAEFB-386D-4DB0-8EDA-5E4DC5CC8C17}"/>
              </a:ext>
            </a:extLst>
          </p:cNvPr>
          <p:cNvGrpSpPr/>
          <p:nvPr/>
        </p:nvGrpSpPr>
        <p:grpSpPr>
          <a:xfrm>
            <a:off x="1095919" y="4138526"/>
            <a:ext cx="6879520" cy="266250"/>
            <a:chOff x="1095919" y="4138526"/>
            <a:chExt cx="6879520" cy="26625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21D31F-D603-48D3-B626-4D1CF39B732B}"/>
                </a:ext>
              </a:extLst>
            </p:cNvPr>
            <p:cNvSpPr/>
            <p:nvPr/>
          </p:nvSpPr>
          <p:spPr>
            <a:xfrm>
              <a:off x="1095920" y="4138529"/>
              <a:ext cx="6879519" cy="26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CA88D9-579C-4139-B0E0-4CB74C2B7586}"/>
                </a:ext>
              </a:extLst>
            </p:cNvPr>
            <p:cNvSpPr/>
            <p:nvPr/>
          </p:nvSpPr>
          <p:spPr>
            <a:xfrm>
              <a:off x="1095919" y="4138528"/>
              <a:ext cx="1038588" cy="266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数据段</a:t>
              </a:r>
              <a:endParaRPr lang="en-US" sz="14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4FA5E8C-46C2-41C2-86CE-F5936D7428A3}"/>
                </a:ext>
              </a:extLst>
            </p:cNvPr>
            <p:cNvSpPr/>
            <p:nvPr/>
          </p:nvSpPr>
          <p:spPr>
            <a:xfrm>
              <a:off x="2134506" y="4138528"/>
              <a:ext cx="1148771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1)</a:t>
              </a:r>
              <a:endParaRPr lang="en-US" sz="1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F88DD66-C0DB-49BB-A4A5-2C0D8B95ECEE}"/>
                </a:ext>
              </a:extLst>
            </p:cNvPr>
            <p:cNvSpPr/>
            <p:nvPr/>
          </p:nvSpPr>
          <p:spPr>
            <a:xfrm>
              <a:off x="6716242" y="4138528"/>
              <a:ext cx="1259196" cy="2662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堆</a:t>
              </a:r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A55343-75B8-47D5-B4F2-AEA4D2FA5C4A}"/>
                </a:ext>
              </a:extLst>
            </p:cNvPr>
            <p:cNvSpPr/>
            <p:nvPr/>
          </p:nvSpPr>
          <p:spPr>
            <a:xfrm>
              <a:off x="3282016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2)</a:t>
              </a:r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1E7325B-F216-45AA-9FC3-AE70B3DD425A}"/>
                </a:ext>
              </a:extLst>
            </p:cNvPr>
            <p:cNvSpPr/>
            <p:nvPr/>
          </p:nvSpPr>
          <p:spPr>
            <a:xfrm>
              <a:off x="4426758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3)</a:t>
              </a:r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0F5374-8BEF-4699-AF9A-16891213B356}"/>
                </a:ext>
              </a:extLst>
            </p:cNvPr>
            <p:cNvSpPr/>
            <p:nvPr/>
          </p:nvSpPr>
          <p:spPr>
            <a:xfrm>
              <a:off x="5571500" y="4138526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4)</a:t>
              </a:r>
              <a:endParaRPr lang="en-US" sz="14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C466A8A-4F71-4AA2-AF9D-B0029BBE798F}"/>
              </a:ext>
            </a:extLst>
          </p:cNvPr>
          <p:cNvGrpSpPr/>
          <p:nvPr/>
        </p:nvGrpSpPr>
        <p:grpSpPr>
          <a:xfrm>
            <a:off x="1810216" y="2797821"/>
            <a:ext cx="6380935" cy="1343173"/>
            <a:chOff x="1810216" y="2797821"/>
            <a:chExt cx="6380935" cy="134317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556E5BF-9198-4FFE-A140-574B01165005}"/>
                </a:ext>
              </a:extLst>
            </p:cNvPr>
            <p:cNvSpPr/>
            <p:nvPr/>
          </p:nvSpPr>
          <p:spPr>
            <a:xfrm>
              <a:off x="1810216" y="2797821"/>
              <a:ext cx="569337" cy="481886"/>
            </a:xfrm>
            <a:prstGeom prst="roundRect">
              <a:avLst>
                <a:gd name="adj" fmla="val 507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E381FE4-69B4-4B82-A0B1-9EDBE10BC4E4}"/>
                </a:ext>
              </a:extLst>
            </p:cNvPr>
            <p:cNvSpPr/>
            <p:nvPr/>
          </p:nvSpPr>
          <p:spPr>
            <a:xfrm>
              <a:off x="4714315" y="2797821"/>
              <a:ext cx="569337" cy="481886"/>
            </a:xfrm>
            <a:prstGeom prst="roundRect">
              <a:avLst>
                <a:gd name="adj" fmla="val 507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355917C-7324-41EE-B096-199064FA52F3}"/>
                </a:ext>
              </a:extLst>
            </p:cNvPr>
            <p:cNvSpPr/>
            <p:nvPr/>
          </p:nvSpPr>
          <p:spPr>
            <a:xfrm>
              <a:off x="7621814" y="2797821"/>
              <a:ext cx="569337" cy="481886"/>
            </a:xfrm>
            <a:prstGeom prst="roundRect">
              <a:avLst>
                <a:gd name="adj" fmla="val 507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AB567E9-772B-45E8-B157-8785BBBF0B2B}"/>
                </a:ext>
              </a:extLst>
            </p:cNvPr>
            <p:cNvSpPr/>
            <p:nvPr/>
          </p:nvSpPr>
          <p:spPr>
            <a:xfrm>
              <a:off x="1814513" y="3281363"/>
              <a:ext cx="1464468" cy="859631"/>
            </a:xfrm>
            <a:custGeom>
              <a:avLst/>
              <a:gdLst>
                <a:gd name="connsiteX0" fmla="*/ 0 w 1464468"/>
                <a:gd name="connsiteY0" fmla="*/ 0 h 859631"/>
                <a:gd name="connsiteX1" fmla="*/ 319087 w 1464468"/>
                <a:gd name="connsiteY1" fmla="*/ 859631 h 859631"/>
                <a:gd name="connsiteX2" fmla="*/ 1464468 w 1464468"/>
                <a:gd name="connsiteY2" fmla="*/ 854868 h 859631"/>
                <a:gd name="connsiteX3" fmla="*/ 564356 w 1464468"/>
                <a:gd name="connsiteY3" fmla="*/ 0 h 859631"/>
                <a:gd name="connsiteX4" fmla="*/ 0 w 1464468"/>
                <a:gd name="connsiteY4" fmla="*/ 0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468" h="859631">
                  <a:moveTo>
                    <a:pt x="0" y="0"/>
                  </a:moveTo>
                  <a:lnTo>
                    <a:pt x="319087" y="859631"/>
                  </a:lnTo>
                  <a:lnTo>
                    <a:pt x="1464468" y="854868"/>
                  </a:lnTo>
                  <a:lnTo>
                    <a:pt x="564356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20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229F060-457C-4626-9D95-CE6EB6B50C2A}"/>
                </a:ext>
              </a:extLst>
            </p:cNvPr>
            <p:cNvSpPr/>
            <p:nvPr/>
          </p:nvSpPr>
          <p:spPr>
            <a:xfrm>
              <a:off x="3281363" y="3283744"/>
              <a:ext cx="1997868" cy="857250"/>
            </a:xfrm>
            <a:custGeom>
              <a:avLst/>
              <a:gdLst>
                <a:gd name="connsiteX0" fmla="*/ 1433512 w 1997868"/>
                <a:gd name="connsiteY0" fmla="*/ 2381 h 857250"/>
                <a:gd name="connsiteX1" fmla="*/ 0 w 1997868"/>
                <a:gd name="connsiteY1" fmla="*/ 857250 h 857250"/>
                <a:gd name="connsiteX2" fmla="*/ 1147762 w 1997868"/>
                <a:gd name="connsiteY2" fmla="*/ 857250 h 857250"/>
                <a:gd name="connsiteX3" fmla="*/ 1997868 w 1997868"/>
                <a:gd name="connsiteY3" fmla="*/ 0 h 857250"/>
                <a:gd name="connsiteX4" fmla="*/ 1433512 w 1997868"/>
                <a:gd name="connsiteY4" fmla="*/ 238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868" h="857250">
                  <a:moveTo>
                    <a:pt x="1433512" y="2381"/>
                  </a:moveTo>
                  <a:lnTo>
                    <a:pt x="0" y="857250"/>
                  </a:lnTo>
                  <a:lnTo>
                    <a:pt x="1147762" y="857250"/>
                  </a:lnTo>
                  <a:lnTo>
                    <a:pt x="1997868" y="0"/>
                  </a:lnTo>
                  <a:lnTo>
                    <a:pt x="1433512" y="2381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2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5E108D3-1CC4-47D6-9C67-68352350C2FD}"/>
                </a:ext>
              </a:extLst>
            </p:cNvPr>
            <p:cNvSpPr/>
            <p:nvPr/>
          </p:nvSpPr>
          <p:spPr>
            <a:xfrm>
              <a:off x="4429125" y="3289300"/>
              <a:ext cx="3759200" cy="847725"/>
            </a:xfrm>
            <a:custGeom>
              <a:avLst/>
              <a:gdLst>
                <a:gd name="connsiteX0" fmla="*/ 3194050 w 3759200"/>
                <a:gd name="connsiteY0" fmla="*/ 0 h 847725"/>
                <a:gd name="connsiteX1" fmla="*/ 0 w 3759200"/>
                <a:gd name="connsiteY1" fmla="*/ 847725 h 847725"/>
                <a:gd name="connsiteX2" fmla="*/ 1146175 w 3759200"/>
                <a:gd name="connsiteY2" fmla="*/ 847725 h 847725"/>
                <a:gd name="connsiteX3" fmla="*/ 3759200 w 3759200"/>
                <a:gd name="connsiteY3" fmla="*/ 0 h 847725"/>
                <a:gd name="connsiteX4" fmla="*/ 3194050 w 3759200"/>
                <a:gd name="connsiteY4" fmla="*/ 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847725">
                  <a:moveTo>
                    <a:pt x="3194050" y="0"/>
                  </a:moveTo>
                  <a:lnTo>
                    <a:pt x="0" y="847725"/>
                  </a:lnTo>
                  <a:lnTo>
                    <a:pt x="1146175" y="847725"/>
                  </a:lnTo>
                  <a:lnTo>
                    <a:pt x="3759200" y="0"/>
                  </a:lnTo>
                  <a:lnTo>
                    <a:pt x="319405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alpha val="2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C38904-5DD5-4D81-AB57-26A306F7DB17}"/>
              </a:ext>
            </a:extLst>
          </p:cNvPr>
          <p:cNvSpPr txBox="1"/>
          <p:nvPr/>
        </p:nvSpPr>
        <p:spPr>
          <a:xfrm>
            <a:off x="1292047" y="4404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共享</a:t>
            </a:r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AC307F-87DB-496C-AEB8-65B53CE2155C}"/>
              </a:ext>
            </a:extLst>
          </p:cNvPr>
          <p:cNvSpPr txBox="1"/>
          <p:nvPr/>
        </p:nvSpPr>
        <p:spPr>
          <a:xfrm>
            <a:off x="7027375" y="4404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FCE27-9900-44AE-A256-EDB71D2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线程管理架构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5B933-543F-46D1-A6D6-958D9E51F027}"/>
              </a:ext>
            </a:extLst>
          </p:cNvPr>
          <p:cNvSpPr txBox="1"/>
          <p:nvPr/>
        </p:nvSpPr>
        <p:spPr>
          <a:xfrm>
            <a:off x="7478814" y="17568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未占用</a:t>
            </a:r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2F7C0FA-6F69-4704-A3C7-F68A7D4995C0}"/>
              </a:ext>
            </a:extLst>
          </p:cNvPr>
          <p:cNvGrpSpPr/>
          <p:nvPr/>
        </p:nvGrpSpPr>
        <p:grpSpPr>
          <a:xfrm>
            <a:off x="471900" y="2195609"/>
            <a:ext cx="8378934" cy="959918"/>
            <a:chOff x="471900" y="1797242"/>
            <a:chExt cx="8378934" cy="959918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CBE2F1C9-1BF5-4411-BBD5-0C502F0D6948}"/>
                </a:ext>
              </a:extLst>
            </p:cNvPr>
            <p:cNvSpPr/>
            <p:nvPr/>
          </p:nvSpPr>
          <p:spPr>
            <a:xfrm>
              <a:off x="471900" y="1797242"/>
              <a:ext cx="8378934" cy="959918"/>
            </a:xfrm>
            <a:prstGeom prst="roundRect">
              <a:avLst>
                <a:gd name="adj" fmla="val 7214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7186A7A-C91E-4BEC-8FC9-75943A2E2FCF}"/>
                </a:ext>
              </a:extLst>
            </p:cNvPr>
            <p:cNvGrpSpPr/>
            <p:nvPr/>
          </p:nvGrpSpPr>
          <p:grpSpPr>
            <a:xfrm>
              <a:off x="7095174" y="1839382"/>
              <a:ext cx="1653403" cy="857083"/>
              <a:chOff x="803737" y="1854598"/>
              <a:chExt cx="2549064" cy="1321372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C48F5281-B677-41AA-A4BB-7E2C487459C7}"/>
                  </a:ext>
                </a:extLst>
              </p:cNvPr>
              <p:cNvSpPr/>
              <p:nvPr/>
            </p:nvSpPr>
            <p:spPr>
              <a:xfrm>
                <a:off x="803737" y="1854598"/>
                <a:ext cx="2549064" cy="1321372"/>
              </a:xfrm>
              <a:prstGeom prst="roundRect">
                <a:avLst>
                  <a:gd name="adj" fmla="val 2806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lt1">
                      <a:alpha val="1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6311B2-590E-47AF-837D-F92D60C67D3B}"/>
                  </a:ext>
                </a:extLst>
              </p:cNvPr>
              <p:cNvSpPr txBox="1"/>
              <p:nvPr/>
            </p:nvSpPr>
            <p:spPr>
              <a:xfrm>
                <a:off x="1773624" y="1877246"/>
                <a:ext cx="774031" cy="23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>
                    <a:solidFill>
                      <a:schemeClr val="tx1">
                        <a:alpha val="20000"/>
                      </a:schemeClr>
                    </a:solidFill>
                  </a:rPr>
                  <a:t>wasm</a:t>
                </a:r>
                <a:r>
                  <a:rPr lang="zh-CN" altLang="en-US" sz="40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lang="en-US" altLang="zh-CN" sz="400">
                    <a:solidFill>
                      <a:schemeClr val="tx1">
                        <a:alpha val="20000"/>
                      </a:schemeClr>
                    </a:solidFill>
                  </a:rPr>
                  <a:t>exec</a:t>
                </a:r>
                <a:r>
                  <a:rPr lang="zh-CN" altLang="en-US" sz="40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lang="en-US" altLang="zh-CN" sz="400">
                    <a:solidFill>
                      <a:schemeClr val="tx1">
                        <a:alpha val="20000"/>
                      </a:schemeClr>
                    </a:solidFill>
                  </a:rPr>
                  <a:t>env</a:t>
                </a:r>
                <a:endParaRPr lang="en-US" sz="40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B76A255-D3E4-4945-B07D-F9E9EE47FF87}"/>
                  </a:ext>
                </a:extLst>
              </p:cNvPr>
              <p:cNvGrpSpPr/>
              <p:nvPr/>
            </p:nvGrpSpPr>
            <p:grpSpPr>
              <a:xfrm>
                <a:off x="2825399" y="2351528"/>
                <a:ext cx="410044" cy="749570"/>
                <a:chOff x="6135554" y="1808546"/>
                <a:chExt cx="1095884" cy="200330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903609E-C842-4120-A390-5E92B3DE7A28}"/>
                    </a:ext>
                  </a:extLst>
                </p:cNvPr>
                <p:cNvSpPr/>
                <p:nvPr/>
              </p:nvSpPr>
              <p:spPr>
                <a:xfrm>
                  <a:off x="6135554" y="1808546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A02A0A7-5CC2-4647-8862-C959279A2CBD}"/>
                    </a:ext>
                  </a:extLst>
                </p:cNvPr>
                <p:cNvSpPr/>
                <p:nvPr/>
              </p:nvSpPr>
              <p:spPr>
                <a:xfrm>
                  <a:off x="6135554" y="2094732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F67BF4E1-1B06-438C-ACFC-EFC98F58897A}"/>
                    </a:ext>
                  </a:extLst>
                </p:cNvPr>
                <p:cNvSpPr/>
                <p:nvPr/>
              </p:nvSpPr>
              <p:spPr>
                <a:xfrm>
                  <a:off x="6135554" y="2380918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1B31E1F0-8680-42D4-AB74-D8668AAF7ED1}"/>
                    </a:ext>
                  </a:extLst>
                </p:cNvPr>
                <p:cNvSpPr/>
                <p:nvPr/>
              </p:nvSpPr>
              <p:spPr>
                <a:xfrm>
                  <a:off x="6135554" y="2667104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071E501-8819-4E11-8DAD-F3F74C1CD65F}"/>
                    </a:ext>
                  </a:extLst>
                </p:cNvPr>
                <p:cNvSpPr/>
                <p:nvPr/>
              </p:nvSpPr>
              <p:spPr>
                <a:xfrm>
                  <a:off x="6135554" y="2953290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AD710A0-B1EA-441D-9697-02E1A48F0A6C}"/>
                    </a:ext>
                  </a:extLst>
                </p:cNvPr>
                <p:cNvSpPr/>
                <p:nvPr/>
              </p:nvSpPr>
              <p:spPr>
                <a:xfrm>
                  <a:off x="6135554" y="3239476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AA1B1B4-878C-4ED4-A982-EF85E99B2038}"/>
                    </a:ext>
                  </a:extLst>
                </p:cNvPr>
                <p:cNvSpPr/>
                <p:nvPr/>
              </p:nvSpPr>
              <p:spPr>
                <a:xfrm>
                  <a:off x="6135554" y="3525662"/>
                  <a:ext cx="1095884" cy="28618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5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ACC7869-C8C4-4227-8E2A-1E87DAC06377}"/>
                  </a:ext>
                </a:extLst>
              </p:cNvPr>
              <p:cNvSpPr txBox="1"/>
              <p:nvPr/>
            </p:nvSpPr>
            <p:spPr>
              <a:xfrm>
                <a:off x="2846281" y="2185785"/>
                <a:ext cx="403326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>
                    <a:solidFill>
                      <a:schemeClr val="tx1">
                        <a:alpha val="20000"/>
                      </a:schemeClr>
                    </a:solidFill>
                  </a:rPr>
                  <a:t>操作栈</a:t>
                </a:r>
                <a:endParaRPr lang="en-US" sz="20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5EE1AD67-8924-4D1C-83D2-CDEABFEBCB0B}"/>
                  </a:ext>
                </a:extLst>
              </p:cNvPr>
              <p:cNvSpPr/>
              <p:nvPr/>
            </p:nvSpPr>
            <p:spPr>
              <a:xfrm>
                <a:off x="2274458" y="2338065"/>
                <a:ext cx="410044" cy="96635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frame_sp</a:t>
                </a:r>
                <a:endParaRPr lang="en-US" sz="200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B048601-0A8D-445C-8EE4-18CB24090EE4}"/>
                  </a:ext>
                </a:extLst>
              </p:cNvPr>
              <p:cNvSpPr/>
              <p:nvPr/>
            </p:nvSpPr>
            <p:spPr>
              <a:xfrm>
                <a:off x="2274620" y="2465913"/>
                <a:ext cx="410044" cy="96635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frame_ip</a:t>
                </a:r>
                <a:endParaRPr lang="en-US" sz="200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2F1CAAC8-D55A-499B-96C2-55B11202BAE9}"/>
                  </a:ext>
                </a:extLst>
              </p:cNvPr>
              <p:cNvSpPr/>
              <p:nvPr/>
            </p:nvSpPr>
            <p:spPr>
              <a:xfrm>
                <a:off x="2274458" y="2596909"/>
                <a:ext cx="410044" cy="96635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……</a:t>
                </a:r>
                <a:endParaRPr lang="en-US" sz="20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8AD6B2D-A19C-4A14-A879-EB924B1FE330}"/>
                  </a:ext>
                </a:extLst>
              </p:cNvPr>
              <p:cNvSpPr txBox="1"/>
              <p:nvPr/>
            </p:nvSpPr>
            <p:spPr>
              <a:xfrm>
                <a:off x="2240582" y="2185783"/>
                <a:ext cx="482410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>
                    <a:solidFill>
                      <a:schemeClr val="tx1">
                        <a:alpha val="20000"/>
                      </a:schemeClr>
                    </a:solidFill>
                  </a:rPr>
                  <a:t>控制寄存器</a:t>
                </a:r>
                <a:endParaRPr lang="en-US" sz="20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0DECCB00-CDEC-4A66-8001-10A25BE20ECA}"/>
                  </a:ext>
                </a:extLst>
              </p:cNvPr>
              <p:cNvSpPr/>
              <p:nvPr/>
            </p:nvSpPr>
            <p:spPr>
              <a:xfrm>
                <a:off x="887860" y="2120679"/>
                <a:ext cx="1253638" cy="993788"/>
              </a:xfrm>
              <a:prstGeom prst="roundRect">
                <a:avLst>
                  <a:gd name="adj" fmla="val 2998"/>
                </a:avLst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4D674CA-B42F-431B-95FC-847715065F0D}"/>
                  </a:ext>
                </a:extLst>
              </p:cNvPr>
              <p:cNvSpPr txBox="1"/>
              <p:nvPr/>
            </p:nvSpPr>
            <p:spPr>
              <a:xfrm>
                <a:off x="1070881" y="2165841"/>
                <a:ext cx="838287" cy="213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>
                    <a:solidFill>
                      <a:schemeClr val="tx1">
                        <a:alpha val="20000"/>
                      </a:schemeClr>
                    </a:solidFill>
                  </a:rPr>
                  <a:t>wasm module instance</a:t>
                </a:r>
                <a:endParaRPr lang="en-US" sz="30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8832C82-D6FE-4E1C-A968-ED73DF8B9BED}"/>
                  </a:ext>
                </a:extLst>
              </p:cNvPr>
              <p:cNvSpPr/>
              <p:nvPr/>
            </p:nvSpPr>
            <p:spPr>
              <a:xfrm>
                <a:off x="979975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"/>
                  <a:t>Wasm module</a:t>
                </a: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F826BE94-ECED-47DA-B2BF-7F7366B9829B}"/>
                  </a:ext>
                </a:extLst>
              </p:cNvPr>
              <p:cNvSpPr/>
              <p:nvPr/>
            </p:nvSpPr>
            <p:spPr>
              <a:xfrm>
                <a:off x="1376799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WASI</a:t>
                </a:r>
              </a:p>
              <a:p>
                <a:pPr algn="ctr"/>
                <a:r>
                  <a:rPr lang="en-US" altLang="zh-CN" sz="200"/>
                  <a:t>context</a:t>
                </a:r>
                <a:endParaRPr lang="en-US" sz="200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B034235C-1874-4BD5-9125-297B1C9E8872}"/>
                  </a:ext>
                </a:extLst>
              </p:cNvPr>
              <p:cNvSpPr/>
              <p:nvPr/>
            </p:nvSpPr>
            <p:spPr>
              <a:xfrm>
                <a:off x="1773623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globals</a:t>
                </a:r>
                <a:endParaRPr lang="en-US" sz="200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E3A05197-A606-4E8A-AFB8-94E8197A0DA5}"/>
                  </a:ext>
                </a:extLst>
              </p:cNvPr>
              <p:cNvSpPr/>
              <p:nvPr/>
            </p:nvSpPr>
            <p:spPr>
              <a:xfrm>
                <a:off x="987106" y="2641939"/>
                <a:ext cx="297739" cy="240980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tables</a:t>
                </a:r>
                <a:endParaRPr lang="en-US" sz="200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50A4121-A3FA-48FA-A174-D57553EB7290}"/>
                  </a:ext>
                </a:extLst>
              </p:cNvPr>
              <p:cNvSpPr/>
              <p:nvPr/>
            </p:nvSpPr>
            <p:spPr>
              <a:xfrm>
                <a:off x="1376799" y="2644296"/>
                <a:ext cx="297739" cy="23862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imports</a:t>
                </a:r>
                <a:endParaRPr lang="en-US" sz="200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41CE8DE1-85B6-4580-9C3F-6CA2E38B7EA4}"/>
                  </a:ext>
                </a:extLst>
              </p:cNvPr>
              <p:cNvSpPr/>
              <p:nvPr/>
            </p:nvSpPr>
            <p:spPr>
              <a:xfrm>
                <a:off x="1773623" y="2641939"/>
                <a:ext cx="297739" cy="23862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exports</a:t>
                </a:r>
                <a:endParaRPr lang="en-US" sz="20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0DC792-CE28-496B-9663-F8651F5533AB}"/>
                  </a:ext>
                </a:extLst>
              </p:cNvPr>
              <p:cNvSpPr txBox="1"/>
              <p:nvPr/>
            </p:nvSpPr>
            <p:spPr>
              <a:xfrm>
                <a:off x="2205909" y="2729464"/>
                <a:ext cx="521951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>
                    <a:solidFill>
                      <a:schemeClr val="tx1">
                        <a:alpha val="20000"/>
                      </a:schemeClr>
                    </a:solidFill>
                  </a:rPr>
                  <a:t>栈边界寄存器</a:t>
                </a:r>
                <a:endParaRPr lang="en-US" sz="20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A5B1B35C-894A-4388-B96B-466621A24DF6}"/>
                  </a:ext>
                </a:extLst>
              </p:cNvPr>
              <p:cNvSpPr/>
              <p:nvPr/>
            </p:nvSpPr>
            <p:spPr>
              <a:xfrm>
                <a:off x="2274458" y="2887600"/>
                <a:ext cx="410044" cy="96635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stack top</a:t>
                </a:r>
                <a:endParaRPr lang="en-US" sz="200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E0251379-DF01-4310-B8A5-2B211B0EA670}"/>
                  </a:ext>
                </a:extLst>
              </p:cNvPr>
              <p:cNvSpPr/>
              <p:nvPr/>
            </p:nvSpPr>
            <p:spPr>
              <a:xfrm>
                <a:off x="2274159" y="3017832"/>
                <a:ext cx="410044" cy="96635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stack bottom</a:t>
                </a:r>
                <a:endParaRPr lang="en-US" sz="20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FCC2A4-E1C9-41F9-9F4B-707CD85871AE}"/>
                </a:ext>
              </a:extLst>
            </p:cNvPr>
            <p:cNvGrpSpPr/>
            <p:nvPr/>
          </p:nvGrpSpPr>
          <p:grpSpPr>
            <a:xfrm>
              <a:off x="1539377" y="1841416"/>
              <a:ext cx="1653403" cy="857083"/>
              <a:chOff x="803737" y="1854598"/>
              <a:chExt cx="2549064" cy="132137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B46BF56-73BD-4012-9277-96671124EE08}"/>
                  </a:ext>
                </a:extLst>
              </p:cNvPr>
              <p:cNvSpPr/>
              <p:nvPr/>
            </p:nvSpPr>
            <p:spPr>
              <a:xfrm>
                <a:off x="803737" y="1854598"/>
                <a:ext cx="2549064" cy="1321372"/>
              </a:xfrm>
              <a:prstGeom prst="roundRect">
                <a:avLst>
                  <a:gd name="adj" fmla="val 2806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308D2-FFEA-4954-80C9-E78BD8688769}"/>
                  </a:ext>
                </a:extLst>
              </p:cNvPr>
              <p:cNvSpPr txBox="1"/>
              <p:nvPr/>
            </p:nvSpPr>
            <p:spPr>
              <a:xfrm>
                <a:off x="1773624" y="1877246"/>
                <a:ext cx="774031" cy="23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/>
                  <a:t>wasm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exec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env</a:t>
                </a:r>
                <a:endParaRPr lang="en-US" sz="4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6E0BDBB-124C-4AF5-932A-02A611B24EC5}"/>
                  </a:ext>
                </a:extLst>
              </p:cNvPr>
              <p:cNvGrpSpPr/>
              <p:nvPr/>
            </p:nvGrpSpPr>
            <p:grpSpPr>
              <a:xfrm>
                <a:off x="2825399" y="2351528"/>
                <a:ext cx="410044" cy="749570"/>
                <a:chOff x="6135554" y="1808546"/>
                <a:chExt cx="1095884" cy="2003302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A8D88AC-C77B-4988-AE57-F6C81F74630C}"/>
                    </a:ext>
                  </a:extLst>
                </p:cNvPr>
                <p:cNvSpPr/>
                <p:nvPr/>
              </p:nvSpPr>
              <p:spPr>
                <a:xfrm>
                  <a:off x="6135554" y="180854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E894C4A-5154-4FD8-834A-164156B6A0CE}"/>
                    </a:ext>
                  </a:extLst>
                </p:cNvPr>
                <p:cNvSpPr/>
                <p:nvPr/>
              </p:nvSpPr>
              <p:spPr>
                <a:xfrm>
                  <a:off x="6135554" y="209473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EF2C55-79DB-4DD8-A8B5-BCC427D7AFD5}"/>
                    </a:ext>
                  </a:extLst>
                </p:cNvPr>
                <p:cNvSpPr/>
                <p:nvPr/>
              </p:nvSpPr>
              <p:spPr>
                <a:xfrm>
                  <a:off x="6135554" y="2380918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613A05-F743-4465-8F50-D7BF6EBF5385}"/>
                    </a:ext>
                  </a:extLst>
                </p:cNvPr>
                <p:cNvSpPr/>
                <p:nvPr/>
              </p:nvSpPr>
              <p:spPr>
                <a:xfrm>
                  <a:off x="6135554" y="2667104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134888-F87C-4ED8-A501-B5951FAED341}"/>
                    </a:ext>
                  </a:extLst>
                </p:cNvPr>
                <p:cNvSpPr/>
                <p:nvPr/>
              </p:nvSpPr>
              <p:spPr>
                <a:xfrm>
                  <a:off x="6135554" y="2953290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AC66E22-F623-4817-B983-22F1E7597FB0}"/>
                    </a:ext>
                  </a:extLst>
                </p:cNvPr>
                <p:cNvSpPr/>
                <p:nvPr/>
              </p:nvSpPr>
              <p:spPr>
                <a:xfrm>
                  <a:off x="6135554" y="323947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774E94C-1EC8-4B06-A199-701C6A6845FB}"/>
                    </a:ext>
                  </a:extLst>
                </p:cNvPr>
                <p:cNvSpPr/>
                <p:nvPr/>
              </p:nvSpPr>
              <p:spPr>
                <a:xfrm>
                  <a:off x="6135554" y="352566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3D4BA8-C880-4568-BE70-333A50E2CCFF}"/>
                  </a:ext>
                </a:extLst>
              </p:cNvPr>
              <p:cNvSpPr txBox="1"/>
              <p:nvPr/>
            </p:nvSpPr>
            <p:spPr>
              <a:xfrm>
                <a:off x="2846281" y="2185785"/>
                <a:ext cx="403326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操作栈</a:t>
                </a:r>
                <a:endParaRPr lang="en-US" sz="2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FB97D9C-ACCC-464B-8F5F-EF38390FFC25}"/>
                  </a:ext>
                </a:extLst>
              </p:cNvPr>
              <p:cNvSpPr/>
              <p:nvPr/>
            </p:nvSpPr>
            <p:spPr>
              <a:xfrm>
                <a:off x="2274458" y="2338065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frame_sp</a:t>
                </a:r>
                <a:endParaRPr lang="en-US" sz="20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BFC179-31DE-4AC7-9DF5-4393534361DD}"/>
                  </a:ext>
                </a:extLst>
              </p:cNvPr>
              <p:cNvSpPr/>
              <p:nvPr/>
            </p:nvSpPr>
            <p:spPr>
              <a:xfrm>
                <a:off x="2274620" y="2465913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frame_ip</a:t>
                </a:r>
                <a:endParaRPr lang="en-US" sz="20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60473F4-0FD8-46E1-B1F9-84A2380B0FC7}"/>
                  </a:ext>
                </a:extLst>
              </p:cNvPr>
              <p:cNvSpPr/>
              <p:nvPr/>
            </p:nvSpPr>
            <p:spPr>
              <a:xfrm>
                <a:off x="2274458" y="2596909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……</a:t>
                </a:r>
                <a:endParaRPr lang="en-US" sz="2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9FCC8-58D8-445E-B136-23B2AAD61627}"/>
                  </a:ext>
                </a:extLst>
              </p:cNvPr>
              <p:cNvSpPr txBox="1"/>
              <p:nvPr/>
            </p:nvSpPr>
            <p:spPr>
              <a:xfrm>
                <a:off x="2240582" y="2185783"/>
                <a:ext cx="482410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控制寄存器</a:t>
                </a:r>
                <a:endParaRPr lang="en-US" sz="20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E52DA4-6C95-4F4A-A802-C4CDD210C658}"/>
                  </a:ext>
                </a:extLst>
              </p:cNvPr>
              <p:cNvSpPr/>
              <p:nvPr/>
            </p:nvSpPr>
            <p:spPr>
              <a:xfrm>
                <a:off x="887860" y="2120679"/>
                <a:ext cx="1253638" cy="993788"/>
              </a:xfrm>
              <a:prstGeom prst="roundRect">
                <a:avLst>
                  <a:gd name="adj" fmla="val 2998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A4CC6-5138-4F8D-9862-B02D5ABAADFE}"/>
                  </a:ext>
                </a:extLst>
              </p:cNvPr>
              <p:cNvSpPr txBox="1"/>
              <p:nvPr/>
            </p:nvSpPr>
            <p:spPr>
              <a:xfrm>
                <a:off x="1070881" y="2165841"/>
                <a:ext cx="838287" cy="213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/>
                  <a:t>wasm module instance</a:t>
                </a:r>
                <a:endParaRPr lang="en-US" sz="30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32916F9-2715-4F27-9E3F-B81B19692EC6}"/>
                  </a:ext>
                </a:extLst>
              </p:cNvPr>
              <p:cNvSpPr/>
              <p:nvPr/>
            </p:nvSpPr>
            <p:spPr>
              <a:xfrm>
                <a:off x="979975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"/>
                  <a:t>Wasm module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13DEC76-CCB8-411A-B82C-946297C3178B}"/>
                  </a:ext>
                </a:extLst>
              </p:cNvPr>
              <p:cNvSpPr/>
              <p:nvPr/>
            </p:nvSpPr>
            <p:spPr>
              <a:xfrm>
                <a:off x="1376799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WASI</a:t>
                </a:r>
              </a:p>
              <a:p>
                <a:pPr algn="ctr"/>
                <a:r>
                  <a:rPr lang="en-US" altLang="zh-CN" sz="200"/>
                  <a:t>context</a:t>
                </a:r>
                <a:endParaRPr lang="en-US" sz="20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ADBC1B4-5CA0-40E0-90DE-6DF8394F07EA}"/>
                  </a:ext>
                </a:extLst>
              </p:cNvPr>
              <p:cNvSpPr/>
              <p:nvPr/>
            </p:nvSpPr>
            <p:spPr>
              <a:xfrm>
                <a:off x="1773623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globals</a:t>
                </a:r>
                <a:endParaRPr lang="en-US" sz="20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4841D74-70C7-4ED8-84F9-E7347A7F5CA5}"/>
                  </a:ext>
                </a:extLst>
              </p:cNvPr>
              <p:cNvSpPr/>
              <p:nvPr/>
            </p:nvSpPr>
            <p:spPr>
              <a:xfrm>
                <a:off x="987106" y="2641939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tables</a:t>
                </a:r>
                <a:endParaRPr lang="en-US" sz="20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7FE9A2D-F119-48EF-B97F-0F0D4D979C48}"/>
                  </a:ext>
                </a:extLst>
              </p:cNvPr>
              <p:cNvSpPr/>
              <p:nvPr/>
            </p:nvSpPr>
            <p:spPr>
              <a:xfrm>
                <a:off x="1376799" y="2644296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imports</a:t>
                </a:r>
                <a:endParaRPr lang="en-US" sz="20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9E4DF7D-C485-4271-80F1-A74F5490409B}"/>
                  </a:ext>
                </a:extLst>
              </p:cNvPr>
              <p:cNvSpPr/>
              <p:nvPr/>
            </p:nvSpPr>
            <p:spPr>
              <a:xfrm>
                <a:off x="1773623" y="2641939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exports</a:t>
                </a:r>
                <a:endParaRPr lang="en-US" sz="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057639-2E4C-4043-9492-0D77536BCDE6}"/>
                  </a:ext>
                </a:extLst>
              </p:cNvPr>
              <p:cNvSpPr txBox="1"/>
              <p:nvPr/>
            </p:nvSpPr>
            <p:spPr>
              <a:xfrm>
                <a:off x="2205909" y="2729464"/>
                <a:ext cx="521951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栈边界寄存器</a:t>
                </a:r>
                <a:endParaRPr lang="en-US" sz="20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DB5F3D2-5254-4088-899C-F6B8DDD5CDD1}"/>
                  </a:ext>
                </a:extLst>
              </p:cNvPr>
              <p:cNvSpPr/>
              <p:nvPr/>
            </p:nvSpPr>
            <p:spPr>
              <a:xfrm>
                <a:off x="2274458" y="2887600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stack top</a:t>
                </a:r>
                <a:endParaRPr lang="en-US" sz="2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6AF1DAE-B46B-49CB-A5FE-C726BA8C3F04}"/>
                  </a:ext>
                </a:extLst>
              </p:cNvPr>
              <p:cNvSpPr/>
              <p:nvPr/>
            </p:nvSpPr>
            <p:spPr>
              <a:xfrm>
                <a:off x="2274159" y="3017832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stack bottom</a:t>
                </a:r>
                <a:endParaRPr lang="en-US" sz="20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FD5F22-91C0-4D4F-83F1-243D25A848A9}"/>
                </a:ext>
              </a:extLst>
            </p:cNvPr>
            <p:cNvGrpSpPr/>
            <p:nvPr/>
          </p:nvGrpSpPr>
          <p:grpSpPr>
            <a:xfrm>
              <a:off x="3391037" y="1839382"/>
              <a:ext cx="1653403" cy="857083"/>
              <a:chOff x="803737" y="1854598"/>
              <a:chExt cx="2549064" cy="1321372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1EBF713C-0F71-401F-9A8B-DA0E2773FAFF}"/>
                  </a:ext>
                </a:extLst>
              </p:cNvPr>
              <p:cNvSpPr/>
              <p:nvPr/>
            </p:nvSpPr>
            <p:spPr>
              <a:xfrm>
                <a:off x="803737" y="1854598"/>
                <a:ext cx="2549064" cy="1321372"/>
              </a:xfrm>
              <a:prstGeom prst="roundRect">
                <a:avLst>
                  <a:gd name="adj" fmla="val 2806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290D7E0-280A-44A3-BDC2-BE735D0F4740}"/>
                  </a:ext>
                </a:extLst>
              </p:cNvPr>
              <p:cNvSpPr txBox="1"/>
              <p:nvPr/>
            </p:nvSpPr>
            <p:spPr>
              <a:xfrm>
                <a:off x="1773624" y="1877246"/>
                <a:ext cx="774031" cy="23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/>
                  <a:t>wasm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exec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env</a:t>
                </a:r>
                <a:endParaRPr lang="en-US" sz="40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133C764-8BFA-4182-9EA9-FBEAC179D998}"/>
                  </a:ext>
                </a:extLst>
              </p:cNvPr>
              <p:cNvGrpSpPr/>
              <p:nvPr/>
            </p:nvGrpSpPr>
            <p:grpSpPr>
              <a:xfrm>
                <a:off x="2825399" y="2351528"/>
                <a:ext cx="410044" cy="749570"/>
                <a:chOff x="6135554" y="1808546"/>
                <a:chExt cx="1095884" cy="200330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D48C465-5540-497A-847D-E55B3F3C9A62}"/>
                    </a:ext>
                  </a:extLst>
                </p:cNvPr>
                <p:cNvSpPr/>
                <p:nvPr/>
              </p:nvSpPr>
              <p:spPr>
                <a:xfrm>
                  <a:off x="6135554" y="180854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CD0D335-C0B3-47FD-86E2-E01B59D7A7AC}"/>
                    </a:ext>
                  </a:extLst>
                </p:cNvPr>
                <p:cNvSpPr/>
                <p:nvPr/>
              </p:nvSpPr>
              <p:spPr>
                <a:xfrm>
                  <a:off x="6135554" y="209473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1451CD9-6309-4E0B-A555-D24E0EE4BD0D}"/>
                    </a:ext>
                  </a:extLst>
                </p:cNvPr>
                <p:cNvSpPr/>
                <p:nvPr/>
              </p:nvSpPr>
              <p:spPr>
                <a:xfrm>
                  <a:off x="6135554" y="2380918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3F2B5B9-DC42-43C3-97BC-BC42B9851B38}"/>
                    </a:ext>
                  </a:extLst>
                </p:cNvPr>
                <p:cNvSpPr/>
                <p:nvPr/>
              </p:nvSpPr>
              <p:spPr>
                <a:xfrm>
                  <a:off x="6135554" y="2667104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105C47E-1E02-4AE6-8E9D-6A7E1AAC6BF9}"/>
                    </a:ext>
                  </a:extLst>
                </p:cNvPr>
                <p:cNvSpPr/>
                <p:nvPr/>
              </p:nvSpPr>
              <p:spPr>
                <a:xfrm>
                  <a:off x="6135554" y="2953290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8F0ECAA2-C9DB-4814-A558-DEF5F52F71BC}"/>
                    </a:ext>
                  </a:extLst>
                </p:cNvPr>
                <p:cNvSpPr/>
                <p:nvPr/>
              </p:nvSpPr>
              <p:spPr>
                <a:xfrm>
                  <a:off x="6135554" y="323947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0A2B4F9A-6F49-4413-9C89-19EC3E3B79C9}"/>
                    </a:ext>
                  </a:extLst>
                </p:cNvPr>
                <p:cNvSpPr/>
                <p:nvPr/>
              </p:nvSpPr>
              <p:spPr>
                <a:xfrm>
                  <a:off x="6135554" y="352566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1A7B3E-5A31-411B-8B2F-5BFF3109983D}"/>
                  </a:ext>
                </a:extLst>
              </p:cNvPr>
              <p:cNvSpPr txBox="1"/>
              <p:nvPr/>
            </p:nvSpPr>
            <p:spPr>
              <a:xfrm>
                <a:off x="2846281" y="2185785"/>
                <a:ext cx="403326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操作栈</a:t>
                </a:r>
                <a:endParaRPr lang="en-US" sz="20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8A19D6FF-0A72-4E35-9998-614344C603A8}"/>
                  </a:ext>
                </a:extLst>
              </p:cNvPr>
              <p:cNvSpPr/>
              <p:nvPr/>
            </p:nvSpPr>
            <p:spPr>
              <a:xfrm>
                <a:off x="2274458" y="2338065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frame_sp</a:t>
                </a:r>
                <a:endParaRPr lang="en-US" sz="200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03658C77-D68A-47E6-8FF6-A0D1979B74C6}"/>
                  </a:ext>
                </a:extLst>
              </p:cNvPr>
              <p:cNvSpPr/>
              <p:nvPr/>
            </p:nvSpPr>
            <p:spPr>
              <a:xfrm>
                <a:off x="2274620" y="2465913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frame_ip</a:t>
                </a:r>
                <a:endParaRPr lang="en-US" sz="200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2528DE92-88EC-46DD-A583-D9A50ED483C6}"/>
                  </a:ext>
                </a:extLst>
              </p:cNvPr>
              <p:cNvSpPr/>
              <p:nvPr/>
            </p:nvSpPr>
            <p:spPr>
              <a:xfrm>
                <a:off x="2274458" y="2596909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……</a:t>
                </a:r>
                <a:endParaRPr lang="en-US" sz="2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AFCD1FC-6B4B-4667-9D55-EC66C93B4C73}"/>
                  </a:ext>
                </a:extLst>
              </p:cNvPr>
              <p:cNvSpPr txBox="1"/>
              <p:nvPr/>
            </p:nvSpPr>
            <p:spPr>
              <a:xfrm>
                <a:off x="2240582" y="2185783"/>
                <a:ext cx="482410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控制寄存器</a:t>
                </a:r>
                <a:endParaRPr lang="en-US" sz="200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2543C104-CD81-4602-BCDE-ED856CB1CE42}"/>
                  </a:ext>
                </a:extLst>
              </p:cNvPr>
              <p:cNvSpPr/>
              <p:nvPr/>
            </p:nvSpPr>
            <p:spPr>
              <a:xfrm>
                <a:off x="887860" y="2120679"/>
                <a:ext cx="1253638" cy="993788"/>
              </a:xfrm>
              <a:prstGeom prst="roundRect">
                <a:avLst>
                  <a:gd name="adj" fmla="val 2998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16E1E5-0198-4062-859C-EF95E26A9634}"/>
                  </a:ext>
                </a:extLst>
              </p:cNvPr>
              <p:cNvSpPr txBox="1"/>
              <p:nvPr/>
            </p:nvSpPr>
            <p:spPr>
              <a:xfrm>
                <a:off x="1070881" y="2165841"/>
                <a:ext cx="838287" cy="213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/>
                  <a:t>wasm module instance</a:t>
                </a:r>
                <a:endParaRPr lang="en-US" sz="300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DBEB1DFB-15D5-4FB4-BADA-EC644E6208BE}"/>
                  </a:ext>
                </a:extLst>
              </p:cNvPr>
              <p:cNvSpPr/>
              <p:nvPr/>
            </p:nvSpPr>
            <p:spPr>
              <a:xfrm>
                <a:off x="979975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"/>
                  <a:t>Wasm module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A7448E9-63DF-436E-BCDF-C53EA779A026}"/>
                  </a:ext>
                </a:extLst>
              </p:cNvPr>
              <p:cNvSpPr/>
              <p:nvPr/>
            </p:nvSpPr>
            <p:spPr>
              <a:xfrm>
                <a:off x="1376799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WASI</a:t>
                </a:r>
              </a:p>
              <a:p>
                <a:pPr algn="ctr"/>
                <a:r>
                  <a:rPr lang="en-US" altLang="zh-CN" sz="200"/>
                  <a:t>context</a:t>
                </a:r>
                <a:endParaRPr lang="en-US" sz="20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8CCC0098-F92D-47F7-B8C5-D617653F24E1}"/>
                  </a:ext>
                </a:extLst>
              </p:cNvPr>
              <p:cNvSpPr/>
              <p:nvPr/>
            </p:nvSpPr>
            <p:spPr>
              <a:xfrm>
                <a:off x="1773623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globals</a:t>
                </a:r>
                <a:endParaRPr lang="en-US" sz="20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36C6473F-08D1-4DAD-BE0D-C44A8A37A67F}"/>
                  </a:ext>
                </a:extLst>
              </p:cNvPr>
              <p:cNvSpPr/>
              <p:nvPr/>
            </p:nvSpPr>
            <p:spPr>
              <a:xfrm>
                <a:off x="987106" y="2641939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tables</a:t>
                </a:r>
                <a:endParaRPr lang="en-US" sz="200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8AD51B06-67CE-48D3-A67D-7C338C2C6AD2}"/>
                  </a:ext>
                </a:extLst>
              </p:cNvPr>
              <p:cNvSpPr/>
              <p:nvPr/>
            </p:nvSpPr>
            <p:spPr>
              <a:xfrm>
                <a:off x="1376799" y="2644296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imports</a:t>
                </a:r>
                <a:endParaRPr lang="en-US" sz="200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4C3C9340-1EB7-4707-8DEA-BC038A6C981C}"/>
                  </a:ext>
                </a:extLst>
              </p:cNvPr>
              <p:cNvSpPr/>
              <p:nvPr/>
            </p:nvSpPr>
            <p:spPr>
              <a:xfrm>
                <a:off x="1773623" y="2641939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exports</a:t>
                </a:r>
                <a:endParaRPr lang="en-US" sz="20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15A06AE-ECCD-495C-BEFF-FF5D49E24E6F}"/>
                  </a:ext>
                </a:extLst>
              </p:cNvPr>
              <p:cNvSpPr txBox="1"/>
              <p:nvPr/>
            </p:nvSpPr>
            <p:spPr>
              <a:xfrm>
                <a:off x="2205909" y="2729464"/>
                <a:ext cx="521951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栈边界寄存器</a:t>
                </a:r>
                <a:endParaRPr lang="en-US" sz="200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974B9519-BCC8-4BEE-8B3F-22EA4BD03846}"/>
                  </a:ext>
                </a:extLst>
              </p:cNvPr>
              <p:cNvSpPr/>
              <p:nvPr/>
            </p:nvSpPr>
            <p:spPr>
              <a:xfrm>
                <a:off x="2274458" y="2887600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stack top</a:t>
                </a:r>
                <a:endParaRPr lang="en-US" sz="20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28B03F0-EFC4-47C5-AE73-138F408DAFEE}"/>
                  </a:ext>
                </a:extLst>
              </p:cNvPr>
              <p:cNvSpPr/>
              <p:nvPr/>
            </p:nvSpPr>
            <p:spPr>
              <a:xfrm>
                <a:off x="2274159" y="3017832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stack bottom</a:t>
                </a:r>
                <a:endParaRPr lang="en-US" sz="20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1FFB1BC-79AD-4B3D-A169-75E0BCE97E35}"/>
                </a:ext>
              </a:extLst>
            </p:cNvPr>
            <p:cNvGrpSpPr/>
            <p:nvPr/>
          </p:nvGrpSpPr>
          <p:grpSpPr>
            <a:xfrm>
              <a:off x="5242697" y="1848689"/>
              <a:ext cx="1653403" cy="857083"/>
              <a:chOff x="803737" y="1854598"/>
              <a:chExt cx="2549064" cy="1321372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B23341CE-44A3-4711-ADC5-B56876649F4A}"/>
                  </a:ext>
                </a:extLst>
              </p:cNvPr>
              <p:cNvSpPr/>
              <p:nvPr/>
            </p:nvSpPr>
            <p:spPr>
              <a:xfrm>
                <a:off x="803737" y="1854598"/>
                <a:ext cx="2549064" cy="1321372"/>
              </a:xfrm>
              <a:prstGeom prst="roundRect">
                <a:avLst>
                  <a:gd name="adj" fmla="val 2806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0B2176C-04DD-4A61-8EDB-24D6CDBB44A2}"/>
                  </a:ext>
                </a:extLst>
              </p:cNvPr>
              <p:cNvSpPr txBox="1"/>
              <p:nvPr/>
            </p:nvSpPr>
            <p:spPr>
              <a:xfrm>
                <a:off x="1773624" y="1877246"/>
                <a:ext cx="774031" cy="23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/>
                  <a:t>wasm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exec</a:t>
                </a:r>
                <a:r>
                  <a:rPr lang="zh-CN" altLang="en-US" sz="400"/>
                  <a:t> </a:t>
                </a:r>
                <a:r>
                  <a:rPr lang="en-US" altLang="zh-CN" sz="400"/>
                  <a:t>env</a:t>
                </a:r>
                <a:endParaRPr lang="en-US" sz="400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3611A96-A922-439D-AFE2-6E9E4BD0C8BA}"/>
                  </a:ext>
                </a:extLst>
              </p:cNvPr>
              <p:cNvGrpSpPr/>
              <p:nvPr/>
            </p:nvGrpSpPr>
            <p:grpSpPr>
              <a:xfrm>
                <a:off x="2825399" y="2351528"/>
                <a:ext cx="410044" cy="749570"/>
                <a:chOff x="6135554" y="1808546"/>
                <a:chExt cx="1095884" cy="2003302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D4F6B62-0054-4D09-B391-22811FAA9937}"/>
                    </a:ext>
                  </a:extLst>
                </p:cNvPr>
                <p:cNvSpPr/>
                <p:nvPr/>
              </p:nvSpPr>
              <p:spPr>
                <a:xfrm>
                  <a:off x="6135554" y="180854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0AB671A-550A-460B-92FC-CF2CF2F2C69B}"/>
                    </a:ext>
                  </a:extLst>
                </p:cNvPr>
                <p:cNvSpPr/>
                <p:nvPr/>
              </p:nvSpPr>
              <p:spPr>
                <a:xfrm>
                  <a:off x="6135554" y="209473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AE6B8E8-58A5-4C07-BFCC-3D8196B74042}"/>
                    </a:ext>
                  </a:extLst>
                </p:cNvPr>
                <p:cNvSpPr/>
                <p:nvPr/>
              </p:nvSpPr>
              <p:spPr>
                <a:xfrm>
                  <a:off x="6135554" y="2380918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179AC17-AA60-4AAE-9082-F09DD04AF106}"/>
                    </a:ext>
                  </a:extLst>
                </p:cNvPr>
                <p:cNvSpPr/>
                <p:nvPr/>
              </p:nvSpPr>
              <p:spPr>
                <a:xfrm>
                  <a:off x="6135554" y="2667104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F94367B-4641-4B86-A326-49D7F55FE45B}"/>
                    </a:ext>
                  </a:extLst>
                </p:cNvPr>
                <p:cNvSpPr/>
                <p:nvPr/>
              </p:nvSpPr>
              <p:spPr>
                <a:xfrm>
                  <a:off x="6135554" y="2953290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1B458431-EE6A-4D08-A0AC-817B7EEEA8A1}"/>
                    </a:ext>
                  </a:extLst>
                </p:cNvPr>
                <p:cNvSpPr/>
                <p:nvPr/>
              </p:nvSpPr>
              <p:spPr>
                <a:xfrm>
                  <a:off x="6135554" y="3239476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DCF8B22-526B-4906-B03C-A5726C941A45}"/>
                    </a:ext>
                  </a:extLst>
                </p:cNvPr>
                <p:cNvSpPr/>
                <p:nvPr/>
              </p:nvSpPr>
              <p:spPr>
                <a:xfrm>
                  <a:off x="6135554" y="3525662"/>
                  <a:ext cx="1095884" cy="286186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FFB2313-7365-4E00-82ED-56C62CD92451}"/>
                  </a:ext>
                </a:extLst>
              </p:cNvPr>
              <p:cNvSpPr txBox="1"/>
              <p:nvPr/>
            </p:nvSpPr>
            <p:spPr>
              <a:xfrm>
                <a:off x="2846281" y="2185785"/>
                <a:ext cx="403326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操作栈</a:t>
                </a:r>
                <a:endParaRPr lang="en-US" sz="20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09A65803-F79B-4084-BDC5-E4CCE3544C57}"/>
                  </a:ext>
                </a:extLst>
              </p:cNvPr>
              <p:cNvSpPr/>
              <p:nvPr/>
            </p:nvSpPr>
            <p:spPr>
              <a:xfrm>
                <a:off x="2274458" y="2338065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frame_sp</a:t>
                </a:r>
                <a:endParaRPr lang="en-US" sz="200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634FE64E-4FF5-454B-A52F-466D3349700C}"/>
                  </a:ext>
                </a:extLst>
              </p:cNvPr>
              <p:cNvSpPr/>
              <p:nvPr/>
            </p:nvSpPr>
            <p:spPr>
              <a:xfrm>
                <a:off x="2274620" y="2465913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frame_ip</a:t>
                </a:r>
                <a:endParaRPr lang="en-US" sz="200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30874432-D196-417C-8BD6-BBF6902822DC}"/>
                  </a:ext>
                </a:extLst>
              </p:cNvPr>
              <p:cNvSpPr/>
              <p:nvPr/>
            </p:nvSpPr>
            <p:spPr>
              <a:xfrm>
                <a:off x="2274458" y="2596909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……</a:t>
                </a:r>
                <a:endParaRPr lang="en-US" sz="2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A3F986-ED81-4B9E-AFD2-93FF6B223953}"/>
                  </a:ext>
                </a:extLst>
              </p:cNvPr>
              <p:cNvSpPr txBox="1"/>
              <p:nvPr/>
            </p:nvSpPr>
            <p:spPr>
              <a:xfrm>
                <a:off x="2240582" y="2185783"/>
                <a:ext cx="482410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控制寄存器</a:t>
                </a:r>
                <a:endParaRPr lang="en-US" sz="200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A360EA08-6728-4056-A374-5EEF7C155401}"/>
                  </a:ext>
                </a:extLst>
              </p:cNvPr>
              <p:cNvSpPr/>
              <p:nvPr/>
            </p:nvSpPr>
            <p:spPr>
              <a:xfrm>
                <a:off x="887860" y="2120679"/>
                <a:ext cx="1253638" cy="993788"/>
              </a:xfrm>
              <a:prstGeom prst="roundRect">
                <a:avLst>
                  <a:gd name="adj" fmla="val 2998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3D1A37-2CF2-4735-9720-2EF84AEA0996}"/>
                  </a:ext>
                </a:extLst>
              </p:cNvPr>
              <p:cNvSpPr txBox="1"/>
              <p:nvPr/>
            </p:nvSpPr>
            <p:spPr>
              <a:xfrm>
                <a:off x="1070881" y="2165841"/>
                <a:ext cx="838287" cy="213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"/>
                  <a:t>wasm module instance</a:t>
                </a:r>
                <a:endParaRPr lang="en-US" sz="300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AEB816C-476B-4F90-BC59-9396A4E21761}"/>
                  </a:ext>
                </a:extLst>
              </p:cNvPr>
              <p:cNvSpPr/>
              <p:nvPr/>
            </p:nvSpPr>
            <p:spPr>
              <a:xfrm>
                <a:off x="979975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"/>
                  <a:t>Wasm module</a:t>
                </a: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D6A507E4-9896-4687-90BD-7E2BE131A30B}"/>
                  </a:ext>
                </a:extLst>
              </p:cNvPr>
              <p:cNvSpPr/>
              <p:nvPr/>
            </p:nvSpPr>
            <p:spPr>
              <a:xfrm>
                <a:off x="1376799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WASI</a:t>
                </a:r>
              </a:p>
              <a:p>
                <a:pPr algn="ctr"/>
                <a:r>
                  <a:rPr lang="en-US" altLang="zh-CN" sz="200"/>
                  <a:t>context</a:t>
                </a:r>
                <a:endParaRPr lang="en-US" sz="20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2878148A-7B08-4F64-8494-2B1D2D4ECE39}"/>
                  </a:ext>
                </a:extLst>
              </p:cNvPr>
              <p:cNvSpPr/>
              <p:nvPr/>
            </p:nvSpPr>
            <p:spPr>
              <a:xfrm>
                <a:off x="1773623" y="2351528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globals</a:t>
                </a:r>
                <a:endParaRPr lang="en-US" sz="20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474EB674-FD4C-436C-99C6-454FE9647C23}"/>
                  </a:ext>
                </a:extLst>
              </p:cNvPr>
              <p:cNvSpPr/>
              <p:nvPr/>
            </p:nvSpPr>
            <p:spPr>
              <a:xfrm>
                <a:off x="987106" y="2641939"/>
                <a:ext cx="297739" cy="240980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tables</a:t>
                </a:r>
                <a:endParaRPr lang="en-US" sz="20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59738024-5A46-4C9C-A799-218E5B55BACC}"/>
                  </a:ext>
                </a:extLst>
              </p:cNvPr>
              <p:cNvSpPr/>
              <p:nvPr/>
            </p:nvSpPr>
            <p:spPr>
              <a:xfrm>
                <a:off x="1376799" y="2644296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imports</a:t>
                </a:r>
                <a:endParaRPr lang="en-US" sz="20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F8D5BC25-88E6-4749-A4BA-95C81807FCD0}"/>
                  </a:ext>
                </a:extLst>
              </p:cNvPr>
              <p:cNvSpPr/>
              <p:nvPr/>
            </p:nvSpPr>
            <p:spPr>
              <a:xfrm>
                <a:off x="1773623" y="2641939"/>
                <a:ext cx="297739" cy="238623"/>
              </a:xfrm>
              <a:prstGeom prst="roundRect">
                <a:avLst>
                  <a:gd name="adj" fmla="val 12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exports</a:t>
                </a:r>
                <a:endParaRPr lang="en-US" sz="20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6944993-CAB2-4AB0-9E30-E9BB669B01AE}"/>
                  </a:ext>
                </a:extLst>
              </p:cNvPr>
              <p:cNvSpPr txBox="1"/>
              <p:nvPr/>
            </p:nvSpPr>
            <p:spPr>
              <a:xfrm>
                <a:off x="2205909" y="2729464"/>
                <a:ext cx="521951" cy="18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"/>
                  <a:t>栈边界寄存器</a:t>
                </a:r>
                <a:endParaRPr lang="en-US" sz="20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40D209B-6B5E-4862-B52A-66826E591194}"/>
                  </a:ext>
                </a:extLst>
              </p:cNvPr>
              <p:cNvSpPr/>
              <p:nvPr/>
            </p:nvSpPr>
            <p:spPr>
              <a:xfrm>
                <a:off x="2274458" y="2887600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"/>
                  <a:t>stack top</a:t>
                </a:r>
                <a:endParaRPr lang="en-US" sz="20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298E3060-7017-4087-8758-9B91C4772844}"/>
                  </a:ext>
                </a:extLst>
              </p:cNvPr>
              <p:cNvSpPr/>
              <p:nvPr/>
            </p:nvSpPr>
            <p:spPr>
              <a:xfrm>
                <a:off x="2274159" y="3017832"/>
                <a:ext cx="410044" cy="966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"/>
                  <a:t>stack bottom</a:t>
                </a:r>
                <a:endParaRPr lang="en-US" sz="20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511AD3-9B25-4988-9AD1-6CA6AD4AC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125" y="2213620"/>
              <a:ext cx="198257" cy="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D4543A2-E409-419F-A69D-F8E2F33C9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780" y="2330744"/>
              <a:ext cx="198257" cy="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5205CA4-26BB-487C-BFF4-C56097A2C581}"/>
                </a:ext>
              </a:extLst>
            </p:cNvPr>
            <p:cNvGrpSpPr/>
            <p:nvPr/>
          </p:nvGrpSpPr>
          <p:grpSpPr>
            <a:xfrm>
              <a:off x="5049554" y="2212252"/>
              <a:ext cx="203912" cy="119158"/>
              <a:chOff x="5049554" y="2212252"/>
              <a:chExt cx="203912" cy="119158"/>
            </a:xfrm>
          </p:grpSpPr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90049364-56F8-48F2-B0BB-C36353F4A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554" y="2212252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8C0EEE3-47EF-4F51-815B-4CBAF25EF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5209" y="2329376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17BA6E9-3E52-4C26-8815-A22966A17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84" y="2218534"/>
              <a:ext cx="198257" cy="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E9C8672-71AD-40A4-BC3A-05BFC043C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7039" y="2335658"/>
              <a:ext cx="198257" cy="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4594B14-13B8-423A-AC69-0E1B6D692204}"/>
                </a:ext>
              </a:extLst>
            </p:cNvPr>
            <p:cNvSpPr txBox="1"/>
            <p:nvPr/>
          </p:nvSpPr>
          <p:spPr>
            <a:xfrm>
              <a:off x="632411" y="2099070"/>
              <a:ext cx="81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cluster</a:t>
              </a:r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2E57E5D-8069-41E5-B1B4-8BC0F83BAE35}"/>
              </a:ext>
            </a:extLst>
          </p:cNvPr>
          <p:cNvGrpSpPr/>
          <p:nvPr/>
        </p:nvGrpSpPr>
        <p:grpSpPr>
          <a:xfrm>
            <a:off x="1095919" y="4138526"/>
            <a:ext cx="6879520" cy="266250"/>
            <a:chOff x="1095919" y="4138526"/>
            <a:chExt cx="6879520" cy="26625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0506EFB-68E8-46A6-9AA4-E1E32B4A9C09}"/>
                </a:ext>
              </a:extLst>
            </p:cNvPr>
            <p:cNvSpPr/>
            <p:nvPr/>
          </p:nvSpPr>
          <p:spPr>
            <a:xfrm>
              <a:off x="1095920" y="4138529"/>
              <a:ext cx="6879519" cy="266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6232632-7229-4BAF-9FF4-990CC880926E}"/>
                </a:ext>
              </a:extLst>
            </p:cNvPr>
            <p:cNvSpPr/>
            <p:nvPr/>
          </p:nvSpPr>
          <p:spPr>
            <a:xfrm>
              <a:off x="1095919" y="4138528"/>
              <a:ext cx="1038588" cy="2662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数据段</a:t>
              </a:r>
              <a:endParaRPr lang="en-US" sz="14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EB15413-6675-4353-9E5D-FEDCFE1490E5}"/>
                </a:ext>
              </a:extLst>
            </p:cNvPr>
            <p:cNvSpPr/>
            <p:nvPr/>
          </p:nvSpPr>
          <p:spPr>
            <a:xfrm>
              <a:off x="2134507" y="4138528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1)</a:t>
              </a:r>
              <a:endParaRPr lang="en-US" sz="1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592FB75-2D5B-4B9B-8853-9647F97092AA}"/>
                </a:ext>
              </a:extLst>
            </p:cNvPr>
            <p:cNvSpPr/>
            <p:nvPr/>
          </p:nvSpPr>
          <p:spPr>
            <a:xfrm>
              <a:off x="6716242" y="4138528"/>
              <a:ext cx="1259196" cy="2662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堆</a:t>
              </a:r>
              <a:endParaRPr lang="en-US" sz="14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73DF026-7464-4C45-B794-A8115D34265A}"/>
                </a:ext>
              </a:extLst>
            </p:cNvPr>
            <p:cNvSpPr/>
            <p:nvPr/>
          </p:nvSpPr>
          <p:spPr>
            <a:xfrm>
              <a:off x="3274396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2)</a:t>
              </a:r>
              <a:endParaRPr lang="en-US" sz="14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96E9CD2-D8A7-4339-992E-6EA6AB30AC0E}"/>
                </a:ext>
              </a:extLst>
            </p:cNvPr>
            <p:cNvSpPr/>
            <p:nvPr/>
          </p:nvSpPr>
          <p:spPr>
            <a:xfrm>
              <a:off x="4419138" y="4138527"/>
              <a:ext cx="1144742" cy="2662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3)</a:t>
              </a:r>
              <a:endParaRPr lang="en-US" sz="14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D861A6-AA78-4677-AE88-CDCE7D7F705C}"/>
                </a:ext>
              </a:extLst>
            </p:cNvPr>
            <p:cNvSpPr/>
            <p:nvPr/>
          </p:nvSpPr>
          <p:spPr>
            <a:xfrm>
              <a:off x="5571500" y="4138526"/>
              <a:ext cx="1144742" cy="26624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栈</a:t>
              </a:r>
              <a:r>
                <a:rPr lang="en-US" altLang="zh-CN" sz="1400"/>
                <a:t>(</a:t>
              </a:r>
              <a:r>
                <a:rPr lang="zh-CN" altLang="en-US" sz="1400"/>
                <a:t>线程</a:t>
              </a:r>
              <a:r>
                <a:rPr lang="en-US" altLang="zh-CN" sz="1400"/>
                <a:t>4)</a:t>
              </a:r>
              <a:endParaRPr lang="en-US" sz="1400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F5459EC5-A0EB-41C7-A229-5ADB9380348F}"/>
              </a:ext>
            </a:extLst>
          </p:cNvPr>
          <p:cNvSpPr txBox="1"/>
          <p:nvPr/>
        </p:nvSpPr>
        <p:spPr>
          <a:xfrm>
            <a:off x="5722716" y="37742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未占用</a:t>
            </a:r>
            <a:endParaRPr lang="en-US" sz="16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1F63D-5589-41A8-B47B-D62B75BDC300}"/>
              </a:ext>
            </a:extLst>
          </p:cNvPr>
          <p:cNvSpPr txBox="1"/>
          <p:nvPr/>
        </p:nvSpPr>
        <p:spPr>
          <a:xfrm>
            <a:off x="2063082" y="178607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slot 0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A0C92BF-EA20-4641-BF59-1EFC572CC277}"/>
              </a:ext>
            </a:extLst>
          </p:cNvPr>
          <p:cNvSpPr txBox="1"/>
          <p:nvPr/>
        </p:nvSpPr>
        <p:spPr>
          <a:xfrm>
            <a:off x="3923154" y="178607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slot 1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1BA0DCE-09A8-403C-9726-2F701403F50D}"/>
              </a:ext>
            </a:extLst>
          </p:cNvPr>
          <p:cNvSpPr txBox="1"/>
          <p:nvPr/>
        </p:nvSpPr>
        <p:spPr>
          <a:xfrm>
            <a:off x="5677833" y="178607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slot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7FCE27-9900-44AE-A256-EDB71D2B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线程管理架构</a:t>
            </a:r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FB1E5A-736A-4A34-B3FD-E3D792D1567C}"/>
              </a:ext>
            </a:extLst>
          </p:cNvPr>
          <p:cNvGrpSpPr/>
          <p:nvPr/>
        </p:nvGrpSpPr>
        <p:grpSpPr>
          <a:xfrm>
            <a:off x="450000" y="1685069"/>
            <a:ext cx="8378934" cy="3093293"/>
            <a:chOff x="450000" y="1685069"/>
            <a:chExt cx="8378934" cy="3093293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2F7C0FA-6F69-4704-A3C7-F68A7D4995C0}"/>
                </a:ext>
              </a:extLst>
            </p:cNvPr>
            <p:cNvGrpSpPr/>
            <p:nvPr/>
          </p:nvGrpSpPr>
          <p:grpSpPr>
            <a:xfrm>
              <a:off x="450000" y="1685069"/>
              <a:ext cx="8378934" cy="959918"/>
              <a:chOff x="471900" y="1797242"/>
              <a:chExt cx="8378934" cy="95991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CBE2F1C9-1BF5-4411-BBD5-0C502F0D6948}"/>
                  </a:ext>
                </a:extLst>
              </p:cNvPr>
              <p:cNvSpPr/>
              <p:nvPr/>
            </p:nvSpPr>
            <p:spPr>
              <a:xfrm>
                <a:off x="471900" y="1797242"/>
                <a:ext cx="8378934" cy="959918"/>
              </a:xfrm>
              <a:prstGeom prst="roundRect">
                <a:avLst>
                  <a:gd name="adj" fmla="val 7214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7186A7A-C91E-4BEC-8FC9-75943A2E2FCF}"/>
                  </a:ext>
                </a:extLst>
              </p:cNvPr>
              <p:cNvGrpSpPr/>
              <p:nvPr/>
            </p:nvGrpSpPr>
            <p:grpSpPr>
              <a:xfrm>
                <a:off x="7095174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C48F5281-B677-41AA-A4BB-7E2C487459C7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lt1"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66311B2-590E-47AF-837D-F92D60C67D3B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wasm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exec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env</a:t>
                  </a:r>
                  <a:endParaRPr lang="en-US" sz="4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8B76A255-D3E4-4945-B07D-F9E9EE47FF87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A903609E-C842-4120-A390-5E92B3DE7A28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9A02A0A7-5CC2-4647-8862-C959279A2CBD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F67BF4E1-1B06-438C-ACFC-EFC98F58897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1B31E1F0-8680-42D4-AB74-D8668AAF7ED1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B071E501-8819-4E11-8DAD-F3F74C1CD65F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3AD710A0-B1EA-441D-9697-02E1A48F0A6C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BAA1B1B4-878C-4ED4-A982-EF85E99B2038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7ACC7869-C8C4-4227-8E2A-1E87DAC06377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操作栈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62" name="Rectangle: Rounded Corners 161">
                  <a:extLst>
                    <a:ext uri="{FF2B5EF4-FFF2-40B4-BE49-F238E27FC236}">
                      <a16:creationId xmlns:a16="http://schemas.microsoft.com/office/drawing/2014/main" id="{5EE1AD67-8924-4D1C-83D2-CDEABFEBCB0B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6B048601-0A8D-445C-8EE4-18CB24090EE4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2F1CAAC8-D55A-499B-96C2-55B11202BAE9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8AD6B2D-A19C-4A14-A879-EB924B1FE330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控制寄存器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0DECCB00-CDEC-4A66-8001-10A25BE20ECA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D4D674CA-B42F-431B-95FC-847715065F0D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>
                      <a:solidFill>
                        <a:schemeClr val="tx1">
                          <a:alpha val="20000"/>
                        </a:schemeClr>
                      </a:solidFill>
                    </a:rPr>
                    <a:t>wasm module instance</a:t>
                  </a:r>
                  <a:endParaRPr lang="en-US" sz="3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08832C82-D6FE-4E1C-A968-ED73DF8B9BED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F826BE94-ECED-47DA-B2BF-7F7366B9829B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B034235C-1874-4BD5-9125-297B1C9E8872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E3A05197-A606-4E8A-AFB8-94E8197A0DA5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172" name="Rectangle: Rounded Corners 171">
                  <a:extLst>
                    <a:ext uri="{FF2B5EF4-FFF2-40B4-BE49-F238E27FC236}">
                      <a16:creationId xmlns:a16="http://schemas.microsoft.com/office/drawing/2014/main" id="{650A4121-A3FA-48FA-A174-D57553EB7290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41CE8DE1-85B6-4580-9C3F-6CA2E38B7EA4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20DC792-CE28-496B-9663-F8651F5533AB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栈边界寄存器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A5B1B35C-894A-4388-B96B-466621A24DF6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E0251379-DF01-4310-B8A5-2B211B0EA670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FCC2A4-E1C9-41F9-9F4B-707CD85871AE}"/>
                  </a:ext>
                </a:extLst>
              </p:cNvPr>
              <p:cNvGrpSpPr/>
              <p:nvPr/>
            </p:nvGrpSpPr>
            <p:grpSpPr>
              <a:xfrm>
                <a:off x="1539377" y="1841416"/>
                <a:ext cx="1653403" cy="857083"/>
                <a:chOff x="803737" y="1854598"/>
                <a:chExt cx="2549064" cy="132137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B46BF56-73BD-4012-9277-96671124EE08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7308D2-FFEA-4954-80C9-E78BD8688769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6E0BDBB-124C-4AF5-932A-02A611B24EC5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A8D88AC-C77B-4988-AE57-F6C81F74630C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E894C4A-5154-4FD8-834A-164156B6A0CE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EEF2C55-79DB-4DD8-A8B5-BCC427D7AFD5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0613A05-F743-4465-8F50-D7BF6EBF5385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134888-F87C-4ED8-A501-B5951FAED341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AC66E22-F623-4817-B983-22F1E7597FB0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774E94C-1EC8-4B06-A199-701C6A6845FB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3D4BA8-C880-4568-BE70-333A50E2CCFF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8FB97D9C-ACCC-464B-8F5F-EF38390FFC25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4BFC179-31DE-4AC7-9DF5-4393534361DD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560473F4-0FD8-46E1-B1F9-84A2380B0FC7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FD9FCC8-58D8-445E-B136-23B2AAD61627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1E52DA4-6C95-4F4A-A802-C4CDD210C658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2A4CC6-5138-4F8D-9862-B02D5ABAADFE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32916F9-2715-4F27-9E3F-B81B19692EC6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13DEC76-CCB8-411A-B82C-946297C3178B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4ADBC1B4-5CA0-40E0-90DE-6DF8394F07EA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4841D74-70C7-4ED8-84F9-E7347A7F5CA5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7FE9A2D-F119-48EF-B97F-0F0D4D979C48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39E4DF7D-C485-4271-80F1-A74F5490409B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057639-2E4C-4043-9492-0D77536BCDE6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6DB5F3D2-5254-4088-899C-F6B8DDD5CDD1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F6AF1DAE-B46B-49CB-A5FE-C726BA8C3F04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4FD5F22-91C0-4D4F-83F1-243D25A848A9}"/>
                  </a:ext>
                </a:extLst>
              </p:cNvPr>
              <p:cNvGrpSpPr/>
              <p:nvPr/>
            </p:nvGrpSpPr>
            <p:grpSpPr>
              <a:xfrm>
                <a:off x="3391037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1EBF713C-0F71-401F-9A8B-DA0E2773FAFF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90D7E0-280A-44A3-BDC2-BE735D0F4740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133C764-8BFA-4182-9EA9-FBEAC179D998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9D48C465-5540-497A-847D-E55B3F3C9A62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3CD0D335-C0B3-47FD-86E2-E01B59D7A7AC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1451CD9-6309-4E0B-A555-D24E0EE4BD0D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3F2B5B9-DC42-43C3-97BC-BC42B9851B38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4105C47E-1E02-4AE6-8E9D-6A7E1AAC6BF9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8F0ECAA2-C9DB-4814-A558-DEF5F52F71BC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A2B4F9A-6F49-4413-9C89-19EC3E3B79C9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1A7B3E-5A31-411B-8B2F-5BFF3109983D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8A19D6FF-0A72-4E35-9998-614344C603A8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03658C77-D68A-47E6-8FF6-A0D1979B74C6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2528DE92-88EC-46DD-A583-D9A50ED483C6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AFCD1FC-6B4B-4667-9D55-EC66C93B4C73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2543C104-CD81-4602-BCDE-ED856CB1CE42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D16E1E5-0198-4062-859C-EF95E26A9634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DBEB1DFB-15D5-4FB4-BADA-EC644E6208BE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2A7448E9-63DF-436E-BCDF-C53EA779A026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8CCC0098-F92D-47F7-B8C5-D617653F24E1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36C6473F-08D1-4DAD-BE0D-C44A8A37A67F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8AD51B06-67CE-48D3-A67D-7C338C2C6AD2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4C3C9340-1EB7-4707-8DEA-BC038A6C981C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15A06AE-ECCD-495C-BEFF-FF5D49E24E6F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974B9519-BCC8-4BEE-8B3F-22EA4BD03846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928B03F0-EFC4-47C5-AE73-138F408DAFEE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41FFB1BC-79AD-4B3D-A169-75E0BCE97E35}"/>
                  </a:ext>
                </a:extLst>
              </p:cNvPr>
              <p:cNvGrpSpPr/>
              <p:nvPr/>
            </p:nvGrpSpPr>
            <p:grpSpPr>
              <a:xfrm>
                <a:off x="5242697" y="1848689"/>
                <a:ext cx="1653403" cy="857083"/>
                <a:chOff x="803737" y="1854598"/>
                <a:chExt cx="2549064" cy="1321372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B23341CE-44A3-4711-ADC5-B56876649F4A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0B2176C-04DD-4A61-8EDB-24D6CDBB44A2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3611A96-A922-439D-AFE2-6E9E4BD0C8BA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AD4F6B62-0054-4D09-B391-22811FAA9937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F0AB671A-550A-460B-92FC-CF2CF2F2C69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CAE6B8E8-58A5-4C07-BFCC-3D8196B74042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6179AC17-AA60-4AAE-9082-F09DD04AF106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AF94367B-4641-4B86-A326-49D7F55FE45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B458431-EE6A-4D08-A0AC-817B7EEEA8A1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3DCF8B22-526B-4906-B03C-A5726C941A45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FFB2313-7365-4E00-82ED-56C62CD92451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09A65803-F79B-4084-BDC5-E4CCE3544C57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634FE64E-4FF5-454B-A52F-466D3349700C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30874432-D196-417C-8BD6-BBF6902822DC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3A3F986-ED81-4B9E-AFD2-93FF6B223953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A360EA08-6728-4056-A374-5EEF7C155401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13D1A37-2CF2-4735-9720-2EF84AEA0996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3AEB816C-476B-4F90-BC59-9396A4E21761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D6A507E4-9896-4687-90BD-7E2BE131A30B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2878148A-7B08-4F64-8494-2B1D2D4ECE39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474EB674-FD4C-436C-99C6-454FE9647C23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59738024-5A46-4C9C-A799-218E5B55BACC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F8D5BC25-88E6-4749-A4BA-95C81807FCD0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6944993-CAB2-4AB0-9E30-E9BB669B01AE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40D209B-6B5E-4862-B52A-66826E591194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298E3060-7017-4087-8758-9B91C4772844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511AD3-9B25-4988-9AD1-6CA6AD4AC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7125" y="2213620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D4543A2-E409-419F-A69D-F8E2F33C9D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2780" y="233074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75205CA4-26BB-487C-BFF4-C56097A2C581}"/>
                  </a:ext>
                </a:extLst>
              </p:cNvPr>
              <p:cNvGrpSpPr/>
              <p:nvPr/>
            </p:nvGrpSpPr>
            <p:grpSpPr>
              <a:xfrm>
                <a:off x="5049554" y="2212252"/>
                <a:ext cx="203912" cy="119158"/>
                <a:chOff x="5049554" y="2212252"/>
                <a:chExt cx="203912" cy="119158"/>
              </a:xfrm>
            </p:grpSpPr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90049364-56F8-48F2-B0BB-C36353F4A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9554" y="2212252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98C0EEE3-47EF-4F51-815B-4CBAF25EF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55209" y="2329376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617BA6E9-3E52-4C26-8815-A22966A172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1384" y="221853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5E9C8672-71AD-40A4-BC3A-05BFC043C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039" y="2335658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14594B14-13B8-423A-AC69-0E1B6D692204}"/>
                  </a:ext>
                </a:extLst>
              </p:cNvPr>
              <p:cNvSpPr txBox="1"/>
              <p:nvPr/>
            </p:nvSpPr>
            <p:spPr>
              <a:xfrm>
                <a:off x="494187" y="1964956"/>
                <a:ext cx="1009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Cluster 1</a:t>
                </a:r>
              </a:p>
              <a:p>
                <a:pPr algn="ctr"/>
                <a:r>
                  <a:rPr lang="en-US"/>
                  <a:t>(app 1)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B6EA974-8BB5-4915-9BEB-A6B8C0BB8E1A}"/>
                </a:ext>
              </a:extLst>
            </p:cNvPr>
            <p:cNvGrpSpPr/>
            <p:nvPr/>
          </p:nvGrpSpPr>
          <p:grpSpPr>
            <a:xfrm>
              <a:off x="450000" y="2750201"/>
              <a:ext cx="8378934" cy="959918"/>
              <a:chOff x="471900" y="1797242"/>
              <a:chExt cx="8378934" cy="95991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D5F635A5-C885-4AD6-B655-F7DA888B25CA}"/>
                  </a:ext>
                </a:extLst>
              </p:cNvPr>
              <p:cNvSpPr/>
              <p:nvPr/>
            </p:nvSpPr>
            <p:spPr>
              <a:xfrm>
                <a:off x="471900" y="1797242"/>
                <a:ext cx="8378934" cy="959918"/>
              </a:xfrm>
              <a:prstGeom prst="roundRect">
                <a:avLst>
                  <a:gd name="adj" fmla="val 7214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4AED13F8-4029-48AC-BD08-166BB36B0CE8}"/>
                  </a:ext>
                </a:extLst>
              </p:cNvPr>
              <p:cNvGrpSpPr/>
              <p:nvPr/>
            </p:nvGrpSpPr>
            <p:grpSpPr>
              <a:xfrm>
                <a:off x="7095174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284" name="Rectangle: Rounded Corners 283">
                  <a:extLst>
                    <a:ext uri="{FF2B5EF4-FFF2-40B4-BE49-F238E27FC236}">
                      <a16:creationId xmlns:a16="http://schemas.microsoft.com/office/drawing/2014/main" id="{1808361B-4AB5-4004-AD44-50E08ABA65E1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lt1"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D4D66837-BDCE-4E53-9FD0-C7AA5344CEBE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wasm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exec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env</a:t>
                  </a:r>
                  <a:endParaRPr lang="en-US" sz="4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975519A2-32D1-4400-A7ED-DA98D9642912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78866B95-562F-4FA2-84D7-0C984A157AE0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F6422056-5F7A-46BF-A6E8-C78EA4CC6D30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E851E6F-FF86-4A8C-A352-75C5199E7208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870854D2-8C19-4403-BF93-1B57A84137B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B5239EA0-853C-48CF-A26E-FF7FA5E875CE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D2B44A99-4CE0-4F38-A4DD-DD6704563182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E13907BD-B3E4-4395-A4AD-012DE3C6FB74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7F7BC635-5450-4FD4-860A-E96D54280AAA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操作栈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88" name="Rectangle: Rounded Corners 287">
                  <a:extLst>
                    <a:ext uri="{FF2B5EF4-FFF2-40B4-BE49-F238E27FC236}">
                      <a16:creationId xmlns:a16="http://schemas.microsoft.com/office/drawing/2014/main" id="{949CA3E5-F74A-49F6-A615-4586A825942B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289" name="Rectangle: Rounded Corners 288">
                  <a:extLst>
                    <a:ext uri="{FF2B5EF4-FFF2-40B4-BE49-F238E27FC236}">
                      <a16:creationId xmlns:a16="http://schemas.microsoft.com/office/drawing/2014/main" id="{DEC41C33-60E6-416F-B60C-AFFCCD6DD259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290" name="Rectangle: Rounded Corners 289">
                  <a:extLst>
                    <a:ext uri="{FF2B5EF4-FFF2-40B4-BE49-F238E27FC236}">
                      <a16:creationId xmlns:a16="http://schemas.microsoft.com/office/drawing/2014/main" id="{E7519AC3-DA23-4173-A664-5794DF0A7291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89573C9E-3648-4F86-B805-759D51E3F21A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控制寄存器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92" name="Rectangle: Rounded Corners 291">
                  <a:extLst>
                    <a:ext uri="{FF2B5EF4-FFF2-40B4-BE49-F238E27FC236}">
                      <a16:creationId xmlns:a16="http://schemas.microsoft.com/office/drawing/2014/main" id="{EAA3D4A8-A05C-4B63-B76C-527E50CB8548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B681409-3F77-47A4-A991-514D2359D71F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>
                      <a:solidFill>
                        <a:schemeClr val="tx1">
                          <a:alpha val="20000"/>
                        </a:schemeClr>
                      </a:solidFill>
                    </a:rPr>
                    <a:t>wasm module instance</a:t>
                  </a:r>
                  <a:endParaRPr lang="en-US" sz="3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94" name="Rectangle: Rounded Corners 293">
                  <a:extLst>
                    <a:ext uri="{FF2B5EF4-FFF2-40B4-BE49-F238E27FC236}">
                      <a16:creationId xmlns:a16="http://schemas.microsoft.com/office/drawing/2014/main" id="{7A8A06E3-5ECA-4BF8-BA1C-09E1D37BD549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295" name="Rectangle: Rounded Corners 294">
                  <a:extLst>
                    <a:ext uri="{FF2B5EF4-FFF2-40B4-BE49-F238E27FC236}">
                      <a16:creationId xmlns:a16="http://schemas.microsoft.com/office/drawing/2014/main" id="{8938312E-9154-44A6-AA04-7BD2B79C1E5D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296" name="Rectangle: Rounded Corners 295">
                  <a:extLst>
                    <a:ext uri="{FF2B5EF4-FFF2-40B4-BE49-F238E27FC236}">
                      <a16:creationId xmlns:a16="http://schemas.microsoft.com/office/drawing/2014/main" id="{0E60F359-48F8-4579-980C-F763498AF6D2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297" name="Rectangle: Rounded Corners 296">
                  <a:extLst>
                    <a:ext uri="{FF2B5EF4-FFF2-40B4-BE49-F238E27FC236}">
                      <a16:creationId xmlns:a16="http://schemas.microsoft.com/office/drawing/2014/main" id="{3DC67733-95F9-4C12-BFE2-F4314A88D5A1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298" name="Rectangle: Rounded Corners 297">
                  <a:extLst>
                    <a:ext uri="{FF2B5EF4-FFF2-40B4-BE49-F238E27FC236}">
                      <a16:creationId xmlns:a16="http://schemas.microsoft.com/office/drawing/2014/main" id="{AB0D67AB-3AB3-4DF0-914C-4039385BF431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299" name="Rectangle: Rounded Corners 298">
                  <a:extLst>
                    <a:ext uri="{FF2B5EF4-FFF2-40B4-BE49-F238E27FC236}">
                      <a16:creationId xmlns:a16="http://schemas.microsoft.com/office/drawing/2014/main" id="{F5CDEE32-2061-4C74-8411-31877AF188A7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57AF7B3C-8A49-4565-A244-CDE98EEAE493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栈边界寄存器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301" name="Rectangle: Rounded Corners 300">
                  <a:extLst>
                    <a:ext uri="{FF2B5EF4-FFF2-40B4-BE49-F238E27FC236}">
                      <a16:creationId xmlns:a16="http://schemas.microsoft.com/office/drawing/2014/main" id="{719E54C0-928B-47EE-8CC7-42CF4982EB2A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302" name="Rectangle: Rounded Corners 301">
                  <a:extLst>
                    <a:ext uri="{FF2B5EF4-FFF2-40B4-BE49-F238E27FC236}">
                      <a16:creationId xmlns:a16="http://schemas.microsoft.com/office/drawing/2014/main" id="{E890B711-D66B-4BB8-B013-CA9400D3030D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96525F1-B89A-4C09-8467-C03065DEAC1B}"/>
                  </a:ext>
                </a:extLst>
              </p:cNvPr>
              <p:cNvGrpSpPr/>
              <p:nvPr/>
            </p:nvGrpSpPr>
            <p:grpSpPr>
              <a:xfrm>
                <a:off x="1539377" y="1841416"/>
                <a:ext cx="1653403" cy="857083"/>
                <a:chOff x="803737" y="1854598"/>
                <a:chExt cx="2549064" cy="1321372"/>
              </a:xfrm>
            </p:grpSpPr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3FEB27D6-5766-4343-B8D5-23D5BA864DA2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666A323F-2CC6-4FD8-9723-2C00BF1DEBC9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9CD92937-F60C-49CC-8DB5-CFF0A602E994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94EC0554-230F-4441-9CE4-3FEC0B85BAA3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C39317B-D173-44D3-B00B-EB56A817A908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AFF64BF3-4150-4452-BE19-236D431692AE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03DC8575-F885-4997-820D-A5FB8CC37C5F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BF3CA112-3CC0-4D00-9D82-2BE6C3D09D70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43A85F6-9D43-4799-A44A-B0BB1D4A24F5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4803E4BE-B9A6-4816-B877-3EE555C37ED3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42DD526-DBC2-4803-BABE-175D89C45B8C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230C379A-C67B-43BB-8AB3-6C15E263F1DB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263" name="Rectangle: Rounded Corners 262">
                  <a:extLst>
                    <a:ext uri="{FF2B5EF4-FFF2-40B4-BE49-F238E27FC236}">
                      <a16:creationId xmlns:a16="http://schemas.microsoft.com/office/drawing/2014/main" id="{503A8C6D-8C41-4220-8F98-8732FA5D9D69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78DDA44E-0C71-4183-8542-722EAEDD7D55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3F6A1F0-56B4-4A6B-9A23-1343C482FD77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266" name="Rectangle: Rounded Corners 265">
                  <a:extLst>
                    <a:ext uri="{FF2B5EF4-FFF2-40B4-BE49-F238E27FC236}">
                      <a16:creationId xmlns:a16="http://schemas.microsoft.com/office/drawing/2014/main" id="{FF25E498-CF91-437D-B9B6-912C16A37214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860428DA-EB4A-46CF-8BD6-C8D1E414D7FB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268" name="Rectangle: Rounded Corners 267">
                  <a:extLst>
                    <a:ext uri="{FF2B5EF4-FFF2-40B4-BE49-F238E27FC236}">
                      <a16:creationId xmlns:a16="http://schemas.microsoft.com/office/drawing/2014/main" id="{BE8DC25F-AB07-4469-A313-525CBB1ADC6B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269" name="Rectangle: Rounded Corners 268">
                  <a:extLst>
                    <a:ext uri="{FF2B5EF4-FFF2-40B4-BE49-F238E27FC236}">
                      <a16:creationId xmlns:a16="http://schemas.microsoft.com/office/drawing/2014/main" id="{F12D44DB-04BE-445B-B36C-F2DB4B86CBEE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270" name="Rectangle: Rounded Corners 269">
                  <a:extLst>
                    <a:ext uri="{FF2B5EF4-FFF2-40B4-BE49-F238E27FC236}">
                      <a16:creationId xmlns:a16="http://schemas.microsoft.com/office/drawing/2014/main" id="{3993C904-3DF2-4816-8B53-5720D9F599CB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271" name="Rectangle: Rounded Corners 270">
                  <a:extLst>
                    <a:ext uri="{FF2B5EF4-FFF2-40B4-BE49-F238E27FC236}">
                      <a16:creationId xmlns:a16="http://schemas.microsoft.com/office/drawing/2014/main" id="{226D8958-07C1-45CC-BC94-C944B7087799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272" name="Rectangle: Rounded Corners 271">
                  <a:extLst>
                    <a:ext uri="{FF2B5EF4-FFF2-40B4-BE49-F238E27FC236}">
                      <a16:creationId xmlns:a16="http://schemas.microsoft.com/office/drawing/2014/main" id="{4FC46A48-B564-4266-9755-558FBC8C2D6D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273" name="Rectangle: Rounded Corners 272">
                  <a:extLst>
                    <a:ext uri="{FF2B5EF4-FFF2-40B4-BE49-F238E27FC236}">
                      <a16:creationId xmlns:a16="http://schemas.microsoft.com/office/drawing/2014/main" id="{A7C069AE-8F1F-4A49-A655-EB9E6B7EE0DA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232654D9-1793-48B1-A18E-00FD7B67BFA8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275" name="Rectangle: Rounded Corners 274">
                  <a:extLst>
                    <a:ext uri="{FF2B5EF4-FFF2-40B4-BE49-F238E27FC236}">
                      <a16:creationId xmlns:a16="http://schemas.microsoft.com/office/drawing/2014/main" id="{E27E36E2-3C46-4C53-BCDA-24D101602A99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276" name="Rectangle: Rounded Corners 275">
                  <a:extLst>
                    <a:ext uri="{FF2B5EF4-FFF2-40B4-BE49-F238E27FC236}">
                      <a16:creationId xmlns:a16="http://schemas.microsoft.com/office/drawing/2014/main" id="{C2DE85DA-8183-411B-8D5C-C74FA57F7675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F42B174E-FFC8-49C6-A02B-8521D302A995}"/>
                  </a:ext>
                </a:extLst>
              </p:cNvPr>
              <p:cNvGrpSpPr/>
              <p:nvPr/>
            </p:nvGrpSpPr>
            <p:grpSpPr>
              <a:xfrm>
                <a:off x="3391037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232" name="Rectangle: Rounded Corners 231">
                  <a:extLst>
                    <a:ext uri="{FF2B5EF4-FFF2-40B4-BE49-F238E27FC236}">
                      <a16:creationId xmlns:a16="http://schemas.microsoft.com/office/drawing/2014/main" id="{31CBBEB2-BF13-4614-9505-B836CD260357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2CF8FBF-E032-419E-AF95-4602DC2149FB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29B2189B-16B5-48AA-A33F-B5A0ED820B5B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9676C9DC-1A86-41C0-A5DF-5E4059261766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51D5925-425D-42CA-8C77-A93BC6E8834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D1C4B3D-6917-4480-B55E-B87A88A1B00F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DBCB8D9B-E63B-447D-8A4C-30AE791DFD9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827685C6-E5D3-4F5B-B65C-1AF77DC62B6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7D41C5D4-5653-4224-8059-E976205470CB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F1EF0E0-9CC0-451B-B4FF-462FB4E3219E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6AEB1C7-122B-42A2-B95D-607D7D791A68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236" name="Rectangle: Rounded Corners 235">
                  <a:extLst>
                    <a:ext uri="{FF2B5EF4-FFF2-40B4-BE49-F238E27FC236}">
                      <a16:creationId xmlns:a16="http://schemas.microsoft.com/office/drawing/2014/main" id="{BC59C3B9-9A8A-4152-81C6-715661E415C5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116895AD-129E-4699-AFB7-6D1C20040801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238" name="Rectangle: Rounded Corners 237">
                  <a:extLst>
                    <a:ext uri="{FF2B5EF4-FFF2-40B4-BE49-F238E27FC236}">
                      <a16:creationId xmlns:a16="http://schemas.microsoft.com/office/drawing/2014/main" id="{A9160CFC-0EB2-496C-ADCA-CFF52954916B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B147581-022E-432A-A2A1-1D953A82D8FC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240" name="Rectangle: Rounded Corners 239">
                  <a:extLst>
                    <a:ext uri="{FF2B5EF4-FFF2-40B4-BE49-F238E27FC236}">
                      <a16:creationId xmlns:a16="http://schemas.microsoft.com/office/drawing/2014/main" id="{0CDA5AC4-9E24-4F36-97F3-6F5C584E26BB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FD9273A2-2AF5-463F-AE61-DFA36D25CCDD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12412697-4DC2-4546-9740-7DDB5E8589C2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243" name="Rectangle: Rounded Corners 242">
                  <a:extLst>
                    <a:ext uri="{FF2B5EF4-FFF2-40B4-BE49-F238E27FC236}">
                      <a16:creationId xmlns:a16="http://schemas.microsoft.com/office/drawing/2014/main" id="{5AE84272-8686-4D5E-BDE0-20C10E213228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244" name="Rectangle: Rounded Corners 243">
                  <a:extLst>
                    <a:ext uri="{FF2B5EF4-FFF2-40B4-BE49-F238E27FC236}">
                      <a16:creationId xmlns:a16="http://schemas.microsoft.com/office/drawing/2014/main" id="{CA98D5C8-C3DE-40CE-A6AF-7D13A18400AB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B296949D-8822-4DD0-96AC-C457F0DE5A94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246" name="Rectangle: Rounded Corners 245">
                  <a:extLst>
                    <a:ext uri="{FF2B5EF4-FFF2-40B4-BE49-F238E27FC236}">
                      <a16:creationId xmlns:a16="http://schemas.microsoft.com/office/drawing/2014/main" id="{DE1C50ED-5816-4357-90EE-7F40C446A4B7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247" name="Rectangle: Rounded Corners 246">
                  <a:extLst>
                    <a:ext uri="{FF2B5EF4-FFF2-40B4-BE49-F238E27FC236}">
                      <a16:creationId xmlns:a16="http://schemas.microsoft.com/office/drawing/2014/main" id="{8C794E77-D89F-48A5-9BF7-487CB1BE562F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3486DE1-2226-41DF-90A1-EBED8E55117E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7DADED8-9FC8-46FE-89C3-D6FCA9E79A57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9DFA02AD-C869-4126-BE32-4FB71E37FADA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810C2D90-DF67-4C1C-B8B5-92858B411F1A}"/>
                  </a:ext>
                </a:extLst>
              </p:cNvPr>
              <p:cNvGrpSpPr/>
              <p:nvPr/>
            </p:nvGrpSpPr>
            <p:grpSpPr>
              <a:xfrm>
                <a:off x="5242697" y="1848689"/>
                <a:ext cx="1653403" cy="857083"/>
                <a:chOff x="803737" y="1854598"/>
                <a:chExt cx="2549064" cy="1321372"/>
              </a:xfrm>
            </p:grpSpPr>
            <p:sp>
              <p:nvSpPr>
                <p:cNvPr id="206" name="Rectangle: Rounded Corners 205">
                  <a:extLst>
                    <a:ext uri="{FF2B5EF4-FFF2-40B4-BE49-F238E27FC236}">
                      <a16:creationId xmlns:a16="http://schemas.microsoft.com/office/drawing/2014/main" id="{4BA5DD37-2F04-4FA6-9899-A78221D7DD6B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AE3DE7D-3941-44C9-A2A3-02806B3D1CB8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70E0FFC8-E53B-41C3-B0E8-463FFB550111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EEE8B702-D519-4901-A422-C8F3C6170A10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79DEC696-2F0F-4584-9090-22D4833B31C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8A497AD8-56BB-43D4-9068-6F6A3615AA0F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51A622B4-A390-425D-971F-F26885349849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1EB6E211-8F91-47C1-A344-3FCAF81AC73C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80B9C7C8-287C-4649-A8E4-D7A51CDBF8AC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02F007C2-D7E4-4D86-9453-3A72695F9B1B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016BE2E-E297-48BF-8297-55E86F1A6B0A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210" name="Rectangle: Rounded Corners 209">
                  <a:extLst>
                    <a:ext uri="{FF2B5EF4-FFF2-40B4-BE49-F238E27FC236}">
                      <a16:creationId xmlns:a16="http://schemas.microsoft.com/office/drawing/2014/main" id="{108573AA-9D84-4478-A196-C60AE7BD52DF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211" name="Rectangle: Rounded Corners 210">
                  <a:extLst>
                    <a:ext uri="{FF2B5EF4-FFF2-40B4-BE49-F238E27FC236}">
                      <a16:creationId xmlns:a16="http://schemas.microsoft.com/office/drawing/2014/main" id="{11031049-E727-4887-BF00-DB6F3AC20AB7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212" name="Rectangle: Rounded Corners 211">
                  <a:extLst>
                    <a:ext uri="{FF2B5EF4-FFF2-40B4-BE49-F238E27FC236}">
                      <a16:creationId xmlns:a16="http://schemas.microsoft.com/office/drawing/2014/main" id="{02FFDE74-7BDA-48E9-B792-99A1D4139B8C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0E1125-D2AA-489D-9294-AE84A887CE41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214" name="Rectangle: Rounded Corners 213">
                  <a:extLst>
                    <a:ext uri="{FF2B5EF4-FFF2-40B4-BE49-F238E27FC236}">
                      <a16:creationId xmlns:a16="http://schemas.microsoft.com/office/drawing/2014/main" id="{3F8AFD74-6381-48A9-95FB-F90E319F0294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AA0D72B3-3D9B-4BA8-B271-DF0CDD244B34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216" name="Rectangle: Rounded Corners 215">
                  <a:extLst>
                    <a:ext uri="{FF2B5EF4-FFF2-40B4-BE49-F238E27FC236}">
                      <a16:creationId xmlns:a16="http://schemas.microsoft.com/office/drawing/2014/main" id="{283B5BFE-1A7F-4459-946A-13B83E53E505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217" name="Rectangle: Rounded Corners 216">
                  <a:extLst>
                    <a:ext uri="{FF2B5EF4-FFF2-40B4-BE49-F238E27FC236}">
                      <a16:creationId xmlns:a16="http://schemas.microsoft.com/office/drawing/2014/main" id="{FAADA63F-6DCA-4546-98DA-2D88DB254E62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218" name="Rectangle: Rounded Corners 217">
                  <a:extLst>
                    <a:ext uri="{FF2B5EF4-FFF2-40B4-BE49-F238E27FC236}">
                      <a16:creationId xmlns:a16="http://schemas.microsoft.com/office/drawing/2014/main" id="{2B29903E-D6B2-4BD7-A2EF-52EB1A7AB6D2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219" name="Rectangle: Rounded Corners 218">
                  <a:extLst>
                    <a:ext uri="{FF2B5EF4-FFF2-40B4-BE49-F238E27FC236}">
                      <a16:creationId xmlns:a16="http://schemas.microsoft.com/office/drawing/2014/main" id="{D30B27DA-7C80-475D-897D-016F6A7405B7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220" name="Rectangle: Rounded Corners 219">
                  <a:extLst>
                    <a:ext uri="{FF2B5EF4-FFF2-40B4-BE49-F238E27FC236}">
                      <a16:creationId xmlns:a16="http://schemas.microsoft.com/office/drawing/2014/main" id="{CE22D4FD-B94F-4984-983D-5B2541A516B3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46BD20FC-6C86-4201-8E11-CE9A592B3BFD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4DE5CFB-7729-409C-B149-0143F276761E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D28DD4D2-96BE-4EB9-A5C0-271CA8FA7989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224" name="Rectangle: Rounded Corners 223">
                  <a:extLst>
                    <a:ext uri="{FF2B5EF4-FFF2-40B4-BE49-F238E27FC236}">
                      <a16:creationId xmlns:a16="http://schemas.microsoft.com/office/drawing/2014/main" id="{2928172C-0AA3-44E7-8398-8E0F419C120A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C914FA4-7278-468B-97B8-C155DF2DE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7125" y="2213620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52569128-04D2-47B2-80F2-CF5A80BF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2780" y="233074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4B83A85-D203-4AB1-A4CD-5C3AFA8CE1DD}"/>
                  </a:ext>
                </a:extLst>
              </p:cNvPr>
              <p:cNvGrpSpPr/>
              <p:nvPr/>
            </p:nvGrpSpPr>
            <p:grpSpPr>
              <a:xfrm>
                <a:off x="5049554" y="2212252"/>
                <a:ext cx="203912" cy="119158"/>
                <a:chOff x="5049554" y="2212252"/>
                <a:chExt cx="203912" cy="119158"/>
              </a:xfrm>
            </p:grpSpPr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5C955FAF-24C1-4A9E-B009-9CCC4B844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9554" y="2212252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53AE470D-7156-4F53-8274-360273CEE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55209" y="2329376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AA968B78-8A0E-4484-ACDB-F5807B6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1384" y="221853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9CDBB0DE-3549-444C-9E71-5A40C9BE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039" y="2335658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E48C5FE-2E4B-42C7-8CBA-77FC33DEC667}"/>
                  </a:ext>
                </a:extLst>
              </p:cNvPr>
              <p:cNvSpPr txBox="1"/>
              <p:nvPr/>
            </p:nvSpPr>
            <p:spPr>
              <a:xfrm>
                <a:off x="494187" y="1960726"/>
                <a:ext cx="1009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/>
                  <a:t>Cluster 2</a:t>
                </a:r>
              </a:p>
              <a:p>
                <a:pPr algn="ctr"/>
                <a:r>
                  <a:rPr lang="en-US"/>
                  <a:t>(app 2)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A68C434A-BEFB-4330-964A-865967D7EC4A}"/>
                </a:ext>
              </a:extLst>
            </p:cNvPr>
            <p:cNvGrpSpPr/>
            <p:nvPr/>
          </p:nvGrpSpPr>
          <p:grpSpPr>
            <a:xfrm>
              <a:off x="450000" y="3818444"/>
              <a:ext cx="8378934" cy="959918"/>
              <a:chOff x="471900" y="1797242"/>
              <a:chExt cx="8378934" cy="959918"/>
            </a:xfrm>
          </p:grpSpPr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FD30D250-D78A-414E-8570-8DFB2AA611E2}"/>
                  </a:ext>
                </a:extLst>
              </p:cNvPr>
              <p:cNvSpPr/>
              <p:nvPr/>
            </p:nvSpPr>
            <p:spPr>
              <a:xfrm>
                <a:off x="471900" y="1797242"/>
                <a:ext cx="8378934" cy="959918"/>
              </a:xfrm>
              <a:prstGeom prst="roundRect">
                <a:avLst>
                  <a:gd name="adj" fmla="val 7214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AB6FF32-6AE8-425E-8B67-36DB985D5FE3}"/>
                  </a:ext>
                </a:extLst>
              </p:cNvPr>
              <p:cNvGrpSpPr/>
              <p:nvPr/>
            </p:nvGrpSpPr>
            <p:grpSpPr>
              <a:xfrm>
                <a:off x="7095174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402" name="Rectangle: Rounded Corners 401">
                  <a:extLst>
                    <a:ext uri="{FF2B5EF4-FFF2-40B4-BE49-F238E27FC236}">
                      <a16:creationId xmlns:a16="http://schemas.microsoft.com/office/drawing/2014/main" id="{5EB73941-A12E-438B-817D-DF57E4D9E87E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>
                    <a:solidFill>
                      <a:schemeClr val="lt1">
                        <a:alpha val="10000"/>
                      </a:schemeClr>
                    </a:solidFill>
                  </a:endParaRPr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17B8936A-9579-4AE9-8A1E-91A795B47F57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wasm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exec</a:t>
                  </a:r>
                  <a:r>
                    <a:rPr lang="zh-CN" altLang="en-US" sz="400">
                      <a:solidFill>
                        <a:schemeClr val="tx1">
                          <a:alpha val="20000"/>
                        </a:schemeClr>
                      </a:solidFill>
                    </a:rPr>
                    <a:t> </a:t>
                  </a:r>
                  <a:r>
                    <a:rPr lang="en-US" altLang="zh-CN" sz="400">
                      <a:solidFill>
                        <a:schemeClr val="tx1">
                          <a:alpha val="20000"/>
                        </a:schemeClr>
                      </a:solidFill>
                    </a:rPr>
                    <a:t>env</a:t>
                  </a:r>
                  <a:endParaRPr lang="en-US" sz="4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B6F5236B-521D-4A1E-9614-7BCD0171DF38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C45799A4-C233-45A7-A937-B2A3AFF1BB96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B785090E-5AFA-41AB-ADCA-8EA1C124E515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6F178579-E856-46B1-A8FF-AC389D1E13B0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FABFA261-496D-4229-A07B-E500C298E8BC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198DE85C-6D5E-48AA-884F-7B9FF1164F17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7BABD58E-44E2-4B87-9004-C0EA024453D0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85C178ED-C186-4269-8DA6-68974994CB79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  <a:solidFill>
                    <a:schemeClr val="accent5">
                      <a:alpha val="20000"/>
                    </a:schemeClr>
                  </a:solidFill>
                  <a:ln>
                    <a:solidFill>
                      <a:schemeClr val="accent5">
                        <a:shade val="50000"/>
                        <a:alpha val="2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A3F41AF7-DD8A-4654-99BE-5799964C90FD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操作栈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406" name="Rectangle: Rounded Corners 405">
                  <a:extLst>
                    <a:ext uri="{FF2B5EF4-FFF2-40B4-BE49-F238E27FC236}">
                      <a16:creationId xmlns:a16="http://schemas.microsoft.com/office/drawing/2014/main" id="{BBC6B5DC-BA8F-44A0-88CB-8502CCBF66ED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407" name="Rectangle: Rounded Corners 406">
                  <a:extLst>
                    <a:ext uri="{FF2B5EF4-FFF2-40B4-BE49-F238E27FC236}">
                      <a16:creationId xmlns:a16="http://schemas.microsoft.com/office/drawing/2014/main" id="{A44FFAFA-1A00-48D2-A206-00078A110F84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408" name="Rectangle: Rounded Corners 407">
                  <a:extLst>
                    <a:ext uri="{FF2B5EF4-FFF2-40B4-BE49-F238E27FC236}">
                      <a16:creationId xmlns:a16="http://schemas.microsoft.com/office/drawing/2014/main" id="{347E2C9C-4BFA-4104-B82A-EFF0101B5B99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DF91503B-B42A-4C91-B90D-91C3C4E0F497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控制寄存器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410" name="Rectangle: Rounded Corners 409">
                  <a:extLst>
                    <a:ext uri="{FF2B5EF4-FFF2-40B4-BE49-F238E27FC236}">
                      <a16:creationId xmlns:a16="http://schemas.microsoft.com/office/drawing/2014/main" id="{9F9AE4F0-628E-4591-BA80-4480AC91078F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CA30E90F-7386-4AFA-93DC-33BF4ED30AE3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>
                      <a:solidFill>
                        <a:schemeClr val="tx1">
                          <a:alpha val="20000"/>
                        </a:schemeClr>
                      </a:solidFill>
                    </a:rPr>
                    <a:t>wasm module instance</a:t>
                  </a:r>
                  <a:endParaRPr lang="en-US" sz="3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412" name="Rectangle: Rounded Corners 411">
                  <a:extLst>
                    <a:ext uri="{FF2B5EF4-FFF2-40B4-BE49-F238E27FC236}">
                      <a16:creationId xmlns:a16="http://schemas.microsoft.com/office/drawing/2014/main" id="{4CC54F02-1195-4C15-9A3C-C4473B8848C8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413" name="Rectangle: Rounded Corners 412">
                  <a:extLst>
                    <a:ext uri="{FF2B5EF4-FFF2-40B4-BE49-F238E27FC236}">
                      <a16:creationId xmlns:a16="http://schemas.microsoft.com/office/drawing/2014/main" id="{24D64F59-6276-4090-8CDC-D04ADFB97BFA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414" name="Rectangle: Rounded Corners 413">
                  <a:extLst>
                    <a:ext uri="{FF2B5EF4-FFF2-40B4-BE49-F238E27FC236}">
                      <a16:creationId xmlns:a16="http://schemas.microsoft.com/office/drawing/2014/main" id="{99B29CE9-1C41-476A-8D92-E92F624A854F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415" name="Rectangle: Rounded Corners 414">
                  <a:extLst>
                    <a:ext uri="{FF2B5EF4-FFF2-40B4-BE49-F238E27FC236}">
                      <a16:creationId xmlns:a16="http://schemas.microsoft.com/office/drawing/2014/main" id="{01B6B6C9-5C4F-4637-800F-03F6BC666DA9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416" name="Rectangle: Rounded Corners 415">
                  <a:extLst>
                    <a:ext uri="{FF2B5EF4-FFF2-40B4-BE49-F238E27FC236}">
                      <a16:creationId xmlns:a16="http://schemas.microsoft.com/office/drawing/2014/main" id="{58D21790-921A-4679-BED2-3BBB2F83F115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417" name="Rectangle: Rounded Corners 416">
                  <a:extLst>
                    <a:ext uri="{FF2B5EF4-FFF2-40B4-BE49-F238E27FC236}">
                      <a16:creationId xmlns:a16="http://schemas.microsoft.com/office/drawing/2014/main" id="{EB31F7D1-AAA7-4DDA-805A-C2AF3257E376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7A76D9C6-10FB-470E-A218-A472D7620B15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>
                      <a:solidFill>
                        <a:schemeClr val="tx1">
                          <a:alpha val="20000"/>
                        </a:schemeClr>
                      </a:solidFill>
                    </a:rPr>
                    <a:t>栈边界寄存器</a:t>
                  </a:r>
                  <a:endParaRPr lang="en-US" sz="20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419" name="Rectangle: Rounded Corners 418">
                  <a:extLst>
                    <a:ext uri="{FF2B5EF4-FFF2-40B4-BE49-F238E27FC236}">
                      <a16:creationId xmlns:a16="http://schemas.microsoft.com/office/drawing/2014/main" id="{7B57E800-175C-4C71-90FD-F45AE65490C6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420" name="Rectangle: Rounded Corners 419">
                  <a:extLst>
                    <a:ext uri="{FF2B5EF4-FFF2-40B4-BE49-F238E27FC236}">
                      <a16:creationId xmlns:a16="http://schemas.microsoft.com/office/drawing/2014/main" id="{19771392-FB7C-4E29-B558-11D1B5700086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solidFill>
                    <a:schemeClr val="accent1">
                      <a:shade val="50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7D43F319-7234-45F5-A512-BB52DC93C50E}"/>
                  </a:ext>
                </a:extLst>
              </p:cNvPr>
              <p:cNvGrpSpPr/>
              <p:nvPr/>
            </p:nvGrpSpPr>
            <p:grpSpPr>
              <a:xfrm>
                <a:off x="1539377" y="1841416"/>
                <a:ext cx="1653403" cy="857083"/>
                <a:chOff x="803737" y="1854598"/>
                <a:chExt cx="2549064" cy="1321372"/>
              </a:xfrm>
            </p:grpSpPr>
            <p:sp>
              <p:nvSpPr>
                <p:cNvPr id="376" name="Rectangle: Rounded Corners 375">
                  <a:extLst>
                    <a:ext uri="{FF2B5EF4-FFF2-40B4-BE49-F238E27FC236}">
                      <a16:creationId xmlns:a16="http://schemas.microsoft.com/office/drawing/2014/main" id="{1F9DDEE3-8818-4147-AF44-90AAC0F6BB8A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047F864-C37F-4277-A53D-C1D17AF0CB1E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FC17C799-A1E8-4A1D-9DBB-E1F14E2CD73B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5FE0925F-E6D9-47C8-8CDE-4AE4445798A4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7B4BC941-E85F-4634-8388-D3B9ED62AA3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5F99B9F-2292-4ACB-B283-930DBD1995B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BD6EDB9C-8557-4C15-B760-609B736C5F8B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EFC7F813-E613-4E5C-8B4A-AF26E2E71152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ACE508F1-D239-4407-9082-62E9794AEC60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401" name="Rectangle 400">
                    <a:extLst>
                      <a:ext uri="{FF2B5EF4-FFF2-40B4-BE49-F238E27FC236}">
                        <a16:creationId xmlns:a16="http://schemas.microsoft.com/office/drawing/2014/main" id="{365C3233-C0B4-45FD-9036-75BFF6D34B90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8A763E91-EFEF-4F86-AC5C-6F8823CB9F2F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380" name="Rectangle: Rounded Corners 379">
                  <a:extLst>
                    <a:ext uri="{FF2B5EF4-FFF2-40B4-BE49-F238E27FC236}">
                      <a16:creationId xmlns:a16="http://schemas.microsoft.com/office/drawing/2014/main" id="{C327A67B-658E-4266-9705-2471860ED42C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80822A21-8B0C-43C1-8799-997A280BFCDC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382" name="Rectangle: Rounded Corners 381">
                  <a:extLst>
                    <a:ext uri="{FF2B5EF4-FFF2-40B4-BE49-F238E27FC236}">
                      <a16:creationId xmlns:a16="http://schemas.microsoft.com/office/drawing/2014/main" id="{398D1D73-44BC-4056-B719-F59F2C51E845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65F5C50E-F377-40E5-9B68-72E1CA1F9363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384" name="Rectangle: Rounded Corners 383">
                  <a:extLst>
                    <a:ext uri="{FF2B5EF4-FFF2-40B4-BE49-F238E27FC236}">
                      <a16:creationId xmlns:a16="http://schemas.microsoft.com/office/drawing/2014/main" id="{27CD81FC-605C-47EC-9682-24CFD3BDCDD1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717CBB11-F4C4-4C71-8B36-36A0A04AB3A6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386" name="Rectangle: Rounded Corners 385">
                  <a:extLst>
                    <a:ext uri="{FF2B5EF4-FFF2-40B4-BE49-F238E27FC236}">
                      <a16:creationId xmlns:a16="http://schemas.microsoft.com/office/drawing/2014/main" id="{3A846321-007D-4ACA-BB97-38E942FD42CD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387" name="Rectangle: Rounded Corners 386">
                  <a:extLst>
                    <a:ext uri="{FF2B5EF4-FFF2-40B4-BE49-F238E27FC236}">
                      <a16:creationId xmlns:a16="http://schemas.microsoft.com/office/drawing/2014/main" id="{1CEB3E15-DEA4-447A-BE88-CB82684296BD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388" name="Rectangle: Rounded Corners 387">
                  <a:extLst>
                    <a:ext uri="{FF2B5EF4-FFF2-40B4-BE49-F238E27FC236}">
                      <a16:creationId xmlns:a16="http://schemas.microsoft.com/office/drawing/2014/main" id="{5CD6A1C8-7C4B-420B-90FC-9C3E54476E06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389" name="Rectangle: Rounded Corners 388">
                  <a:extLst>
                    <a:ext uri="{FF2B5EF4-FFF2-40B4-BE49-F238E27FC236}">
                      <a16:creationId xmlns:a16="http://schemas.microsoft.com/office/drawing/2014/main" id="{C5DBC21F-59B0-45AA-9EF8-733AAA64070B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390" name="Rectangle: Rounded Corners 389">
                  <a:extLst>
                    <a:ext uri="{FF2B5EF4-FFF2-40B4-BE49-F238E27FC236}">
                      <a16:creationId xmlns:a16="http://schemas.microsoft.com/office/drawing/2014/main" id="{71BCC87F-D178-4265-916A-8753A1CF1BDC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391" name="Rectangle: Rounded Corners 390">
                  <a:extLst>
                    <a:ext uri="{FF2B5EF4-FFF2-40B4-BE49-F238E27FC236}">
                      <a16:creationId xmlns:a16="http://schemas.microsoft.com/office/drawing/2014/main" id="{7C770920-2902-4521-AD30-B116390B9092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0BF8820-76CE-4E7C-BCCB-030E88802131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393" name="Rectangle: Rounded Corners 392">
                  <a:extLst>
                    <a:ext uri="{FF2B5EF4-FFF2-40B4-BE49-F238E27FC236}">
                      <a16:creationId xmlns:a16="http://schemas.microsoft.com/office/drawing/2014/main" id="{1AAEA611-48DA-4399-9E8C-C578BF1F17DF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394" name="Rectangle: Rounded Corners 393">
                  <a:extLst>
                    <a:ext uri="{FF2B5EF4-FFF2-40B4-BE49-F238E27FC236}">
                      <a16:creationId xmlns:a16="http://schemas.microsoft.com/office/drawing/2014/main" id="{671A6944-1EFC-46FC-B853-B68C14C8813D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4AFF12E-7E7B-428B-900C-438F0DB3A4FC}"/>
                  </a:ext>
                </a:extLst>
              </p:cNvPr>
              <p:cNvGrpSpPr/>
              <p:nvPr/>
            </p:nvGrpSpPr>
            <p:grpSpPr>
              <a:xfrm>
                <a:off x="3391037" y="1839382"/>
                <a:ext cx="1653403" cy="857083"/>
                <a:chOff x="803737" y="1854598"/>
                <a:chExt cx="2549064" cy="1321372"/>
              </a:xfrm>
            </p:grpSpPr>
            <p:sp>
              <p:nvSpPr>
                <p:cNvPr id="350" name="Rectangle: Rounded Corners 349">
                  <a:extLst>
                    <a:ext uri="{FF2B5EF4-FFF2-40B4-BE49-F238E27FC236}">
                      <a16:creationId xmlns:a16="http://schemas.microsoft.com/office/drawing/2014/main" id="{1533928A-94BF-4E73-A9F9-52BC2C9567CA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6BC5B50F-89DE-4DD5-9689-1576D288025E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450B7BED-84A2-4C87-9CFB-7E96A31CF941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5757D9BC-8234-474B-B7EF-512928456A3A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714A3595-9D72-4E5F-9040-5F601B88D5E3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11C4D0C6-EFCA-40D8-A71B-5E05587FF65A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EC449CE9-473D-464B-BBBE-3FCF78A90807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AFD1EA7F-C910-4ED2-9A66-98EA58D3C828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C0148F9A-2A85-4F8C-B29A-3F67D12F5F88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FBEC093C-AE7D-46BB-94C2-20F66C65CC67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C1D6166-BA39-48FB-92D3-0262C577AA93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354" name="Rectangle: Rounded Corners 353">
                  <a:extLst>
                    <a:ext uri="{FF2B5EF4-FFF2-40B4-BE49-F238E27FC236}">
                      <a16:creationId xmlns:a16="http://schemas.microsoft.com/office/drawing/2014/main" id="{1F596E66-03B0-4703-8277-3441CDF79FA8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355" name="Rectangle: Rounded Corners 354">
                  <a:extLst>
                    <a:ext uri="{FF2B5EF4-FFF2-40B4-BE49-F238E27FC236}">
                      <a16:creationId xmlns:a16="http://schemas.microsoft.com/office/drawing/2014/main" id="{10ED1D55-3E51-46A5-BDEF-D19D8C48D125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356" name="Rectangle: Rounded Corners 355">
                  <a:extLst>
                    <a:ext uri="{FF2B5EF4-FFF2-40B4-BE49-F238E27FC236}">
                      <a16:creationId xmlns:a16="http://schemas.microsoft.com/office/drawing/2014/main" id="{8765A8E3-0948-40AA-9AA8-4DA4D5249872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1666FBBF-1D04-47C4-8237-EDB6188E7A08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358" name="Rectangle: Rounded Corners 357">
                  <a:extLst>
                    <a:ext uri="{FF2B5EF4-FFF2-40B4-BE49-F238E27FC236}">
                      <a16:creationId xmlns:a16="http://schemas.microsoft.com/office/drawing/2014/main" id="{DD7C0C48-74E0-4825-A6AB-367A168FE74C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BEE28BFE-8384-4780-9F1C-2B7EB178DB17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360" name="Rectangle: Rounded Corners 359">
                  <a:extLst>
                    <a:ext uri="{FF2B5EF4-FFF2-40B4-BE49-F238E27FC236}">
                      <a16:creationId xmlns:a16="http://schemas.microsoft.com/office/drawing/2014/main" id="{D0E65033-6A1A-47FC-A522-274EE681758B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361" name="Rectangle: Rounded Corners 360">
                  <a:extLst>
                    <a:ext uri="{FF2B5EF4-FFF2-40B4-BE49-F238E27FC236}">
                      <a16:creationId xmlns:a16="http://schemas.microsoft.com/office/drawing/2014/main" id="{6E36A309-9508-41D4-9FD1-804C16E84FD7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362" name="Rectangle: Rounded Corners 361">
                  <a:extLst>
                    <a:ext uri="{FF2B5EF4-FFF2-40B4-BE49-F238E27FC236}">
                      <a16:creationId xmlns:a16="http://schemas.microsoft.com/office/drawing/2014/main" id="{CEAFFDA0-FBA4-43AC-AF4F-1ED45D53798E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363" name="Rectangle: Rounded Corners 362">
                  <a:extLst>
                    <a:ext uri="{FF2B5EF4-FFF2-40B4-BE49-F238E27FC236}">
                      <a16:creationId xmlns:a16="http://schemas.microsoft.com/office/drawing/2014/main" id="{E0D27808-074B-4040-A101-AA2B28F940D5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364" name="Rectangle: Rounded Corners 363">
                  <a:extLst>
                    <a:ext uri="{FF2B5EF4-FFF2-40B4-BE49-F238E27FC236}">
                      <a16:creationId xmlns:a16="http://schemas.microsoft.com/office/drawing/2014/main" id="{BC88277A-FF8D-40A4-8A74-42152D51CF78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365" name="Rectangle: Rounded Corners 364">
                  <a:extLst>
                    <a:ext uri="{FF2B5EF4-FFF2-40B4-BE49-F238E27FC236}">
                      <a16:creationId xmlns:a16="http://schemas.microsoft.com/office/drawing/2014/main" id="{B50E846E-880C-4844-8BC3-83210C7EA8CB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0781B077-D986-43EB-859B-0C25614A38C0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367" name="Rectangle: Rounded Corners 366">
                  <a:extLst>
                    <a:ext uri="{FF2B5EF4-FFF2-40B4-BE49-F238E27FC236}">
                      <a16:creationId xmlns:a16="http://schemas.microsoft.com/office/drawing/2014/main" id="{AB56FEB0-C652-43A0-81DC-D376B5BBC470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368" name="Rectangle: Rounded Corners 367">
                  <a:extLst>
                    <a:ext uri="{FF2B5EF4-FFF2-40B4-BE49-F238E27FC236}">
                      <a16:creationId xmlns:a16="http://schemas.microsoft.com/office/drawing/2014/main" id="{3F804F25-4797-4D0C-B7D1-4BA8D7FBF858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E475C713-0A62-4C96-84C8-3FE01F8759E6}"/>
                  </a:ext>
                </a:extLst>
              </p:cNvPr>
              <p:cNvGrpSpPr/>
              <p:nvPr/>
            </p:nvGrpSpPr>
            <p:grpSpPr>
              <a:xfrm>
                <a:off x="5242697" y="1848689"/>
                <a:ext cx="1653403" cy="857083"/>
                <a:chOff x="803737" y="1854598"/>
                <a:chExt cx="2549064" cy="1321372"/>
              </a:xfrm>
            </p:grpSpPr>
            <p:sp>
              <p:nvSpPr>
                <p:cNvPr id="324" name="Rectangle: Rounded Corners 323">
                  <a:extLst>
                    <a:ext uri="{FF2B5EF4-FFF2-40B4-BE49-F238E27FC236}">
                      <a16:creationId xmlns:a16="http://schemas.microsoft.com/office/drawing/2014/main" id="{78602DD1-3B72-41D8-AF9A-7D5687493480}"/>
                    </a:ext>
                  </a:extLst>
                </p:cNvPr>
                <p:cNvSpPr/>
                <p:nvPr/>
              </p:nvSpPr>
              <p:spPr>
                <a:xfrm>
                  <a:off x="803737" y="1854598"/>
                  <a:ext cx="2549064" cy="1321372"/>
                </a:xfrm>
                <a:prstGeom prst="roundRect">
                  <a:avLst>
                    <a:gd name="adj" fmla="val 2806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D180040F-0935-4918-9528-AD3606E25B00}"/>
                    </a:ext>
                  </a:extLst>
                </p:cNvPr>
                <p:cNvSpPr txBox="1"/>
                <p:nvPr/>
              </p:nvSpPr>
              <p:spPr>
                <a:xfrm>
                  <a:off x="1773624" y="1877246"/>
                  <a:ext cx="774031" cy="2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/>
                    <a:t>wasm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exec</a:t>
                  </a:r>
                  <a:r>
                    <a:rPr lang="zh-CN" altLang="en-US" sz="400"/>
                    <a:t> </a:t>
                  </a:r>
                  <a:r>
                    <a:rPr lang="en-US" altLang="zh-CN" sz="400"/>
                    <a:t>env</a:t>
                  </a:r>
                  <a:endParaRPr lang="en-US" sz="400"/>
                </a:p>
              </p:txBody>
            </p: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F1A4311D-431B-4A16-9073-C3401D052DE0}"/>
                    </a:ext>
                  </a:extLst>
                </p:cNvPr>
                <p:cNvGrpSpPr/>
                <p:nvPr/>
              </p:nvGrpSpPr>
              <p:grpSpPr>
                <a:xfrm>
                  <a:off x="2825399" y="2351528"/>
                  <a:ext cx="410044" cy="749570"/>
                  <a:chOff x="6135554" y="1808546"/>
                  <a:chExt cx="1095884" cy="2003302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1F523E4D-1C78-4BFA-B2E8-18967844C6B3}"/>
                      </a:ext>
                    </a:extLst>
                  </p:cNvPr>
                  <p:cNvSpPr/>
                  <p:nvPr/>
                </p:nvSpPr>
                <p:spPr>
                  <a:xfrm>
                    <a:off x="6135554" y="180854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83B97A95-BF9A-4B21-BD90-E7B70F1F8FE3}"/>
                      </a:ext>
                    </a:extLst>
                  </p:cNvPr>
                  <p:cNvSpPr/>
                  <p:nvPr/>
                </p:nvSpPr>
                <p:spPr>
                  <a:xfrm>
                    <a:off x="6135554" y="209473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2206BCCC-387A-47EC-8024-8CD4E2F51DE2}"/>
                      </a:ext>
                    </a:extLst>
                  </p:cNvPr>
                  <p:cNvSpPr/>
                  <p:nvPr/>
                </p:nvSpPr>
                <p:spPr>
                  <a:xfrm>
                    <a:off x="6135554" y="2380918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C9A5B940-F5E7-4287-97C0-72097D89FE12}"/>
                      </a:ext>
                    </a:extLst>
                  </p:cNvPr>
                  <p:cNvSpPr/>
                  <p:nvPr/>
                </p:nvSpPr>
                <p:spPr>
                  <a:xfrm>
                    <a:off x="6135554" y="2667104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F28382DB-41F7-4360-83B7-5BA26A5DD3FC}"/>
                      </a:ext>
                    </a:extLst>
                  </p:cNvPr>
                  <p:cNvSpPr/>
                  <p:nvPr/>
                </p:nvSpPr>
                <p:spPr>
                  <a:xfrm>
                    <a:off x="6135554" y="2953290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E1F66755-7862-44EC-B4B3-22B5FD4C1A23}"/>
                      </a:ext>
                    </a:extLst>
                  </p:cNvPr>
                  <p:cNvSpPr/>
                  <p:nvPr/>
                </p:nvSpPr>
                <p:spPr>
                  <a:xfrm>
                    <a:off x="6135554" y="3239476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106428E2-9071-41FE-84FE-ACACEFA7DA0A}"/>
                      </a:ext>
                    </a:extLst>
                  </p:cNvPr>
                  <p:cNvSpPr/>
                  <p:nvPr/>
                </p:nvSpPr>
                <p:spPr>
                  <a:xfrm>
                    <a:off x="6135554" y="3525662"/>
                    <a:ext cx="1095884" cy="286186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/>
                  </a:p>
                </p:txBody>
              </p:sp>
            </p:grp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7DAFB2E7-374C-4641-B83E-27E0181059C9}"/>
                    </a:ext>
                  </a:extLst>
                </p:cNvPr>
                <p:cNvSpPr txBox="1"/>
                <p:nvPr/>
              </p:nvSpPr>
              <p:spPr>
                <a:xfrm>
                  <a:off x="2846281" y="2185785"/>
                  <a:ext cx="403326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操作栈</a:t>
                  </a:r>
                  <a:endParaRPr lang="en-US" sz="200"/>
                </a:p>
              </p:txBody>
            </p:sp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E4E1AD35-CD78-4783-A0FC-8CFA7969D235}"/>
                    </a:ext>
                  </a:extLst>
                </p:cNvPr>
                <p:cNvSpPr/>
                <p:nvPr/>
              </p:nvSpPr>
              <p:spPr>
                <a:xfrm>
                  <a:off x="2274458" y="2338065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frame_sp</a:t>
                  </a:r>
                  <a:endParaRPr lang="en-US" sz="200"/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D53F0DA6-7CFB-45D5-BF07-7066603F6277}"/>
                    </a:ext>
                  </a:extLst>
                </p:cNvPr>
                <p:cNvSpPr/>
                <p:nvPr/>
              </p:nvSpPr>
              <p:spPr>
                <a:xfrm>
                  <a:off x="2274620" y="2465913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frame_ip</a:t>
                  </a:r>
                  <a:endParaRPr lang="en-US" sz="200"/>
                </a:p>
              </p:txBody>
            </p:sp>
            <p:sp>
              <p:nvSpPr>
                <p:cNvPr id="330" name="Rectangle: Rounded Corners 329">
                  <a:extLst>
                    <a:ext uri="{FF2B5EF4-FFF2-40B4-BE49-F238E27FC236}">
                      <a16:creationId xmlns:a16="http://schemas.microsoft.com/office/drawing/2014/main" id="{883C765D-79E2-4DCA-8FFC-7D13D6A8F527}"/>
                    </a:ext>
                  </a:extLst>
                </p:cNvPr>
                <p:cNvSpPr/>
                <p:nvPr/>
              </p:nvSpPr>
              <p:spPr>
                <a:xfrm>
                  <a:off x="2274458" y="2596909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……</a:t>
                  </a:r>
                  <a:endParaRPr lang="en-US" sz="20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2E0F4CD0-DF85-4713-AD6E-3834D4B6BA32}"/>
                    </a:ext>
                  </a:extLst>
                </p:cNvPr>
                <p:cNvSpPr txBox="1"/>
                <p:nvPr/>
              </p:nvSpPr>
              <p:spPr>
                <a:xfrm>
                  <a:off x="2240582" y="2185783"/>
                  <a:ext cx="482410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控制寄存器</a:t>
                  </a:r>
                  <a:endParaRPr lang="en-US" sz="200"/>
                </a:p>
              </p:txBody>
            </p:sp>
            <p:sp>
              <p:nvSpPr>
                <p:cNvPr id="332" name="Rectangle: Rounded Corners 331">
                  <a:extLst>
                    <a:ext uri="{FF2B5EF4-FFF2-40B4-BE49-F238E27FC236}">
                      <a16:creationId xmlns:a16="http://schemas.microsoft.com/office/drawing/2014/main" id="{C55D719F-9724-409A-AE45-597CB678357E}"/>
                    </a:ext>
                  </a:extLst>
                </p:cNvPr>
                <p:cNvSpPr/>
                <p:nvPr/>
              </p:nvSpPr>
              <p:spPr>
                <a:xfrm>
                  <a:off x="887860" y="2120679"/>
                  <a:ext cx="1253638" cy="993788"/>
                </a:xfrm>
                <a:prstGeom prst="roundRect">
                  <a:avLst>
                    <a:gd name="adj" fmla="val 2998"/>
                  </a:avLst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80C4C62F-EB76-45E6-B1CA-DE2E4A3817D3}"/>
                    </a:ext>
                  </a:extLst>
                </p:cNvPr>
                <p:cNvSpPr txBox="1"/>
                <p:nvPr/>
              </p:nvSpPr>
              <p:spPr>
                <a:xfrm>
                  <a:off x="1070881" y="2165841"/>
                  <a:ext cx="838287" cy="21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"/>
                    <a:t>wasm module instance</a:t>
                  </a:r>
                  <a:endParaRPr lang="en-US" sz="300"/>
                </a:p>
              </p:txBody>
            </p:sp>
            <p:sp>
              <p:nvSpPr>
                <p:cNvPr id="334" name="Rectangle: Rounded Corners 333">
                  <a:extLst>
                    <a:ext uri="{FF2B5EF4-FFF2-40B4-BE49-F238E27FC236}">
                      <a16:creationId xmlns:a16="http://schemas.microsoft.com/office/drawing/2014/main" id="{09EFB33D-55F8-4EB7-BE9E-C6B7594B1192}"/>
                    </a:ext>
                  </a:extLst>
                </p:cNvPr>
                <p:cNvSpPr/>
                <p:nvPr/>
              </p:nvSpPr>
              <p:spPr>
                <a:xfrm>
                  <a:off x="979975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"/>
                    <a:t>Wasm module</a:t>
                  </a:r>
                </a:p>
              </p:txBody>
            </p:sp>
            <p:sp>
              <p:nvSpPr>
                <p:cNvPr id="335" name="Rectangle: Rounded Corners 334">
                  <a:extLst>
                    <a:ext uri="{FF2B5EF4-FFF2-40B4-BE49-F238E27FC236}">
                      <a16:creationId xmlns:a16="http://schemas.microsoft.com/office/drawing/2014/main" id="{BE669CEE-FCC9-4705-9645-BE6EA59A5C35}"/>
                    </a:ext>
                  </a:extLst>
                </p:cNvPr>
                <p:cNvSpPr/>
                <p:nvPr/>
              </p:nvSpPr>
              <p:spPr>
                <a:xfrm>
                  <a:off x="1376799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WASI</a:t>
                  </a:r>
                </a:p>
                <a:p>
                  <a:pPr algn="ctr"/>
                  <a:r>
                    <a:rPr lang="en-US" altLang="zh-CN" sz="200"/>
                    <a:t>context</a:t>
                  </a:r>
                  <a:endParaRPr lang="en-US" sz="200"/>
                </a:p>
              </p:txBody>
            </p:sp>
            <p:sp>
              <p:nvSpPr>
                <p:cNvPr id="336" name="Rectangle: Rounded Corners 335">
                  <a:extLst>
                    <a:ext uri="{FF2B5EF4-FFF2-40B4-BE49-F238E27FC236}">
                      <a16:creationId xmlns:a16="http://schemas.microsoft.com/office/drawing/2014/main" id="{58889C9A-A794-41DA-AF3D-3D2C895DDE17}"/>
                    </a:ext>
                  </a:extLst>
                </p:cNvPr>
                <p:cNvSpPr/>
                <p:nvPr/>
              </p:nvSpPr>
              <p:spPr>
                <a:xfrm>
                  <a:off x="1773623" y="2351528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globals</a:t>
                  </a:r>
                  <a:endParaRPr lang="en-US" sz="200"/>
                </a:p>
              </p:txBody>
            </p:sp>
            <p:sp>
              <p:nvSpPr>
                <p:cNvPr id="337" name="Rectangle: Rounded Corners 336">
                  <a:extLst>
                    <a:ext uri="{FF2B5EF4-FFF2-40B4-BE49-F238E27FC236}">
                      <a16:creationId xmlns:a16="http://schemas.microsoft.com/office/drawing/2014/main" id="{7CECDA14-46C0-4B21-A49D-A34652A83A6D}"/>
                    </a:ext>
                  </a:extLst>
                </p:cNvPr>
                <p:cNvSpPr/>
                <p:nvPr/>
              </p:nvSpPr>
              <p:spPr>
                <a:xfrm>
                  <a:off x="987106" y="2641939"/>
                  <a:ext cx="297739" cy="240980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tables</a:t>
                  </a:r>
                  <a:endParaRPr lang="en-US" sz="200"/>
                </a:p>
              </p:txBody>
            </p:sp>
            <p:sp>
              <p:nvSpPr>
                <p:cNvPr id="338" name="Rectangle: Rounded Corners 337">
                  <a:extLst>
                    <a:ext uri="{FF2B5EF4-FFF2-40B4-BE49-F238E27FC236}">
                      <a16:creationId xmlns:a16="http://schemas.microsoft.com/office/drawing/2014/main" id="{2B943FCC-711B-4B95-B384-6B2EFC9050C8}"/>
                    </a:ext>
                  </a:extLst>
                </p:cNvPr>
                <p:cNvSpPr/>
                <p:nvPr/>
              </p:nvSpPr>
              <p:spPr>
                <a:xfrm>
                  <a:off x="1376799" y="2644296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imports</a:t>
                  </a:r>
                  <a:endParaRPr lang="en-US" sz="200"/>
                </a:p>
              </p:txBody>
            </p:sp>
            <p:sp>
              <p:nvSpPr>
                <p:cNvPr id="339" name="Rectangle: Rounded Corners 338">
                  <a:extLst>
                    <a:ext uri="{FF2B5EF4-FFF2-40B4-BE49-F238E27FC236}">
                      <a16:creationId xmlns:a16="http://schemas.microsoft.com/office/drawing/2014/main" id="{A4077346-C324-425F-83B8-051F8866F335}"/>
                    </a:ext>
                  </a:extLst>
                </p:cNvPr>
                <p:cNvSpPr/>
                <p:nvPr/>
              </p:nvSpPr>
              <p:spPr>
                <a:xfrm>
                  <a:off x="1773623" y="2641939"/>
                  <a:ext cx="297739" cy="238623"/>
                </a:xfrm>
                <a:prstGeom prst="roundRect">
                  <a:avLst>
                    <a:gd name="adj" fmla="val 1278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exports</a:t>
                  </a:r>
                  <a:endParaRPr lang="en-US" sz="20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AC0EC7D-AE52-473B-9E7E-B2EA1EBD5F25}"/>
                    </a:ext>
                  </a:extLst>
                </p:cNvPr>
                <p:cNvSpPr txBox="1"/>
                <p:nvPr/>
              </p:nvSpPr>
              <p:spPr>
                <a:xfrm>
                  <a:off x="2205909" y="2729464"/>
                  <a:ext cx="521951" cy="1898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"/>
                    <a:t>栈边界寄存器</a:t>
                  </a:r>
                  <a:endParaRPr lang="en-US" sz="200"/>
                </a:p>
              </p:txBody>
            </p:sp>
            <p:sp>
              <p:nvSpPr>
                <p:cNvPr id="341" name="Rectangle: Rounded Corners 340">
                  <a:extLst>
                    <a:ext uri="{FF2B5EF4-FFF2-40B4-BE49-F238E27FC236}">
                      <a16:creationId xmlns:a16="http://schemas.microsoft.com/office/drawing/2014/main" id="{3DCB2E29-B610-41CD-8C71-0B157BB175B6}"/>
                    </a:ext>
                  </a:extLst>
                </p:cNvPr>
                <p:cNvSpPr/>
                <p:nvPr/>
              </p:nvSpPr>
              <p:spPr>
                <a:xfrm>
                  <a:off x="2274458" y="2887600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"/>
                    <a:t>stack top</a:t>
                  </a:r>
                  <a:endParaRPr lang="en-US" sz="200"/>
                </a:p>
              </p:txBody>
            </p:sp>
            <p:sp>
              <p:nvSpPr>
                <p:cNvPr id="342" name="Rectangle: Rounded Corners 341">
                  <a:extLst>
                    <a:ext uri="{FF2B5EF4-FFF2-40B4-BE49-F238E27FC236}">
                      <a16:creationId xmlns:a16="http://schemas.microsoft.com/office/drawing/2014/main" id="{4A093758-22EE-475C-B9C5-8B7443C7F4A3}"/>
                    </a:ext>
                  </a:extLst>
                </p:cNvPr>
                <p:cNvSpPr/>
                <p:nvPr/>
              </p:nvSpPr>
              <p:spPr>
                <a:xfrm>
                  <a:off x="2274159" y="3017832"/>
                  <a:ext cx="410044" cy="966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200"/>
                    <a:t>stack bottom</a:t>
                  </a:r>
                  <a:endParaRPr lang="en-US" sz="200"/>
                </a:p>
              </p:txBody>
            </p:sp>
          </p:grp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986FA21A-A55B-408F-A4C5-C4589198D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7125" y="2213620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66FC7DF6-4421-4924-9C43-6722BE68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2780" y="233074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23707B4-45B7-4F96-A51A-FE78FB01E37A}"/>
                  </a:ext>
                </a:extLst>
              </p:cNvPr>
              <p:cNvGrpSpPr/>
              <p:nvPr/>
            </p:nvGrpSpPr>
            <p:grpSpPr>
              <a:xfrm>
                <a:off x="5049554" y="2212252"/>
                <a:ext cx="203912" cy="119158"/>
                <a:chOff x="5049554" y="2212252"/>
                <a:chExt cx="203912" cy="119158"/>
              </a:xfrm>
            </p:grpSpPr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C83FB0BD-E955-4DD5-A06F-F28B07B67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9554" y="2212252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609B0111-FE9E-4186-AD94-DB8328998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55209" y="2329376"/>
                  <a:ext cx="198257" cy="2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21524EF3-5DA2-420A-A5CA-004469194E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1384" y="2218534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752AF1BC-4A65-4C1C-AD67-DDBEDBCC0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039" y="2335658"/>
                <a:ext cx="198257" cy="2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7E95BEF-8626-4CB7-AD73-0EBE09938CFD}"/>
                  </a:ext>
                </a:extLst>
              </p:cNvPr>
              <p:cNvSpPr txBox="1"/>
              <p:nvPr/>
            </p:nvSpPr>
            <p:spPr>
              <a:xfrm>
                <a:off x="502139" y="1956868"/>
                <a:ext cx="10099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/>
                  <a:t>Cluster 3</a:t>
                </a:r>
              </a:p>
              <a:p>
                <a:pPr algn="ctr"/>
                <a:r>
                  <a:rPr lang="en-US"/>
                  <a:t>(app 3)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BA949F-FA09-408E-BDD5-0E3DBE49E63C}"/>
                </a:ext>
              </a:extLst>
            </p:cNvPr>
            <p:cNvCxnSpPr>
              <a:stCxn id="191" idx="2"/>
            </p:cNvCxnSpPr>
            <p:nvPr/>
          </p:nvCxnSpPr>
          <p:spPr>
            <a:xfrm>
              <a:off x="977265" y="2499114"/>
              <a:ext cx="0" cy="38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096F4824-242F-4C05-B72F-51A47F0D09CA}"/>
                </a:ext>
              </a:extLst>
            </p:cNvPr>
            <p:cNvCxnSpPr>
              <a:cxnSpLocks/>
              <a:endCxn id="321" idx="0"/>
            </p:cNvCxnSpPr>
            <p:nvPr/>
          </p:nvCxnSpPr>
          <p:spPr>
            <a:xfrm>
              <a:off x="978104" y="3575438"/>
              <a:ext cx="7113" cy="40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6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/>
              <a:t>WAMR pthread</a:t>
            </a:r>
            <a:r>
              <a:rPr lang="zh-CN" altLang="en-US"/>
              <a:t>适配层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1304E7-F083-46E3-A0CF-EDC56230F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2284" y="271004"/>
            <a:ext cx="4065212" cy="4569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8D75-95F6-42CE-9B10-BA27D3FC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9" y="707367"/>
            <a:ext cx="3913420" cy="3689276"/>
          </a:xfrm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目录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AA02-F22E-4557-BAF2-78890B8F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774700"/>
            <a:ext cx="3859213" cy="3749675"/>
          </a:xfrm>
        </p:spPr>
        <p:txBody>
          <a:bodyPr anchor="ctr">
            <a:normAutofit/>
          </a:bodyPr>
          <a:lstStyle/>
          <a:p>
            <a:r>
              <a:rPr lang="en-US" sz="1400" err="1"/>
              <a:t>W</a:t>
            </a:r>
            <a:r>
              <a:rPr lang="en-US" altLang="zh-CN" sz="1400" err="1"/>
              <a:t>ebAssembly</a:t>
            </a:r>
            <a:r>
              <a:rPr lang="en-US" altLang="zh-CN" sz="1400"/>
              <a:t> Micro Runtime(WAMR)</a:t>
            </a:r>
            <a:r>
              <a:rPr lang="zh-CN" altLang="en-US" sz="1400"/>
              <a:t>项目简介</a:t>
            </a:r>
            <a:endParaRPr lang="en-US" altLang="zh-CN" sz="1400"/>
          </a:p>
          <a:p>
            <a:r>
              <a:rPr lang="en-US" altLang="zh-CN" sz="1400"/>
              <a:t>WAMR</a:t>
            </a:r>
            <a:r>
              <a:rPr lang="zh-CN" altLang="en-US" sz="1400"/>
              <a:t>线程管理架构及实现</a:t>
            </a:r>
            <a:endParaRPr lang="en-US" altLang="zh-CN" sz="1400"/>
          </a:p>
          <a:p>
            <a:r>
              <a:rPr lang="en-US" altLang="zh-CN" sz="1400"/>
              <a:t>WAMR pthread</a:t>
            </a:r>
            <a:r>
              <a:rPr lang="zh-CN" altLang="en-US" sz="1400"/>
              <a:t>适配层</a:t>
            </a:r>
            <a:endParaRPr lang="en-US" altLang="zh-CN" sz="1400"/>
          </a:p>
          <a:p>
            <a:r>
              <a:rPr lang="en-US" altLang="zh-CN" sz="1400" err="1"/>
              <a:t>Tensorflow</a:t>
            </a:r>
            <a:r>
              <a:rPr lang="en-US" altLang="zh-CN" sz="1400"/>
              <a:t>-lite</a:t>
            </a:r>
            <a:r>
              <a:rPr lang="zh-CN" altLang="en-US" sz="1400"/>
              <a:t>多线程实验结果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88500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4207"/>
            <a:ext cx="0" cy="51435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3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65ED1B-9789-4CE3-A4FB-04466660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Pthread </a:t>
            </a:r>
            <a:r>
              <a:rPr lang="zh-CN" altLang="en-US"/>
              <a:t>适配层架构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1D799A-EDE8-4113-8562-9022793AE317}"/>
              </a:ext>
            </a:extLst>
          </p:cNvPr>
          <p:cNvSpPr/>
          <p:nvPr/>
        </p:nvSpPr>
        <p:spPr>
          <a:xfrm>
            <a:off x="3587362" y="3942188"/>
            <a:ext cx="4676703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E</a:t>
            </a:r>
            <a:r>
              <a:rPr lang="en-US" altLang="zh-CN"/>
              <a:t>ngine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A97C03-45C2-4B17-9E3F-EAFA8F154CF1}"/>
              </a:ext>
            </a:extLst>
          </p:cNvPr>
          <p:cNvSpPr/>
          <p:nvPr/>
        </p:nvSpPr>
        <p:spPr>
          <a:xfrm>
            <a:off x="3594342" y="3249990"/>
            <a:ext cx="4676703" cy="488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Thread manager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06B82794-3958-4348-A812-1CEB6A897DE4}"/>
              </a:ext>
            </a:extLst>
          </p:cNvPr>
          <p:cNvSpPr/>
          <p:nvPr/>
        </p:nvSpPr>
        <p:spPr>
          <a:xfrm>
            <a:off x="5873143" y="3742091"/>
            <a:ext cx="122372" cy="2000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C9C967-151D-46F1-AE47-5DD7312A6F50}"/>
              </a:ext>
            </a:extLst>
          </p:cNvPr>
          <p:cNvGrpSpPr/>
          <p:nvPr/>
        </p:nvGrpSpPr>
        <p:grpSpPr>
          <a:xfrm>
            <a:off x="3587362" y="1832146"/>
            <a:ext cx="4676703" cy="1425115"/>
            <a:chOff x="3831667" y="1755364"/>
            <a:chExt cx="4676703" cy="14251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050D34-0683-451A-805B-95CE7A946E4A}"/>
                </a:ext>
              </a:extLst>
            </p:cNvPr>
            <p:cNvSpPr/>
            <p:nvPr/>
          </p:nvSpPr>
          <p:spPr>
            <a:xfrm>
              <a:off x="3831667" y="2464286"/>
              <a:ext cx="2261569" cy="488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pthread library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2BC9A7-A3E2-4216-AC03-AF970C46A9C1}"/>
                </a:ext>
              </a:extLst>
            </p:cNvPr>
            <p:cNvSpPr/>
            <p:nvPr/>
          </p:nvSpPr>
          <p:spPr>
            <a:xfrm>
              <a:off x="6239820" y="2464285"/>
              <a:ext cx="2268550" cy="488611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debugger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7A4F8C-F01C-4002-8B0C-8287E49476EE}"/>
                </a:ext>
              </a:extLst>
            </p:cNvPr>
            <p:cNvSpPr/>
            <p:nvPr/>
          </p:nvSpPr>
          <p:spPr>
            <a:xfrm>
              <a:off x="3838647" y="1755364"/>
              <a:ext cx="2261569" cy="4886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wasm app</a:t>
              </a:r>
              <a:endParaRPr lang="en-US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DAFC1D99-DAD3-44E7-9359-ABC1EE094BDB}"/>
                </a:ext>
              </a:extLst>
            </p:cNvPr>
            <p:cNvSpPr/>
            <p:nvPr/>
          </p:nvSpPr>
          <p:spPr>
            <a:xfrm>
              <a:off x="4913590" y="2243975"/>
              <a:ext cx="111682" cy="2203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52360475-582E-4615-9265-FDB58775B3F8}"/>
                </a:ext>
              </a:extLst>
            </p:cNvPr>
            <p:cNvSpPr/>
            <p:nvPr/>
          </p:nvSpPr>
          <p:spPr>
            <a:xfrm>
              <a:off x="4913590" y="2960169"/>
              <a:ext cx="111682" cy="2203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8B0CFF69-C8D2-4FAB-9A44-FBF4CF094B5C}"/>
                </a:ext>
              </a:extLst>
            </p:cNvPr>
            <p:cNvSpPr/>
            <p:nvPr/>
          </p:nvSpPr>
          <p:spPr>
            <a:xfrm>
              <a:off x="7330613" y="2952896"/>
              <a:ext cx="111682" cy="220310"/>
            </a:xfrm>
            <a:prstGeom prst="upDown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F6301D-4363-4651-8BA6-7117775DDEBD}"/>
              </a:ext>
            </a:extLst>
          </p:cNvPr>
          <p:cNvSpPr txBox="1"/>
          <p:nvPr/>
        </p:nvSpPr>
        <p:spPr>
          <a:xfrm>
            <a:off x="1193607" y="224624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提供接口供</a:t>
            </a:r>
            <a:r>
              <a:rPr lang="en-US" altLang="zh-CN"/>
              <a:t>app</a:t>
            </a:r>
            <a:r>
              <a:rPr lang="zh-CN" altLang="en-US"/>
              <a:t>调用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FA291-3803-4310-A570-6512078718CD}"/>
              </a:ext>
            </a:extLst>
          </p:cNvPr>
          <p:cNvSpPr txBox="1"/>
          <p:nvPr/>
        </p:nvSpPr>
        <p:spPr>
          <a:xfrm>
            <a:off x="749905" y="2955167"/>
            <a:ext cx="26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thread manager</a:t>
            </a:r>
            <a:r>
              <a:rPr lang="zh-CN" altLang="en-US"/>
              <a:t>接口</a:t>
            </a:r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B938AB-1E97-43E5-BE52-D0459ACCF4EB}"/>
              </a:ext>
            </a:extLst>
          </p:cNvPr>
          <p:cNvCxnSpPr/>
          <p:nvPr/>
        </p:nvCxnSpPr>
        <p:spPr>
          <a:xfrm flipV="1">
            <a:off x="6561344" y="2017264"/>
            <a:ext cx="355987" cy="52380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5F24EB-353A-4467-8126-0FAC7194E4DF}"/>
              </a:ext>
            </a:extLst>
          </p:cNvPr>
          <p:cNvSpPr txBox="1"/>
          <p:nvPr/>
        </p:nvSpPr>
        <p:spPr>
          <a:xfrm>
            <a:off x="6561344" y="1287386"/>
            <a:ext cx="238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未来还有其他依赖</a:t>
            </a:r>
            <a:endParaRPr lang="en-US" altLang="zh-CN"/>
          </a:p>
          <a:p>
            <a:r>
              <a:rPr lang="en-US" altLang="zh-CN"/>
              <a:t>thread manager</a:t>
            </a:r>
            <a:r>
              <a:rPr lang="zh-CN" altLang="en-US"/>
              <a:t>的组件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1651-FCC7-4948-9785-78AB028A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</a:t>
            </a:r>
            <a:r>
              <a:rPr lang="zh-CN" altLang="en-US"/>
              <a:t>适配层工作流程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D21B17-2B0F-4954-A133-BD19BC1FD9FF}"/>
              </a:ext>
            </a:extLst>
          </p:cNvPr>
          <p:cNvSpPr/>
          <p:nvPr/>
        </p:nvSpPr>
        <p:spPr>
          <a:xfrm>
            <a:off x="185737" y="1581879"/>
            <a:ext cx="3221832" cy="2625210"/>
          </a:xfrm>
          <a:custGeom>
            <a:avLst/>
            <a:gdLst>
              <a:gd name="connsiteX0" fmla="*/ 0 w 3221832"/>
              <a:gd name="connsiteY0" fmla="*/ 261628 h 2625210"/>
              <a:gd name="connsiteX1" fmla="*/ 261628 w 3221832"/>
              <a:gd name="connsiteY1" fmla="*/ 0 h 2625210"/>
              <a:gd name="connsiteX2" fmla="*/ 828329 w 3221832"/>
              <a:gd name="connsiteY2" fmla="*/ 0 h 2625210"/>
              <a:gd name="connsiteX3" fmla="*/ 1341058 w 3221832"/>
              <a:gd name="connsiteY3" fmla="*/ 0 h 2625210"/>
              <a:gd name="connsiteX4" fmla="*/ 1880774 w 3221832"/>
              <a:gd name="connsiteY4" fmla="*/ 0 h 2625210"/>
              <a:gd name="connsiteX5" fmla="*/ 2447475 w 3221832"/>
              <a:gd name="connsiteY5" fmla="*/ 0 h 2625210"/>
              <a:gd name="connsiteX6" fmla="*/ 2960204 w 3221832"/>
              <a:gd name="connsiteY6" fmla="*/ 0 h 2625210"/>
              <a:gd name="connsiteX7" fmla="*/ 3221832 w 3221832"/>
              <a:gd name="connsiteY7" fmla="*/ 261628 h 2625210"/>
              <a:gd name="connsiteX8" fmla="*/ 3221832 w 3221832"/>
              <a:gd name="connsiteY8" fmla="*/ 808136 h 2625210"/>
              <a:gd name="connsiteX9" fmla="*/ 3221832 w 3221832"/>
              <a:gd name="connsiteY9" fmla="*/ 1291585 h 2625210"/>
              <a:gd name="connsiteX10" fmla="*/ 3221832 w 3221832"/>
              <a:gd name="connsiteY10" fmla="*/ 1796054 h 2625210"/>
              <a:gd name="connsiteX11" fmla="*/ 3221832 w 3221832"/>
              <a:gd name="connsiteY11" fmla="*/ 2363582 h 2625210"/>
              <a:gd name="connsiteX12" fmla="*/ 2960204 w 3221832"/>
              <a:gd name="connsiteY12" fmla="*/ 2625210 h 2625210"/>
              <a:gd name="connsiteX13" fmla="*/ 2447475 w 3221832"/>
              <a:gd name="connsiteY13" fmla="*/ 2625210 h 2625210"/>
              <a:gd name="connsiteX14" fmla="*/ 1880774 w 3221832"/>
              <a:gd name="connsiteY14" fmla="*/ 2625210 h 2625210"/>
              <a:gd name="connsiteX15" fmla="*/ 1422016 w 3221832"/>
              <a:gd name="connsiteY15" fmla="*/ 2625210 h 2625210"/>
              <a:gd name="connsiteX16" fmla="*/ 936272 w 3221832"/>
              <a:gd name="connsiteY16" fmla="*/ 2625210 h 2625210"/>
              <a:gd name="connsiteX17" fmla="*/ 261628 w 3221832"/>
              <a:gd name="connsiteY17" fmla="*/ 2625210 h 2625210"/>
              <a:gd name="connsiteX18" fmla="*/ 0 w 3221832"/>
              <a:gd name="connsiteY18" fmla="*/ 2363582 h 2625210"/>
              <a:gd name="connsiteX19" fmla="*/ 0 w 3221832"/>
              <a:gd name="connsiteY19" fmla="*/ 1880133 h 2625210"/>
              <a:gd name="connsiteX20" fmla="*/ 0 w 3221832"/>
              <a:gd name="connsiteY20" fmla="*/ 1417703 h 2625210"/>
              <a:gd name="connsiteX21" fmla="*/ 0 w 3221832"/>
              <a:gd name="connsiteY21" fmla="*/ 871195 h 2625210"/>
              <a:gd name="connsiteX22" fmla="*/ 0 w 3221832"/>
              <a:gd name="connsiteY22" fmla="*/ 261628 h 262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21832" h="2625210" fill="none" extrusionOk="0">
                <a:moveTo>
                  <a:pt x="0" y="261628"/>
                </a:moveTo>
                <a:cubicBezTo>
                  <a:pt x="15035" y="95538"/>
                  <a:pt x="91227" y="-34008"/>
                  <a:pt x="261628" y="0"/>
                </a:cubicBezTo>
                <a:cubicBezTo>
                  <a:pt x="544654" y="-41014"/>
                  <a:pt x="643192" y="52122"/>
                  <a:pt x="828329" y="0"/>
                </a:cubicBezTo>
                <a:cubicBezTo>
                  <a:pt x="1013466" y="-52122"/>
                  <a:pt x="1101925" y="41645"/>
                  <a:pt x="1341058" y="0"/>
                </a:cubicBezTo>
                <a:cubicBezTo>
                  <a:pt x="1580191" y="-41645"/>
                  <a:pt x="1638035" y="34069"/>
                  <a:pt x="1880774" y="0"/>
                </a:cubicBezTo>
                <a:cubicBezTo>
                  <a:pt x="2123513" y="-34069"/>
                  <a:pt x="2325969" y="18207"/>
                  <a:pt x="2447475" y="0"/>
                </a:cubicBezTo>
                <a:cubicBezTo>
                  <a:pt x="2568981" y="-18207"/>
                  <a:pt x="2756925" y="51760"/>
                  <a:pt x="2960204" y="0"/>
                </a:cubicBezTo>
                <a:cubicBezTo>
                  <a:pt x="3122108" y="18607"/>
                  <a:pt x="3258740" y="111186"/>
                  <a:pt x="3221832" y="261628"/>
                </a:cubicBezTo>
                <a:cubicBezTo>
                  <a:pt x="3231779" y="524327"/>
                  <a:pt x="3174573" y="619285"/>
                  <a:pt x="3221832" y="808136"/>
                </a:cubicBezTo>
                <a:cubicBezTo>
                  <a:pt x="3269091" y="996987"/>
                  <a:pt x="3170821" y="1151593"/>
                  <a:pt x="3221832" y="1291585"/>
                </a:cubicBezTo>
                <a:cubicBezTo>
                  <a:pt x="3272843" y="1431577"/>
                  <a:pt x="3186888" y="1663089"/>
                  <a:pt x="3221832" y="1796054"/>
                </a:cubicBezTo>
                <a:cubicBezTo>
                  <a:pt x="3256776" y="1929019"/>
                  <a:pt x="3163307" y="2157493"/>
                  <a:pt x="3221832" y="2363582"/>
                </a:cubicBezTo>
                <a:cubicBezTo>
                  <a:pt x="3204262" y="2494885"/>
                  <a:pt x="3086945" y="2626445"/>
                  <a:pt x="2960204" y="2625210"/>
                </a:cubicBezTo>
                <a:cubicBezTo>
                  <a:pt x="2816787" y="2664205"/>
                  <a:pt x="2595953" y="2598661"/>
                  <a:pt x="2447475" y="2625210"/>
                </a:cubicBezTo>
                <a:cubicBezTo>
                  <a:pt x="2298997" y="2651759"/>
                  <a:pt x="2050846" y="2605183"/>
                  <a:pt x="1880774" y="2625210"/>
                </a:cubicBezTo>
                <a:cubicBezTo>
                  <a:pt x="1710702" y="2645237"/>
                  <a:pt x="1610942" y="2607415"/>
                  <a:pt x="1422016" y="2625210"/>
                </a:cubicBezTo>
                <a:cubicBezTo>
                  <a:pt x="1233090" y="2643005"/>
                  <a:pt x="1064643" y="2580789"/>
                  <a:pt x="936272" y="2625210"/>
                </a:cubicBezTo>
                <a:cubicBezTo>
                  <a:pt x="807901" y="2669631"/>
                  <a:pt x="583686" y="2605474"/>
                  <a:pt x="261628" y="2625210"/>
                </a:cubicBezTo>
                <a:cubicBezTo>
                  <a:pt x="137355" y="2657410"/>
                  <a:pt x="21791" y="2480529"/>
                  <a:pt x="0" y="2363582"/>
                </a:cubicBezTo>
                <a:cubicBezTo>
                  <a:pt x="-21344" y="2251669"/>
                  <a:pt x="45401" y="2027516"/>
                  <a:pt x="0" y="1880133"/>
                </a:cubicBezTo>
                <a:cubicBezTo>
                  <a:pt x="-45401" y="1732750"/>
                  <a:pt x="47794" y="1595692"/>
                  <a:pt x="0" y="1417703"/>
                </a:cubicBezTo>
                <a:cubicBezTo>
                  <a:pt x="-47794" y="1239714"/>
                  <a:pt x="570" y="996261"/>
                  <a:pt x="0" y="871195"/>
                </a:cubicBezTo>
                <a:cubicBezTo>
                  <a:pt x="-570" y="746129"/>
                  <a:pt x="65968" y="423497"/>
                  <a:pt x="0" y="261628"/>
                </a:cubicBezTo>
                <a:close/>
              </a:path>
              <a:path w="3221832" h="2625210" stroke="0" extrusionOk="0">
                <a:moveTo>
                  <a:pt x="0" y="261628"/>
                </a:moveTo>
                <a:cubicBezTo>
                  <a:pt x="-18069" y="81143"/>
                  <a:pt x="152236" y="12604"/>
                  <a:pt x="261628" y="0"/>
                </a:cubicBezTo>
                <a:cubicBezTo>
                  <a:pt x="481731" y="-57807"/>
                  <a:pt x="519186" y="43574"/>
                  <a:pt x="774357" y="0"/>
                </a:cubicBezTo>
                <a:cubicBezTo>
                  <a:pt x="1029528" y="-43574"/>
                  <a:pt x="1079027" y="8360"/>
                  <a:pt x="1233115" y="0"/>
                </a:cubicBezTo>
                <a:cubicBezTo>
                  <a:pt x="1387203" y="-8360"/>
                  <a:pt x="1640655" y="10331"/>
                  <a:pt x="1799816" y="0"/>
                </a:cubicBezTo>
                <a:cubicBezTo>
                  <a:pt x="1958977" y="-10331"/>
                  <a:pt x="2102622" y="3501"/>
                  <a:pt x="2312546" y="0"/>
                </a:cubicBezTo>
                <a:cubicBezTo>
                  <a:pt x="2522470" y="-3501"/>
                  <a:pt x="2801375" y="67566"/>
                  <a:pt x="2960204" y="0"/>
                </a:cubicBezTo>
                <a:cubicBezTo>
                  <a:pt x="3123293" y="27351"/>
                  <a:pt x="3211030" y="88125"/>
                  <a:pt x="3221832" y="261628"/>
                </a:cubicBezTo>
                <a:cubicBezTo>
                  <a:pt x="3266950" y="443024"/>
                  <a:pt x="3196312" y="619530"/>
                  <a:pt x="3221832" y="829156"/>
                </a:cubicBezTo>
                <a:cubicBezTo>
                  <a:pt x="3247352" y="1038782"/>
                  <a:pt x="3194123" y="1165459"/>
                  <a:pt x="3221832" y="1375664"/>
                </a:cubicBezTo>
                <a:cubicBezTo>
                  <a:pt x="3249541" y="1585869"/>
                  <a:pt x="3207756" y="1678802"/>
                  <a:pt x="3221832" y="1880133"/>
                </a:cubicBezTo>
                <a:cubicBezTo>
                  <a:pt x="3235908" y="2081464"/>
                  <a:pt x="3168699" y="2126834"/>
                  <a:pt x="3221832" y="2363582"/>
                </a:cubicBezTo>
                <a:cubicBezTo>
                  <a:pt x="3221923" y="2494791"/>
                  <a:pt x="3084432" y="2609888"/>
                  <a:pt x="2960204" y="2625210"/>
                </a:cubicBezTo>
                <a:cubicBezTo>
                  <a:pt x="2805238" y="2649525"/>
                  <a:pt x="2539867" y="2579790"/>
                  <a:pt x="2366517" y="2625210"/>
                </a:cubicBezTo>
                <a:cubicBezTo>
                  <a:pt x="2193167" y="2670630"/>
                  <a:pt x="2073284" y="2602475"/>
                  <a:pt x="1799816" y="2625210"/>
                </a:cubicBezTo>
                <a:cubicBezTo>
                  <a:pt x="1526348" y="2647945"/>
                  <a:pt x="1417542" y="2620350"/>
                  <a:pt x="1206130" y="2625210"/>
                </a:cubicBezTo>
                <a:cubicBezTo>
                  <a:pt x="994718" y="2630070"/>
                  <a:pt x="638108" y="2538813"/>
                  <a:pt x="261628" y="2625210"/>
                </a:cubicBezTo>
                <a:cubicBezTo>
                  <a:pt x="111788" y="2601137"/>
                  <a:pt x="40577" y="2495567"/>
                  <a:pt x="0" y="2363582"/>
                </a:cubicBezTo>
                <a:cubicBezTo>
                  <a:pt x="-35832" y="2245822"/>
                  <a:pt x="18360" y="2087688"/>
                  <a:pt x="0" y="1838094"/>
                </a:cubicBezTo>
                <a:cubicBezTo>
                  <a:pt x="-18360" y="1588500"/>
                  <a:pt x="22943" y="1549082"/>
                  <a:pt x="0" y="1333625"/>
                </a:cubicBezTo>
                <a:cubicBezTo>
                  <a:pt x="-22943" y="1118168"/>
                  <a:pt x="45896" y="927063"/>
                  <a:pt x="0" y="766097"/>
                </a:cubicBezTo>
                <a:cubicBezTo>
                  <a:pt x="-45896" y="605131"/>
                  <a:pt x="47896" y="381518"/>
                  <a:pt x="0" y="261628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0262335">
                  <a:prstGeom prst="roundRect">
                    <a:avLst>
                      <a:gd name="adj" fmla="val 996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8107-61A8-4407-88C5-EAF4A4B8D050}"/>
              </a:ext>
            </a:extLst>
          </p:cNvPr>
          <p:cNvSpPr txBox="1"/>
          <p:nvPr/>
        </p:nvSpPr>
        <p:spPr>
          <a:xfrm>
            <a:off x="271461" y="1686386"/>
            <a:ext cx="3071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(&amp;tid, NULL, foo, NULL);</a:t>
            </a:r>
          </a:p>
          <a:p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BB0AB-7180-4946-A66A-25754DEB495F}"/>
              </a:ext>
            </a:extLst>
          </p:cNvPr>
          <p:cNvSpPr txBox="1"/>
          <p:nvPr/>
        </p:nvSpPr>
        <p:spPr>
          <a:xfrm>
            <a:off x="271461" y="3156835"/>
            <a:ext cx="18597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void *foo(void *)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BAEA-494E-44B2-A20D-37FEABC9A461}"/>
              </a:ext>
            </a:extLst>
          </p:cNvPr>
          <p:cNvSpPr txBox="1"/>
          <p:nvPr/>
        </p:nvSpPr>
        <p:spPr>
          <a:xfrm>
            <a:off x="1364483" y="121942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Wasm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1BA959-2181-43DA-BC0C-FEA05FCFCC11}"/>
              </a:ext>
            </a:extLst>
          </p:cNvPr>
          <p:cNvSpPr/>
          <p:nvPr/>
        </p:nvSpPr>
        <p:spPr>
          <a:xfrm>
            <a:off x="3624951" y="1581879"/>
            <a:ext cx="2612232" cy="3206506"/>
          </a:xfrm>
          <a:custGeom>
            <a:avLst/>
            <a:gdLst>
              <a:gd name="connsiteX0" fmla="*/ 0 w 2612232"/>
              <a:gd name="connsiteY0" fmla="*/ 239934 h 3206506"/>
              <a:gd name="connsiteX1" fmla="*/ 239934 w 2612232"/>
              <a:gd name="connsiteY1" fmla="*/ 0 h 3206506"/>
              <a:gd name="connsiteX2" fmla="*/ 794349 w 2612232"/>
              <a:gd name="connsiteY2" fmla="*/ 0 h 3206506"/>
              <a:gd name="connsiteX3" fmla="*/ 1306116 w 2612232"/>
              <a:gd name="connsiteY3" fmla="*/ 0 h 3206506"/>
              <a:gd name="connsiteX4" fmla="*/ 1839207 w 2612232"/>
              <a:gd name="connsiteY4" fmla="*/ 0 h 3206506"/>
              <a:gd name="connsiteX5" fmla="*/ 2372298 w 2612232"/>
              <a:gd name="connsiteY5" fmla="*/ 0 h 3206506"/>
              <a:gd name="connsiteX6" fmla="*/ 2612232 w 2612232"/>
              <a:gd name="connsiteY6" fmla="*/ 239934 h 3206506"/>
              <a:gd name="connsiteX7" fmla="*/ 2612232 w 2612232"/>
              <a:gd name="connsiteY7" fmla="*/ 839794 h 3206506"/>
              <a:gd name="connsiteX8" fmla="*/ 2612232 w 2612232"/>
              <a:gd name="connsiteY8" fmla="*/ 1385122 h 3206506"/>
              <a:gd name="connsiteX9" fmla="*/ 2612232 w 2612232"/>
              <a:gd name="connsiteY9" fmla="*/ 1875917 h 3206506"/>
              <a:gd name="connsiteX10" fmla="*/ 2612232 w 2612232"/>
              <a:gd name="connsiteY10" fmla="*/ 2393978 h 3206506"/>
              <a:gd name="connsiteX11" fmla="*/ 2612232 w 2612232"/>
              <a:gd name="connsiteY11" fmla="*/ 2966572 h 3206506"/>
              <a:gd name="connsiteX12" fmla="*/ 2372298 w 2612232"/>
              <a:gd name="connsiteY12" fmla="*/ 3206506 h 3206506"/>
              <a:gd name="connsiteX13" fmla="*/ 1860531 w 2612232"/>
              <a:gd name="connsiteY13" fmla="*/ 3206506 h 3206506"/>
              <a:gd name="connsiteX14" fmla="*/ 1306116 w 2612232"/>
              <a:gd name="connsiteY14" fmla="*/ 3206506 h 3206506"/>
              <a:gd name="connsiteX15" fmla="*/ 836996 w 2612232"/>
              <a:gd name="connsiteY15" fmla="*/ 3206506 h 3206506"/>
              <a:gd name="connsiteX16" fmla="*/ 239934 w 2612232"/>
              <a:gd name="connsiteY16" fmla="*/ 3206506 h 3206506"/>
              <a:gd name="connsiteX17" fmla="*/ 0 w 2612232"/>
              <a:gd name="connsiteY17" fmla="*/ 2966572 h 3206506"/>
              <a:gd name="connsiteX18" fmla="*/ 0 w 2612232"/>
              <a:gd name="connsiteY18" fmla="*/ 2503044 h 3206506"/>
              <a:gd name="connsiteX19" fmla="*/ 0 w 2612232"/>
              <a:gd name="connsiteY19" fmla="*/ 1984982 h 3206506"/>
              <a:gd name="connsiteX20" fmla="*/ 0 w 2612232"/>
              <a:gd name="connsiteY20" fmla="*/ 1521454 h 3206506"/>
              <a:gd name="connsiteX21" fmla="*/ 0 w 2612232"/>
              <a:gd name="connsiteY21" fmla="*/ 948860 h 3206506"/>
              <a:gd name="connsiteX22" fmla="*/ 0 w 2612232"/>
              <a:gd name="connsiteY22" fmla="*/ 239934 h 320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12232" h="3206506" fill="none" extrusionOk="0">
                <a:moveTo>
                  <a:pt x="0" y="239934"/>
                </a:moveTo>
                <a:cubicBezTo>
                  <a:pt x="17885" y="81732"/>
                  <a:pt x="97673" y="-12797"/>
                  <a:pt x="239934" y="0"/>
                </a:cubicBezTo>
                <a:cubicBezTo>
                  <a:pt x="394152" y="-15558"/>
                  <a:pt x="645710" y="31740"/>
                  <a:pt x="794349" y="0"/>
                </a:cubicBezTo>
                <a:cubicBezTo>
                  <a:pt x="942989" y="-31740"/>
                  <a:pt x="1057576" y="41662"/>
                  <a:pt x="1306116" y="0"/>
                </a:cubicBezTo>
                <a:cubicBezTo>
                  <a:pt x="1554656" y="-41662"/>
                  <a:pt x="1658774" y="55712"/>
                  <a:pt x="1839207" y="0"/>
                </a:cubicBezTo>
                <a:cubicBezTo>
                  <a:pt x="2019640" y="-55712"/>
                  <a:pt x="2203112" y="62008"/>
                  <a:pt x="2372298" y="0"/>
                </a:cubicBezTo>
                <a:cubicBezTo>
                  <a:pt x="2533460" y="12075"/>
                  <a:pt x="2603334" y="120073"/>
                  <a:pt x="2612232" y="239934"/>
                </a:cubicBezTo>
                <a:cubicBezTo>
                  <a:pt x="2619158" y="500210"/>
                  <a:pt x="2560992" y="596660"/>
                  <a:pt x="2612232" y="839794"/>
                </a:cubicBezTo>
                <a:cubicBezTo>
                  <a:pt x="2663472" y="1082928"/>
                  <a:pt x="2589326" y="1216971"/>
                  <a:pt x="2612232" y="1385122"/>
                </a:cubicBezTo>
                <a:cubicBezTo>
                  <a:pt x="2635138" y="1553273"/>
                  <a:pt x="2592943" y="1631240"/>
                  <a:pt x="2612232" y="1875917"/>
                </a:cubicBezTo>
                <a:cubicBezTo>
                  <a:pt x="2631521" y="2120595"/>
                  <a:pt x="2571169" y="2160433"/>
                  <a:pt x="2612232" y="2393978"/>
                </a:cubicBezTo>
                <a:cubicBezTo>
                  <a:pt x="2653295" y="2627523"/>
                  <a:pt x="2581365" y="2698188"/>
                  <a:pt x="2612232" y="2966572"/>
                </a:cubicBezTo>
                <a:cubicBezTo>
                  <a:pt x="2599473" y="3089506"/>
                  <a:pt x="2468725" y="3209017"/>
                  <a:pt x="2372298" y="3206506"/>
                </a:cubicBezTo>
                <a:cubicBezTo>
                  <a:pt x="2187599" y="3222374"/>
                  <a:pt x="2009530" y="3158131"/>
                  <a:pt x="1860531" y="3206506"/>
                </a:cubicBezTo>
                <a:cubicBezTo>
                  <a:pt x="1711532" y="3254881"/>
                  <a:pt x="1531552" y="3185293"/>
                  <a:pt x="1306116" y="3206506"/>
                </a:cubicBezTo>
                <a:cubicBezTo>
                  <a:pt x="1080680" y="3227719"/>
                  <a:pt x="982390" y="3157555"/>
                  <a:pt x="836996" y="3206506"/>
                </a:cubicBezTo>
                <a:cubicBezTo>
                  <a:pt x="691602" y="3255457"/>
                  <a:pt x="438447" y="3165756"/>
                  <a:pt x="239934" y="3206506"/>
                </a:cubicBezTo>
                <a:cubicBezTo>
                  <a:pt x="128505" y="3207608"/>
                  <a:pt x="-16552" y="3098416"/>
                  <a:pt x="0" y="2966572"/>
                </a:cubicBezTo>
                <a:cubicBezTo>
                  <a:pt x="-10363" y="2745942"/>
                  <a:pt x="43930" y="2646572"/>
                  <a:pt x="0" y="2503044"/>
                </a:cubicBezTo>
                <a:cubicBezTo>
                  <a:pt x="-43930" y="2359516"/>
                  <a:pt x="45278" y="2155636"/>
                  <a:pt x="0" y="1984982"/>
                </a:cubicBezTo>
                <a:cubicBezTo>
                  <a:pt x="-45278" y="1814328"/>
                  <a:pt x="37871" y="1671943"/>
                  <a:pt x="0" y="1521454"/>
                </a:cubicBezTo>
                <a:cubicBezTo>
                  <a:pt x="-37871" y="1370965"/>
                  <a:pt x="54937" y="1163178"/>
                  <a:pt x="0" y="948860"/>
                </a:cubicBezTo>
                <a:cubicBezTo>
                  <a:pt x="-54937" y="734542"/>
                  <a:pt x="24641" y="523030"/>
                  <a:pt x="0" y="239934"/>
                </a:cubicBezTo>
                <a:close/>
              </a:path>
              <a:path w="2612232" h="3206506" stroke="0" extrusionOk="0">
                <a:moveTo>
                  <a:pt x="0" y="239934"/>
                </a:moveTo>
                <a:cubicBezTo>
                  <a:pt x="-9276" y="88945"/>
                  <a:pt x="127346" y="7154"/>
                  <a:pt x="239934" y="0"/>
                </a:cubicBezTo>
                <a:cubicBezTo>
                  <a:pt x="453219" y="-9197"/>
                  <a:pt x="590917" y="58860"/>
                  <a:pt x="751701" y="0"/>
                </a:cubicBezTo>
                <a:cubicBezTo>
                  <a:pt x="912485" y="-58860"/>
                  <a:pt x="1122677" y="39893"/>
                  <a:pt x="1220821" y="0"/>
                </a:cubicBezTo>
                <a:cubicBezTo>
                  <a:pt x="1318965" y="-39893"/>
                  <a:pt x="1540489" y="536"/>
                  <a:pt x="1775236" y="0"/>
                </a:cubicBezTo>
                <a:cubicBezTo>
                  <a:pt x="2009984" y="-536"/>
                  <a:pt x="2109202" y="47143"/>
                  <a:pt x="2372298" y="0"/>
                </a:cubicBezTo>
                <a:cubicBezTo>
                  <a:pt x="2515439" y="-7939"/>
                  <a:pt x="2633964" y="117242"/>
                  <a:pt x="2612232" y="239934"/>
                </a:cubicBezTo>
                <a:cubicBezTo>
                  <a:pt x="2668783" y="490382"/>
                  <a:pt x="2572527" y="587397"/>
                  <a:pt x="2612232" y="812528"/>
                </a:cubicBezTo>
                <a:cubicBezTo>
                  <a:pt x="2651937" y="1037659"/>
                  <a:pt x="2594847" y="1214079"/>
                  <a:pt x="2612232" y="1330589"/>
                </a:cubicBezTo>
                <a:cubicBezTo>
                  <a:pt x="2629617" y="1447099"/>
                  <a:pt x="2574290" y="1668133"/>
                  <a:pt x="2612232" y="1903183"/>
                </a:cubicBezTo>
                <a:cubicBezTo>
                  <a:pt x="2650174" y="2138233"/>
                  <a:pt x="2603113" y="2316470"/>
                  <a:pt x="2612232" y="2421244"/>
                </a:cubicBezTo>
                <a:cubicBezTo>
                  <a:pt x="2621351" y="2526018"/>
                  <a:pt x="2609294" y="2699448"/>
                  <a:pt x="2612232" y="2966572"/>
                </a:cubicBezTo>
                <a:cubicBezTo>
                  <a:pt x="2612384" y="3076867"/>
                  <a:pt x="2495294" y="3199311"/>
                  <a:pt x="2372298" y="3206506"/>
                </a:cubicBezTo>
                <a:cubicBezTo>
                  <a:pt x="2180232" y="3253963"/>
                  <a:pt x="2033956" y="3183332"/>
                  <a:pt x="1796560" y="3206506"/>
                </a:cubicBezTo>
                <a:cubicBezTo>
                  <a:pt x="1559164" y="3229680"/>
                  <a:pt x="1463733" y="3161536"/>
                  <a:pt x="1242145" y="3206506"/>
                </a:cubicBezTo>
                <a:cubicBezTo>
                  <a:pt x="1020557" y="3251476"/>
                  <a:pt x="646393" y="3163184"/>
                  <a:pt x="239934" y="3206506"/>
                </a:cubicBezTo>
                <a:cubicBezTo>
                  <a:pt x="143028" y="3197221"/>
                  <a:pt x="-3496" y="3095329"/>
                  <a:pt x="0" y="2966572"/>
                </a:cubicBezTo>
                <a:cubicBezTo>
                  <a:pt x="-51203" y="2800629"/>
                  <a:pt x="54130" y="2680433"/>
                  <a:pt x="0" y="2475777"/>
                </a:cubicBezTo>
                <a:cubicBezTo>
                  <a:pt x="-54130" y="2271121"/>
                  <a:pt x="58068" y="2118232"/>
                  <a:pt x="0" y="1984982"/>
                </a:cubicBezTo>
                <a:cubicBezTo>
                  <a:pt x="-58068" y="1851732"/>
                  <a:pt x="61040" y="1627691"/>
                  <a:pt x="0" y="1466921"/>
                </a:cubicBezTo>
                <a:cubicBezTo>
                  <a:pt x="-61040" y="1306151"/>
                  <a:pt x="21398" y="1148098"/>
                  <a:pt x="0" y="867061"/>
                </a:cubicBezTo>
                <a:cubicBezTo>
                  <a:pt x="-21398" y="586024"/>
                  <a:pt x="38058" y="525958"/>
                  <a:pt x="0" y="239934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0262335">
                  <a:prstGeom prst="roundRect">
                    <a:avLst>
                      <a:gd name="adj" fmla="val 918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6AA1-3587-43B8-B580-F61EAADF9F22}"/>
              </a:ext>
            </a:extLst>
          </p:cNvPr>
          <p:cNvSpPr txBox="1"/>
          <p:nvPr/>
        </p:nvSpPr>
        <p:spPr>
          <a:xfrm>
            <a:off x="3689246" y="1686386"/>
            <a:ext cx="24407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pthread_create_api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申请线程信息节点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thread manager API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创建线程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将线程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通过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传出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4E11C-2C57-4419-AFD1-43BC7A12B3C5}"/>
              </a:ext>
            </a:extLst>
          </p:cNvPr>
          <p:cNvCxnSpPr/>
          <p:nvPr/>
        </p:nvCxnSpPr>
        <p:spPr>
          <a:xfrm flipV="1">
            <a:off x="3311463" y="1821820"/>
            <a:ext cx="418809" cy="16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B49A1-0FBD-49D3-8EDB-901A202ACE69}"/>
              </a:ext>
            </a:extLst>
          </p:cNvPr>
          <p:cNvCxnSpPr>
            <a:cxnSpLocks/>
          </p:cNvCxnSpPr>
          <p:nvPr/>
        </p:nvCxnSpPr>
        <p:spPr>
          <a:xfrm flipH="1" flipV="1">
            <a:off x="700088" y="2303207"/>
            <a:ext cx="3421066" cy="33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FF4F5-B56E-4A2D-978C-9D1A0E5A525D}"/>
              </a:ext>
            </a:extLst>
          </p:cNvPr>
          <p:cNvSpPr txBox="1"/>
          <p:nvPr/>
        </p:nvSpPr>
        <p:spPr>
          <a:xfrm>
            <a:off x="3710676" y="3099093"/>
            <a:ext cx="2440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err="1">
                <a:latin typeface="Courier New" panose="02070309020205020404" pitchFamily="49" charset="0"/>
                <a:cs typeface="Courier New" panose="02070309020205020404" pitchFamily="49" charset="0"/>
              </a:rPr>
              <a:t>pthread_start_routine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线程状态处理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执行被调用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wasm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清理线程数据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退出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B0D1B1-F2E1-4984-BE4D-4B8E3CA752EB}"/>
              </a:ext>
            </a:extLst>
          </p:cNvPr>
          <p:cNvCxnSpPr>
            <a:cxnSpLocks/>
          </p:cNvCxnSpPr>
          <p:nvPr/>
        </p:nvCxnSpPr>
        <p:spPr>
          <a:xfrm flipH="1">
            <a:off x="1904384" y="3245504"/>
            <a:ext cx="1825889" cy="4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217DD6-6EBC-4D03-8538-7782B4E8831B}"/>
              </a:ext>
            </a:extLst>
          </p:cNvPr>
          <p:cNvCxnSpPr>
            <a:cxnSpLocks/>
          </p:cNvCxnSpPr>
          <p:nvPr/>
        </p:nvCxnSpPr>
        <p:spPr>
          <a:xfrm>
            <a:off x="550069" y="3583637"/>
            <a:ext cx="3571085" cy="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21F004-5330-4E1C-9C34-1FDEB8C97878}"/>
              </a:ext>
            </a:extLst>
          </p:cNvPr>
          <p:cNvSpPr/>
          <p:nvPr/>
        </p:nvSpPr>
        <p:spPr>
          <a:xfrm>
            <a:off x="6454566" y="1581879"/>
            <a:ext cx="2538536" cy="3206506"/>
          </a:xfrm>
          <a:custGeom>
            <a:avLst/>
            <a:gdLst>
              <a:gd name="connsiteX0" fmla="*/ 0 w 2538536"/>
              <a:gd name="connsiteY0" fmla="*/ 233165 h 3206506"/>
              <a:gd name="connsiteX1" fmla="*/ 233165 w 2538536"/>
              <a:gd name="connsiteY1" fmla="*/ 0 h 3206506"/>
              <a:gd name="connsiteX2" fmla="*/ 771939 w 2538536"/>
              <a:gd name="connsiteY2" fmla="*/ 0 h 3206506"/>
              <a:gd name="connsiteX3" fmla="*/ 1269268 w 2538536"/>
              <a:gd name="connsiteY3" fmla="*/ 0 h 3206506"/>
              <a:gd name="connsiteX4" fmla="*/ 1787320 w 2538536"/>
              <a:gd name="connsiteY4" fmla="*/ 0 h 3206506"/>
              <a:gd name="connsiteX5" fmla="*/ 2305371 w 2538536"/>
              <a:gd name="connsiteY5" fmla="*/ 0 h 3206506"/>
              <a:gd name="connsiteX6" fmla="*/ 2538536 w 2538536"/>
              <a:gd name="connsiteY6" fmla="*/ 233165 h 3206506"/>
              <a:gd name="connsiteX7" fmla="*/ 2538536 w 2538536"/>
              <a:gd name="connsiteY7" fmla="*/ 836004 h 3206506"/>
              <a:gd name="connsiteX8" fmla="*/ 2538536 w 2538536"/>
              <a:gd name="connsiteY8" fmla="*/ 1384039 h 3206506"/>
              <a:gd name="connsiteX9" fmla="*/ 2538536 w 2538536"/>
              <a:gd name="connsiteY9" fmla="*/ 1877271 h 3206506"/>
              <a:gd name="connsiteX10" fmla="*/ 2538536 w 2538536"/>
              <a:gd name="connsiteY10" fmla="*/ 2397904 h 3206506"/>
              <a:gd name="connsiteX11" fmla="*/ 2538536 w 2538536"/>
              <a:gd name="connsiteY11" fmla="*/ 2973341 h 3206506"/>
              <a:gd name="connsiteX12" fmla="*/ 2305371 w 2538536"/>
              <a:gd name="connsiteY12" fmla="*/ 3206506 h 3206506"/>
              <a:gd name="connsiteX13" fmla="*/ 1808042 w 2538536"/>
              <a:gd name="connsiteY13" fmla="*/ 3206506 h 3206506"/>
              <a:gd name="connsiteX14" fmla="*/ 1269268 w 2538536"/>
              <a:gd name="connsiteY14" fmla="*/ 3206506 h 3206506"/>
              <a:gd name="connsiteX15" fmla="*/ 813383 w 2538536"/>
              <a:gd name="connsiteY15" fmla="*/ 3206506 h 3206506"/>
              <a:gd name="connsiteX16" fmla="*/ 233165 w 2538536"/>
              <a:gd name="connsiteY16" fmla="*/ 3206506 h 3206506"/>
              <a:gd name="connsiteX17" fmla="*/ 0 w 2538536"/>
              <a:gd name="connsiteY17" fmla="*/ 2973341 h 3206506"/>
              <a:gd name="connsiteX18" fmla="*/ 0 w 2538536"/>
              <a:gd name="connsiteY18" fmla="*/ 2507511 h 3206506"/>
              <a:gd name="connsiteX19" fmla="*/ 0 w 2538536"/>
              <a:gd name="connsiteY19" fmla="*/ 1986878 h 3206506"/>
              <a:gd name="connsiteX20" fmla="*/ 0 w 2538536"/>
              <a:gd name="connsiteY20" fmla="*/ 1521048 h 3206506"/>
              <a:gd name="connsiteX21" fmla="*/ 0 w 2538536"/>
              <a:gd name="connsiteY21" fmla="*/ 945611 h 3206506"/>
              <a:gd name="connsiteX22" fmla="*/ 0 w 2538536"/>
              <a:gd name="connsiteY22" fmla="*/ 233165 h 320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38536" h="3206506" fill="none" extrusionOk="0">
                <a:moveTo>
                  <a:pt x="0" y="233165"/>
                </a:moveTo>
                <a:cubicBezTo>
                  <a:pt x="11505" y="87866"/>
                  <a:pt x="98560" y="-7655"/>
                  <a:pt x="233165" y="0"/>
                </a:cubicBezTo>
                <a:cubicBezTo>
                  <a:pt x="487666" y="-28226"/>
                  <a:pt x="628853" y="5180"/>
                  <a:pt x="771939" y="0"/>
                </a:cubicBezTo>
                <a:cubicBezTo>
                  <a:pt x="915025" y="-5180"/>
                  <a:pt x="1118072" y="26914"/>
                  <a:pt x="1269268" y="0"/>
                </a:cubicBezTo>
                <a:cubicBezTo>
                  <a:pt x="1420464" y="-26914"/>
                  <a:pt x="1647409" y="61778"/>
                  <a:pt x="1787320" y="0"/>
                </a:cubicBezTo>
                <a:cubicBezTo>
                  <a:pt x="1927231" y="-61778"/>
                  <a:pt x="2150391" y="46061"/>
                  <a:pt x="2305371" y="0"/>
                </a:cubicBezTo>
                <a:cubicBezTo>
                  <a:pt x="2444174" y="4227"/>
                  <a:pt x="2520303" y="130314"/>
                  <a:pt x="2538536" y="233165"/>
                </a:cubicBezTo>
                <a:cubicBezTo>
                  <a:pt x="2602475" y="525259"/>
                  <a:pt x="2529515" y="686763"/>
                  <a:pt x="2538536" y="836004"/>
                </a:cubicBezTo>
                <a:cubicBezTo>
                  <a:pt x="2547557" y="985245"/>
                  <a:pt x="2530946" y="1114333"/>
                  <a:pt x="2538536" y="1384039"/>
                </a:cubicBezTo>
                <a:cubicBezTo>
                  <a:pt x="2546126" y="1653746"/>
                  <a:pt x="2501773" y="1677063"/>
                  <a:pt x="2538536" y="1877271"/>
                </a:cubicBezTo>
                <a:cubicBezTo>
                  <a:pt x="2575299" y="2077479"/>
                  <a:pt x="2491812" y="2145326"/>
                  <a:pt x="2538536" y="2397904"/>
                </a:cubicBezTo>
                <a:cubicBezTo>
                  <a:pt x="2585260" y="2650482"/>
                  <a:pt x="2486124" y="2711046"/>
                  <a:pt x="2538536" y="2973341"/>
                </a:cubicBezTo>
                <a:cubicBezTo>
                  <a:pt x="2532614" y="3097668"/>
                  <a:pt x="2401259" y="3208794"/>
                  <a:pt x="2305371" y="3206506"/>
                </a:cubicBezTo>
                <a:cubicBezTo>
                  <a:pt x="2149726" y="3234071"/>
                  <a:pt x="2039037" y="3195064"/>
                  <a:pt x="1808042" y="3206506"/>
                </a:cubicBezTo>
                <a:cubicBezTo>
                  <a:pt x="1577047" y="3217948"/>
                  <a:pt x="1454810" y="3164698"/>
                  <a:pt x="1269268" y="3206506"/>
                </a:cubicBezTo>
                <a:cubicBezTo>
                  <a:pt x="1083726" y="3248314"/>
                  <a:pt x="967120" y="3158834"/>
                  <a:pt x="813383" y="3206506"/>
                </a:cubicBezTo>
                <a:cubicBezTo>
                  <a:pt x="659647" y="3254178"/>
                  <a:pt x="474487" y="3138231"/>
                  <a:pt x="233165" y="3206506"/>
                </a:cubicBezTo>
                <a:cubicBezTo>
                  <a:pt x="118353" y="3207236"/>
                  <a:pt x="-6561" y="3101849"/>
                  <a:pt x="0" y="2973341"/>
                </a:cubicBezTo>
                <a:cubicBezTo>
                  <a:pt x="-22914" y="2837948"/>
                  <a:pt x="11166" y="2695079"/>
                  <a:pt x="0" y="2507511"/>
                </a:cubicBezTo>
                <a:cubicBezTo>
                  <a:pt x="-11166" y="2319943"/>
                  <a:pt x="10165" y="2213521"/>
                  <a:pt x="0" y="1986878"/>
                </a:cubicBezTo>
                <a:cubicBezTo>
                  <a:pt x="-10165" y="1760235"/>
                  <a:pt x="40534" y="1629557"/>
                  <a:pt x="0" y="1521048"/>
                </a:cubicBezTo>
                <a:cubicBezTo>
                  <a:pt x="-40534" y="1412539"/>
                  <a:pt x="22470" y="1227646"/>
                  <a:pt x="0" y="945611"/>
                </a:cubicBezTo>
                <a:cubicBezTo>
                  <a:pt x="-22470" y="663576"/>
                  <a:pt x="82593" y="505110"/>
                  <a:pt x="0" y="233165"/>
                </a:cubicBezTo>
                <a:close/>
              </a:path>
              <a:path w="2538536" h="3206506" stroke="0" extrusionOk="0">
                <a:moveTo>
                  <a:pt x="0" y="233165"/>
                </a:moveTo>
                <a:cubicBezTo>
                  <a:pt x="-12703" y="79089"/>
                  <a:pt x="126894" y="8080"/>
                  <a:pt x="233165" y="0"/>
                </a:cubicBezTo>
                <a:cubicBezTo>
                  <a:pt x="406662" y="-4382"/>
                  <a:pt x="609539" y="40270"/>
                  <a:pt x="730494" y="0"/>
                </a:cubicBezTo>
                <a:cubicBezTo>
                  <a:pt x="851449" y="-40270"/>
                  <a:pt x="1035614" y="9361"/>
                  <a:pt x="1186380" y="0"/>
                </a:cubicBezTo>
                <a:cubicBezTo>
                  <a:pt x="1337146" y="-9361"/>
                  <a:pt x="1460252" y="31760"/>
                  <a:pt x="1725153" y="0"/>
                </a:cubicBezTo>
                <a:cubicBezTo>
                  <a:pt x="1990054" y="-31760"/>
                  <a:pt x="2131773" y="22461"/>
                  <a:pt x="2305371" y="0"/>
                </a:cubicBezTo>
                <a:cubicBezTo>
                  <a:pt x="2443999" y="-7361"/>
                  <a:pt x="2573649" y="120258"/>
                  <a:pt x="2538536" y="233165"/>
                </a:cubicBezTo>
                <a:cubicBezTo>
                  <a:pt x="2598091" y="425724"/>
                  <a:pt x="2494481" y="676363"/>
                  <a:pt x="2538536" y="808602"/>
                </a:cubicBezTo>
                <a:cubicBezTo>
                  <a:pt x="2582591" y="940841"/>
                  <a:pt x="2528955" y="1159557"/>
                  <a:pt x="2538536" y="1329235"/>
                </a:cubicBezTo>
                <a:cubicBezTo>
                  <a:pt x="2548117" y="1498913"/>
                  <a:pt x="2480989" y="1701984"/>
                  <a:pt x="2538536" y="1904672"/>
                </a:cubicBezTo>
                <a:cubicBezTo>
                  <a:pt x="2596083" y="2107360"/>
                  <a:pt x="2480193" y="2229059"/>
                  <a:pt x="2538536" y="2425306"/>
                </a:cubicBezTo>
                <a:cubicBezTo>
                  <a:pt x="2596879" y="2621553"/>
                  <a:pt x="2484134" y="2725372"/>
                  <a:pt x="2538536" y="2973341"/>
                </a:cubicBezTo>
                <a:cubicBezTo>
                  <a:pt x="2538672" y="3082226"/>
                  <a:pt x="2406476" y="3185587"/>
                  <a:pt x="2305371" y="3206506"/>
                </a:cubicBezTo>
                <a:cubicBezTo>
                  <a:pt x="2106816" y="3212868"/>
                  <a:pt x="2003838" y="3174784"/>
                  <a:pt x="1745875" y="3206506"/>
                </a:cubicBezTo>
                <a:cubicBezTo>
                  <a:pt x="1487912" y="3238228"/>
                  <a:pt x="1433593" y="3161119"/>
                  <a:pt x="1207102" y="3206506"/>
                </a:cubicBezTo>
                <a:cubicBezTo>
                  <a:pt x="980611" y="3251893"/>
                  <a:pt x="467552" y="3204277"/>
                  <a:pt x="233165" y="3206506"/>
                </a:cubicBezTo>
                <a:cubicBezTo>
                  <a:pt x="108049" y="3205552"/>
                  <a:pt x="-24694" y="3075587"/>
                  <a:pt x="0" y="2973341"/>
                </a:cubicBezTo>
                <a:cubicBezTo>
                  <a:pt x="-57453" y="2735707"/>
                  <a:pt x="5928" y="2661053"/>
                  <a:pt x="0" y="2480109"/>
                </a:cubicBezTo>
                <a:cubicBezTo>
                  <a:pt x="-5928" y="2299165"/>
                  <a:pt x="22072" y="2104723"/>
                  <a:pt x="0" y="1986878"/>
                </a:cubicBezTo>
                <a:cubicBezTo>
                  <a:pt x="-22072" y="1869033"/>
                  <a:pt x="31078" y="1578994"/>
                  <a:pt x="0" y="1466244"/>
                </a:cubicBezTo>
                <a:cubicBezTo>
                  <a:pt x="-31078" y="1353494"/>
                  <a:pt x="14037" y="1048812"/>
                  <a:pt x="0" y="863405"/>
                </a:cubicBezTo>
                <a:cubicBezTo>
                  <a:pt x="-14037" y="677998"/>
                  <a:pt x="36350" y="397865"/>
                  <a:pt x="0" y="233165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0262335">
                  <a:prstGeom prst="roundRect">
                    <a:avLst>
                      <a:gd name="adj" fmla="val 918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73C71-D44A-4B51-A580-1314B649157F}"/>
              </a:ext>
            </a:extLst>
          </p:cNvPr>
          <p:cNvSpPr txBox="1"/>
          <p:nvPr/>
        </p:nvSpPr>
        <p:spPr>
          <a:xfrm>
            <a:off x="6522143" y="1686386"/>
            <a:ext cx="23503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Courier New" panose="02070309020205020404" pitchFamily="49" charset="0"/>
                <a:cs typeface="Courier New" panose="02070309020205020404" pitchFamily="49" charset="0"/>
              </a:rPr>
              <a:t>thread_mgr_create_thread(…)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检查线程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是否够用，申请执行环境，分配辅助栈空间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线程，执行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thread_manager_start_routine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94510-E8AF-4E3E-AF8E-047E554F053A}"/>
              </a:ext>
            </a:extLst>
          </p:cNvPr>
          <p:cNvSpPr txBox="1"/>
          <p:nvPr/>
        </p:nvSpPr>
        <p:spPr>
          <a:xfrm>
            <a:off x="6522143" y="3068166"/>
            <a:ext cx="23503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Courier New" panose="02070309020205020404" pitchFamily="49" charset="0"/>
                <a:cs typeface="Courier New" panose="02070309020205020404" pitchFamily="49" charset="0"/>
              </a:rPr>
              <a:t>thread_manager_start_routine(…)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回调</a:t>
            </a:r>
            <a:r>
              <a:rPr lang="en-US" altLang="zh-CN" sz="800" err="1">
                <a:latin typeface="Courier New" panose="02070309020205020404" pitchFamily="49" charset="0"/>
                <a:cs typeface="Courier New" panose="02070309020205020404" pitchFamily="49" charset="0"/>
              </a:rPr>
              <a:t>pthread_start_routine</a:t>
            </a:r>
            <a:endParaRPr lang="en-US" altLang="zh-CN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altLang="zh-CN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销毁执行环境，释放辅助栈空间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退出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zh-CN" alt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线程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BFEC1-026E-4DC7-91C9-23E61C622147}"/>
              </a:ext>
            </a:extLst>
          </p:cNvPr>
          <p:cNvCxnSpPr>
            <a:cxnSpLocks/>
          </p:cNvCxnSpPr>
          <p:nvPr/>
        </p:nvCxnSpPr>
        <p:spPr>
          <a:xfrm flipV="1">
            <a:off x="5915025" y="1821820"/>
            <a:ext cx="664369" cy="3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FD27D-EEAF-4226-BB2E-958E61735BC6}"/>
              </a:ext>
            </a:extLst>
          </p:cNvPr>
          <p:cNvCxnSpPr/>
          <p:nvPr/>
        </p:nvCxnSpPr>
        <p:spPr>
          <a:xfrm flipH="1" flipV="1">
            <a:off x="4193381" y="2471738"/>
            <a:ext cx="2657475" cy="15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E7775F-252B-488A-8F6D-A331AC0C5C22}"/>
              </a:ext>
            </a:extLst>
          </p:cNvPr>
          <p:cNvCxnSpPr/>
          <p:nvPr/>
        </p:nvCxnSpPr>
        <p:spPr>
          <a:xfrm flipH="1" flipV="1">
            <a:off x="6000750" y="3245504"/>
            <a:ext cx="850106" cy="28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0E7462-429A-41AD-8E06-D1675B799D8D}"/>
              </a:ext>
            </a:extLst>
          </p:cNvPr>
          <p:cNvCxnSpPr/>
          <p:nvPr/>
        </p:nvCxnSpPr>
        <p:spPr>
          <a:xfrm flipV="1">
            <a:off x="4700588" y="3756999"/>
            <a:ext cx="2250281" cy="16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C49578B-3FC8-41EF-A0AC-196D75DC9FCD}"/>
              </a:ext>
            </a:extLst>
          </p:cNvPr>
          <p:cNvSpPr/>
          <p:nvPr/>
        </p:nvSpPr>
        <p:spPr>
          <a:xfrm>
            <a:off x="8751094" y="2450306"/>
            <a:ext cx="307245" cy="750094"/>
          </a:xfrm>
          <a:custGeom>
            <a:avLst/>
            <a:gdLst>
              <a:gd name="connsiteX0" fmla="*/ 21431 w 307245"/>
              <a:gd name="connsiteY0" fmla="*/ 0 h 750094"/>
              <a:gd name="connsiteX1" fmla="*/ 307181 w 307245"/>
              <a:gd name="connsiteY1" fmla="*/ 292894 h 750094"/>
              <a:gd name="connsiteX2" fmla="*/ 0 w 307245"/>
              <a:gd name="connsiteY2" fmla="*/ 750094 h 75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45" h="750094">
                <a:moveTo>
                  <a:pt x="21431" y="0"/>
                </a:moveTo>
                <a:cubicBezTo>
                  <a:pt x="166092" y="83939"/>
                  <a:pt x="310753" y="167878"/>
                  <a:pt x="307181" y="292894"/>
                </a:cubicBezTo>
                <a:cubicBezTo>
                  <a:pt x="303609" y="417910"/>
                  <a:pt x="151804" y="584002"/>
                  <a:pt x="0" y="7500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E1088-EB12-4CCE-80FF-5CDDD07A6EEE}"/>
              </a:ext>
            </a:extLst>
          </p:cNvPr>
          <p:cNvSpPr txBox="1"/>
          <p:nvPr/>
        </p:nvSpPr>
        <p:spPr>
          <a:xfrm>
            <a:off x="4371458" y="121615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Lib pthread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8212D-4A5E-4156-8E56-4BF66656E513}"/>
              </a:ext>
            </a:extLst>
          </p:cNvPr>
          <p:cNvSpPr txBox="1"/>
          <p:nvPr/>
        </p:nvSpPr>
        <p:spPr>
          <a:xfrm>
            <a:off x="7036787" y="1218498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Thread manager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0D5DAA-4544-4B92-A11C-54192514180B}"/>
              </a:ext>
            </a:extLst>
          </p:cNvPr>
          <p:cNvCxnSpPr>
            <a:cxnSpLocks/>
          </p:cNvCxnSpPr>
          <p:nvPr/>
        </p:nvCxnSpPr>
        <p:spPr>
          <a:xfrm>
            <a:off x="0" y="3088947"/>
            <a:ext cx="91440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3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D47D-DFB5-471B-A9D6-DBF46CA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Lib-pthread</a:t>
            </a:r>
            <a:r>
              <a:rPr lang="zh-CN" altLang="en-US"/>
              <a:t>线程信息管理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E4D2E-6D94-4276-A265-C9E6E2FABE7F}"/>
              </a:ext>
            </a:extLst>
          </p:cNvPr>
          <p:cNvSpPr/>
          <p:nvPr/>
        </p:nvSpPr>
        <p:spPr>
          <a:xfrm>
            <a:off x="628650" y="1571270"/>
            <a:ext cx="45593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ThreadInfoNode 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wasm_exec_env_t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exec_env</a:t>
            </a:r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执行环境</a:t>
            </a:r>
            <a:endParaRPr lang="en-US" sz="14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uint32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全局唯一</a:t>
            </a:r>
            <a:r>
              <a:rPr lang="en-US" altLang="zh-CN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14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uint32</a:t>
            </a:r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type;   </a:t>
            </a:r>
            <a:r>
              <a:rPr lang="en-US" altLang="zh-CN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类型</a:t>
            </a:r>
            <a:r>
              <a:rPr lang="en-US" altLang="zh-CN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(thread/mutex/cond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4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4EC9B0"/>
                </a:solidFill>
                <a:latin typeface="Consolas" panose="020B0609020204030204" pitchFamily="49" charset="0"/>
              </a:rPr>
              <a:t>uint32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status;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korp_tid thread;</a:t>
            </a: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korp_mutex *mutex;</a:t>
            </a: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korp_cond *cond;</a:t>
            </a: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} u;</a:t>
            </a:r>
          </a:p>
          <a:p>
            <a:r>
              <a:rPr lang="en-US" sz="14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 ThreadInfoNode;</a:t>
            </a:r>
            <a:endParaRPr lang="en-US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A33D7-7571-406F-A817-09FF21CB62D6}"/>
              </a:ext>
            </a:extLst>
          </p:cNvPr>
          <p:cNvSpPr/>
          <p:nvPr/>
        </p:nvSpPr>
        <p:spPr>
          <a:xfrm>
            <a:off x="5407819" y="2571750"/>
            <a:ext cx="3221832" cy="1314756"/>
          </a:xfrm>
          <a:custGeom>
            <a:avLst/>
            <a:gdLst>
              <a:gd name="connsiteX0" fmla="*/ 0 w 3221832"/>
              <a:gd name="connsiteY0" fmla="*/ 131029 h 1314756"/>
              <a:gd name="connsiteX1" fmla="*/ 131029 w 3221832"/>
              <a:gd name="connsiteY1" fmla="*/ 0 h 1314756"/>
              <a:gd name="connsiteX2" fmla="*/ 634191 w 3221832"/>
              <a:gd name="connsiteY2" fmla="*/ 0 h 1314756"/>
              <a:gd name="connsiteX3" fmla="*/ 1226145 w 3221832"/>
              <a:gd name="connsiteY3" fmla="*/ 0 h 1314756"/>
              <a:gd name="connsiteX4" fmla="*/ 1758905 w 3221832"/>
              <a:gd name="connsiteY4" fmla="*/ 0 h 1314756"/>
              <a:gd name="connsiteX5" fmla="*/ 2410055 w 3221832"/>
              <a:gd name="connsiteY5" fmla="*/ 0 h 1314756"/>
              <a:gd name="connsiteX6" fmla="*/ 3090803 w 3221832"/>
              <a:gd name="connsiteY6" fmla="*/ 0 h 1314756"/>
              <a:gd name="connsiteX7" fmla="*/ 3221832 w 3221832"/>
              <a:gd name="connsiteY7" fmla="*/ 131029 h 1314756"/>
              <a:gd name="connsiteX8" fmla="*/ 3221832 w 3221832"/>
              <a:gd name="connsiteY8" fmla="*/ 625797 h 1314756"/>
              <a:gd name="connsiteX9" fmla="*/ 3221832 w 3221832"/>
              <a:gd name="connsiteY9" fmla="*/ 1183727 h 1314756"/>
              <a:gd name="connsiteX10" fmla="*/ 3090803 w 3221832"/>
              <a:gd name="connsiteY10" fmla="*/ 1314756 h 1314756"/>
              <a:gd name="connsiteX11" fmla="*/ 2439653 w 3221832"/>
              <a:gd name="connsiteY11" fmla="*/ 1314756 h 1314756"/>
              <a:gd name="connsiteX12" fmla="*/ 1877296 w 3221832"/>
              <a:gd name="connsiteY12" fmla="*/ 1314756 h 1314756"/>
              <a:gd name="connsiteX13" fmla="*/ 1344536 w 3221832"/>
              <a:gd name="connsiteY13" fmla="*/ 1314756 h 1314756"/>
              <a:gd name="connsiteX14" fmla="*/ 722984 w 3221832"/>
              <a:gd name="connsiteY14" fmla="*/ 1314756 h 1314756"/>
              <a:gd name="connsiteX15" fmla="*/ 131029 w 3221832"/>
              <a:gd name="connsiteY15" fmla="*/ 1314756 h 1314756"/>
              <a:gd name="connsiteX16" fmla="*/ 0 w 3221832"/>
              <a:gd name="connsiteY16" fmla="*/ 1183727 h 1314756"/>
              <a:gd name="connsiteX17" fmla="*/ 0 w 3221832"/>
              <a:gd name="connsiteY17" fmla="*/ 657378 h 1314756"/>
              <a:gd name="connsiteX18" fmla="*/ 0 w 3221832"/>
              <a:gd name="connsiteY18" fmla="*/ 131029 h 131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21832" h="1314756" fill="none" extrusionOk="0">
                <a:moveTo>
                  <a:pt x="0" y="131029"/>
                </a:moveTo>
                <a:cubicBezTo>
                  <a:pt x="-7629" y="41207"/>
                  <a:pt x="51079" y="-548"/>
                  <a:pt x="131029" y="0"/>
                </a:cubicBezTo>
                <a:cubicBezTo>
                  <a:pt x="306563" y="-37480"/>
                  <a:pt x="467367" y="59888"/>
                  <a:pt x="634191" y="0"/>
                </a:cubicBezTo>
                <a:cubicBezTo>
                  <a:pt x="801015" y="-59888"/>
                  <a:pt x="1056335" y="68853"/>
                  <a:pt x="1226145" y="0"/>
                </a:cubicBezTo>
                <a:cubicBezTo>
                  <a:pt x="1395955" y="-68853"/>
                  <a:pt x="1588731" y="2061"/>
                  <a:pt x="1758905" y="0"/>
                </a:cubicBezTo>
                <a:cubicBezTo>
                  <a:pt x="1929079" y="-2061"/>
                  <a:pt x="2182203" y="41509"/>
                  <a:pt x="2410055" y="0"/>
                </a:cubicBezTo>
                <a:cubicBezTo>
                  <a:pt x="2637907" y="-41509"/>
                  <a:pt x="2925803" y="72267"/>
                  <a:pt x="3090803" y="0"/>
                </a:cubicBezTo>
                <a:cubicBezTo>
                  <a:pt x="3162518" y="-3606"/>
                  <a:pt x="3221883" y="56625"/>
                  <a:pt x="3221832" y="131029"/>
                </a:cubicBezTo>
                <a:cubicBezTo>
                  <a:pt x="3267336" y="313015"/>
                  <a:pt x="3163500" y="386902"/>
                  <a:pt x="3221832" y="625797"/>
                </a:cubicBezTo>
                <a:cubicBezTo>
                  <a:pt x="3280164" y="864692"/>
                  <a:pt x="3203372" y="917913"/>
                  <a:pt x="3221832" y="1183727"/>
                </a:cubicBezTo>
                <a:cubicBezTo>
                  <a:pt x="3231919" y="1253264"/>
                  <a:pt x="3154027" y="1303643"/>
                  <a:pt x="3090803" y="1314756"/>
                </a:cubicBezTo>
                <a:cubicBezTo>
                  <a:pt x="2811274" y="1353593"/>
                  <a:pt x="2651604" y="1240701"/>
                  <a:pt x="2439653" y="1314756"/>
                </a:cubicBezTo>
                <a:cubicBezTo>
                  <a:pt x="2227702" y="1388811"/>
                  <a:pt x="2101216" y="1274605"/>
                  <a:pt x="1877296" y="1314756"/>
                </a:cubicBezTo>
                <a:cubicBezTo>
                  <a:pt x="1653376" y="1354907"/>
                  <a:pt x="1451555" y="1251132"/>
                  <a:pt x="1344536" y="1314756"/>
                </a:cubicBezTo>
                <a:cubicBezTo>
                  <a:pt x="1237517" y="1378380"/>
                  <a:pt x="894346" y="1288821"/>
                  <a:pt x="722984" y="1314756"/>
                </a:cubicBezTo>
                <a:cubicBezTo>
                  <a:pt x="551622" y="1340691"/>
                  <a:pt x="407191" y="1287334"/>
                  <a:pt x="131029" y="1314756"/>
                </a:cubicBezTo>
                <a:cubicBezTo>
                  <a:pt x="59231" y="1298715"/>
                  <a:pt x="2811" y="1236040"/>
                  <a:pt x="0" y="1183727"/>
                </a:cubicBezTo>
                <a:cubicBezTo>
                  <a:pt x="-48488" y="1003293"/>
                  <a:pt x="29387" y="771268"/>
                  <a:pt x="0" y="657378"/>
                </a:cubicBezTo>
                <a:cubicBezTo>
                  <a:pt x="-29387" y="543488"/>
                  <a:pt x="29850" y="261557"/>
                  <a:pt x="0" y="131029"/>
                </a:cubicBezTo>
                <a:close/>
              </a:path>
              <a:path w="3221832" h="1314756" stroke="0" extrusionOk="0">
                <a:moveTo>
                  <a:pt x="0" y="131029"/>
                </a:moveTo>
                <a:cubicBezTo>
                  <a:pt x="-7380" y="43963"/>
                  <a:pt x="76261" y="6319"/>
                  <a:pt x="131029" y="0"/>
                </a:cubicBezTo>
                <a:cubicBezTo>
                  <a:pt x="392030" y="-54682"/>
                  <a:pt x="532099" y="11159"/>
                  <a:pt x="693386" y="0"/>
                </a:cubicBezTo>
                <a:cubicBezTo>
                  <a:pt x="854673" y="-11159"/>
                  <a:pt x="1036414" y="60157"/>
                  <a:pt x="1196548" y="0"/>
                </a:cubicBezTo>
                <a:cubicBezTo>
                  <a:pt x="1356682" y="-60157"/>
                  <a:pt x="1686105" y="69773"/>
                  <a:pt x="1818100" y="0"/>
                </a:cubicBezTo>
                <a:cubicBezTo>
                  <a:pt x="1950095" y="-69773"/>
                  <a:pt x="2104088" y="24630"/>
                  <a:pt x="2380457" y="0"/>
                </a:cubicBezTo>
                <a:cubicBezTo>
                  <a:pt x="2656826" y="-24630"/>
                  <a:pt x="2738972" y="72582"/>
                  <a:pt x="3090803" y="0"/>
                </a:cubicBezTo>
                <a:cubicBezTo>
                  <a:pt x="3166818" y="5368"/>
                  <a:pt x="3219576" y="52606"/>
                  <a:pt x="3221832" y="131029"/>
                </a:cubicBezTo>
                <a:cubicBezTo>
                  <a:pt x="3272983" y="333113"/>
                  <a:pt x="3195123" y="506089"/>
                  <a:pt x="3221832" y="678432"/>
                </a:cubicBezTo>
                <a:cubicBezTo>
                  <a:pt x="3248541" y="850775"/>
                  <a:pt x="3210223" y="960164"/>
                  <a:pt x="3221832" y="1183727"/>
                </a:cubicBezTo>
                <a:cubicBezTo>
                  <a:pt x="3238286" y="1249755"/>
                  <a:pt x="3167675" y="1333462"/>
                  <a:pt x="3090803" y="1314756"/>
                </a:cubicBezTo>
                <a:cubicBezTo>
                  <a:pt x="2883929" y="1339088"/>
                  <a:pt x="2791069" y="1308874"/>
                  <a:pt x="2528446" y="1314756"/>
                </a:cubicBezTo>
                <a:cubicBezTo>
                  <a:pt x="2265823" y="1320638"/>
                  <a:pt x="2154825" y="1296229"/>
                  <a:pt x="1936491" y="1314756"/>
                </a:cubicBezTo>
                <a:cubicBezTo>
                  <a:pt x="1718158" y="1333283"/>
                  <a:pt x="1501598" y="1314124"/>
                  <a:pt x="1344536" y="1314756"/>
                </a:cubicBezTo>
                <a:cubicBezTo>
                  <a:pt x="1187474" y="1315388"/>
                  <a:pt x="903830" y="1253035"/>
                  <a:pt x="722984" y="1314756"/>
                </a:cubicBezTo>
                <a:cubicBezTo>
                  <a:pt x="542138" y="1376477"/>
                  <a:pt x="308690" y="1257072"/>
                  <a:pt x="131029" y="1314756"/>
                </a:cubicBezTo>
                <a:cubicBezTo>
                  <a:pt x="76504" y="1310104"/>
                  <a:pt x="-1041" y="1254974"/>
                  <a:pt x="0" y="1183727"/>
                </a:cubicBezTo>
                <a:cubicBezTo>
                  <a:pt x="-39878" y="1026062"/>
                  <a:pt x="4293" y="824180"/>
                  <a:pt x="0" y="678432"/>
                </a:cubicBezTo>
                <a:cubicBezTo>
                  <a:pt x="-4293" y="532684"/>
                  <a:pt x="55440" y="393717"/>
                  <a:pt x="0" y="131029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0262335">
                  <a:prstGeom prst="roundRect">
                    <a:avLst>
                      <a:gd name="adj" fmla="val 996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F4C03-C69C-4B6B-B3EF-E96ACF25B83D}"/>
              </a:ext>
            </a:extLst>
          </p:cNvPr>
          <p:cNvSpPr txBox="1"/>
          <p:nvPr/>
        </p:nvSpPr>
        <p:spPr>
          <a:xfrm>
            <a:off x="5493543" y="2676257"/>
            <a:ext cx="3071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(&amp;tid, NULL, foo, NULL);</a:t>
            </a:r>
          </a:p>
          <a:p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E7800-0090-484C-A819-41FD83049C7F}"/>
              </a:ext>
            </a:extLst>
          </p:cNvPr>
          <p:cNvSpPr txBox="1"/>
          <p:nvPr/>
        </p:nvSpPr>
        <p:spPr>
          <a:xfrm>
            <a:off x="6586565" y="2209297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Wasm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7C1E-6369-4A20-ABBE-9F3E636E8CE9}"/>
              </a:ext>
            </a:extLst>
          </p:cNvPr>
          <p:cNvSpPr/>
          <p:nvPr/>
        </p:nvSpPr>
        <p:spPr>
          <a:xfrm>
            <a:off x="894229" y="2030506"/>
            <a:ext cx="3146612" cy="2353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B431BF-4E18-406D-9058-6B2682883D46}"/>
              </a:ext>
            </a:extLst>
          </p:cNvPr>
          <p:cNvCxnSpPr/>
          <p:nvPr/>
        </p:nvCxnSpPr>
        <p:spPr>
          <a:xfrm>
            <a:off x="4040841" y="2144806"/>
            <a:ext cx="3334871" cy="73286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6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D47D-DFB5-471B-A9D6-DBF46CA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Lib-pthread</a:t>
            </a:r>
            <a:r>
              <a:rPr lang="zh-CN" altLang="en-US"/>
              <a:t>线程信息管理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A19FB-4B0B-4D12-988A-4ADF51285ABF}"/>
              </a:ext>
            </a:extLst>
          </p:cNvPr>
          <p:cNvGrpSpPr/>
          <p:nvPr/>
        </p:nvGrpSpPr>
        <p:grpSpPr>
          <a:xfrm>
            <a:off x="922632" y="1577416"/>
            <a:ext cx="1885950" cy="558800"/>
            <a:chOff x="1301750" y="1625600"/>
            <a:chExt cx="1885950" cy="55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CF75F6-B3EB-445C-959A-BB1B5D1E5D52}"/>
                </a:ext>
              </a:extLst>
            </p:cNvPr>
            <p:cNvSpPr/>
            <p:nvPr/>
          </p:nvSpPr>
          <p:spPr>
            <a:xfrm>
              <a:off x="1301750" y="16256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Cluster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1EF17C-39BC-430D-8C7A-617E6A2111B6}"/>
                </a:ext>
              </a:extLst>
            </p:cNvPr>
            <p:cNvSpPr/>
            <p:nvPr/>
          </p:nvSpPr>
          <p:spPr>
            <a:xfrm>
              <a:off x="1301750" y="19050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thread_info_map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FBA2E9-B1B8-46F0-BFD8-DA76E55796FA}"/>
              </a:ext>
            </a:extLst>
          </p:cNvPr>
          <p:cNvGrpSpPr/>
          <p:nvPr/>
        </p:nvGrpSpPr>
        <p:grpSpPr>
          <a:xfrm>
            <a:off x="1063542" y="2758678"/>
            <a:ext cx="4425950" cy="1905000"/>
            <a:chOff x="628650" y="2688828"/>
            <a:chExt cx="4425950" cy="1905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CEFD3-992F-4347-9F75-487FAC9B7144}"/>
                </a:ext>
              </a:extLst>
            </p:cNvPr>
            <p:cNvGrpSpPr/>
            <p:nvPr/>
          </p:nvGrpSpPr>
          <p:grpSpPr>
            <a:xfrm>
              <a:off x="628650" y="2688828"/>
              <a:ext cx="4425950" cy="1905000"/>
              <a:chOff x="971550" y="2730500"/>
              <a:chExt cx="4343400" cy="19050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E4BD6B4-A60B-46E4-A42B-099E44DD87EE}"/>
                  </a:ext>
                </a:extLst>
              </p:cNvPr>
              <p:cNvSpPr/>
              <p:nvPr/>
            </p:nvSpPr>
            <p:spPr>
              <a:xfrm>
                <a:off x="971550" y="2730500"/>
                <a:ext cx="4343400" cy="1905000"/>
              </a:xfrm>
              <a:prstGeom prst="roundRect">
                <a:avLst>
                  <a:gd name="adj" fmla="val 5667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9048AE-5AC8-40E1-AFA5-D17EBD732A8A}"/>
                  </a:ext>
                </a:extLst>
              </p:cNvPr>
              <p:cNvSpPr/>
              <p:nvPr/>
            </p:nvSpPr>
            <p:spPr>
              <a:xfrm>
                <a:off x="2850960" y="3359150"/>
                <a:ext cx="1007543" cy="111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/>
                  <a:t>exec_env,</a:t>
                </a:r>
              </a:p>
              <a:p>
                <a:r>
                  <a:rPr lang="en-US" sz="1200"/>
                  <a:t>handle: 2</a:t>
                </a:r>
              </a:p>
              <a:p>
                <a:r>
                  <a:rPr lang="en-US" sz="1200"/>
                  <a:t>type: thread</a:t>
                </a:r>
              </a:p>
              <a:p>
                <a:r>
                  <a:rPr lang="en-US" sz="1200"/>
                  <a:t>status: active</a:t>
                </a:r>
              </a:p>
              <a:p>
                <a:r>
                  <a:rPr lang="en-US" sz="1200"/>
                  <a:t>thread_id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B0908A-A50E-4228-AA5B-D0DF5223A916}"/>
                  </a:ext>
                </a:extLst>
              </p:cNvPr>
              <p:cNvSpPr/>
              <p:nvPr/>
            </p:nvSpPr>
            <p:spPr>
              <a:xfrm>
                <a:off x="4068228" y="3359150"/>
                <a:ext cx="1007543" cy="111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/>
                  <a:t>exec_env,</a:t>
                </a:r>
              </a:p>
              <a:p>
                <a:r>
                  <a:rPr lang="en-US" sz="1200"/>
                  <a:t>handle: 3</a:t>
                </a:r>
              </a:p>
              <a:p>
                <a:r>
                  <a:rPr lang="en-US" sz="1200"/>
                  <a:t>type: thread</a:t>
                </a:r>
              </a:p>
              <a:p>
                <a:r>
                  <a:rPr lang="en-US" sz="1200"/>
                  <a:t>status: active</a:t>
                </a:r>
              </a:p>
              <a:p>
                <a:r>
                  <a:rPr lang="en-US" sz="1200"/>
                  <a:t>thread_id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F352E8-0A35-4D46-9DA3-556E9825F0F8}"/>
                  </a:ext>
                </a:extLst>
              </p:cNvPr>
              <p:cNvSpPr/>
              <p:nvPr/>
            </p:nvSpPr>
            <p:spPr>
              <a:xfrm>
                <a:off x="1676500" y="3359151"/>
                <a:ext cx="1007543" cy="1118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/>
                  <a:t>exec_env,</a:t>
                </a:r>
              </a:p>
              <a:p>
                <a:r>
                  <a:rPr lang="en-US" sz="1200"/>
                  <a:t>handle: 1</a:t>
                </a:r>
              </a:p>
              <a:p>
                <a:r>
                  <a:rPr lang="en-US" sz="1200"/>
                  <a:t>type: mutex</a:t>
                </a:r>
              </a:p>
              <a:p>
                <a:r>
                  <a:rPr lang="en-US" sz="1200"/>
                  <a:t>status:</a:t>
                </a:r>
              </a:p>
              <a:p>
                <a:r>
                  <a:rPr lang="en-US" altLang="zh-CN" sz="1200"/>
                  <a:t>*mutex</a:t>
                </a:r>
                <a:endParaRPr lang="en-US" sz="12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3978E1-1801-4158-85F3-A901248D2243}"/>
                  </a:ext>
                </a:extLst>
              </p:cNvPr>
              <p:cNvSpPr/>
              <p:nvPr/>
            </p:nvSpPr>
            <p:spPr>
              <a:xfrm>
                <a:off x="2022908" y="2919010"/>
                <a:ext cx="314725" cy="314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5B96F8A-E76E-40CD-9B1B-4C4562CA9960}"/>
                  </a:ext>
                </a:extLst>
              </p:cNvPr>
              <p:cNvSpPr/>
              <p:nvPr/>
            </p:nvSpPr>
            <p:spPr>
              <a:xfrm>
                <a:off x="3197368" y="2919009"/>
                <a:ext cx="314725" cy="314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8A0B4E-1332-4EE8-AEC7-F5AE66DE28CC}"/>
                  </a:ext>
                </a:extLst>
              </p:cNvPr>
              <p:cNvSpPr/>
              <p:nvPr/>
            </p:nvSpPr>
            <p:spPr>
              <a:xfrm>
                <a:off x="4414636" y="2919009"/>
                <a:ext cx="314725" cy="3147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A69D3F-B2A5-4B24-B3C1-3D05F2D77CD0}"/>
                </a:ext>
              </a:extLst>
            </p:cNvPr>
            <p:cNvSpPr txBox="1"/>
            <p:nvPr/>
          </p:nvSpPr>
          <p:spPr>
            <a:xfrm>
              <a:off x="737319" y="2850033"/>
              <a:ext cx="49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key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9EF580-E5BA-4423-9858-0DD7A4F440F1}"/>
                </a:ext>
              </a:extLst>
            </p:cNvPr>
            <p:cNvSpPr txBox="1"/>
            <p:nvPr/>
          </p:nvSpPr>
          <p:spPr>
            <a:xfrm>
              <a:off x="643992" y="3697362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4ACB2D-4986-4B3C-B0DE-063DD796A969}"/>
              </a:ext>
            </a:extLst>
          </p:cNvPr>
          <p:cNvCxnSpPr>
            <a:stCxn id="5" idx="2"/>
          </p:cNvCxnSpPr>
          <p:nvPr/>
        </p:nvCxnSpPr>
        <p:spPr>
          <a:xfrm flipH="1">
            <a:off x="1172211" y="2136216"/>
            <a:ext cx="693396" cy="62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07D256-8D7F-408F-990A-889F442FA687}"/>
              </a:ext>
            </a:extLst>
          </p:cNvPr>
          <p:cNvGrpSpPr/>
          <p:nvPr/>
        </p:nvGrpSpPr>
        <p:grpSpPr>
          <a:xfrm>
            <a:off x="3164182" y="1577416"/>
            <a:ext cx="1885950" cy="558800"/>
            <a:chOff x="1301750" y="1625600"/>
            <a:chExt cx="1885950" cy="55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D055FF-6D6E-4821-BEC1-B7C0A028B4AD}"/>
                </a:ext>
              </a:extLst>
            </p:cNvPr>
            <p:cNvSpPr/>
            <p:nvPr/>
          </p:nvSpPr>
          <p:spPr>
            <a:xfrm>
              <a:off x="1301750" y="16256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Cluster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BFD34-168E-43B8-AFA4-0C7CE6450306}"/>
                </a:ext>
              </a:extLst>
            </p:cNvPr>
            <p:cNvSpPr/>
            <p:nvPr/>
          </p:nvSpPr>
          <p:spPr>
            <a:xfrm>
              <a:off x="1301750" y="19050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thread_info_map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8A12FB-956B-452C-9521-44DC639A171C}"/>
              </a:ext>
            </a:extLst>
          </p:cNvPr>
          <p:cNvGrpSpPr/>
          <p:nvPr/>
        </p:nvGrpSpPr>
        <p:grpSpPr>
          <a:xfrm>
            <a:off x="5754982" y="1577416"/>
            <a:ext cx="1885950" cy="558800"/>
            <a:chOff x="1301750" y="1625600"/>
            <a:chExt cx="1885950" cy="55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5472C4-A3A5-41A8-9672-F5C887D50782}"/>
                </a:ext>
              </a:extLst>
            </p:cNvPr>
            <p:cNvSpPr/>
            <p:nvPr/>
          </p:nvSpPr>
          <p:spPr>
            <a:xfrm>
              <a:off x="1301750" y="16256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Cluster 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F3191A-4304-4C6C-BF37-5BF2AA11D4B4}"/>
                </a:ext>
              </a:extLst>
            </p:cNvPr>
            <p:cNvSpPr/>
            <p:nvPr/>
          </p:nvSpPr>
          <p:spPr>
            <a:xfrm>
              <a:off x="1301750" y="1905000"/>
              <a:ext cx="188595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thread_info_map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123E15-EF07-47B9-AD07-93B7A73833B5}"/>
              </a:ext>
            </a:extLst>
          </p:cNvPr>
          <p:cNvSpPr txBox="1"/>
          <p:nvPr/>
        </p:nvSpPr>
        <p:spPr>
          <a:xfrm>
            <a:off x="5230875" y="16271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F20A12-DF8E-4A6E-9D5C-A30C1E6FABB0}"/>
              </a:ext>
            </a:extLst>
          </p:cNvPr>
          <p:cNvSpPr/>
          <p:nvPr/>
        </p:nvSpPr>
        <p:spPr>
          <a:xfrm>
            <a:off x="508000" y="1340279"/>
            <a:ext cx="7632700" cy="177883"/>
          </a:xfrm>
          <a:custGeom>
            <a:avLst/>
            <a:gdLst>
              <a:gd name="connsiteX0" fmla="*/ 0 w 6811347"/>
              <a:gd name="connsiteY0" fmla="*/ 281022 h 281037"/>
              <a:gd name="connsiteX1" fmla="*/ 1287625 w 6811347"/>
              <a:gd name="connsiteY1" fmla="*/ 19765 h 281037"/>
              <a:gd name="connsiteX2" fmla="*/ 3135086 w 6811347"/>
              <a:gd name="connsiteY2" fmla="*/ 47757 h 281037"/>
              <a:gd name="connsiteX3" fmla="*/ 4301413 w 6811347"/>
              <a:gd name="connsiteY3" fmla="*/ 281022 h 281037"/>
              <a:gd name="connsiteX4" fmla="*/ 6811347 w 6811347"/>
              <a:gd name="connsiteY4" fmla="*/ 57087 h 2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347" h="281037">
                <a:moveTo>
                  <a:pt x="0" y="281022"/>
                </a:moveTo>
                <a:cubicBezTo>
                  <a:pt x="382555" y="169832"/>
                  <a:pt x="765111" y="58642"/>
                  <a:pt x="1287625" y="19765"/>
                </a:cubicBezTo>
                <a:cubicBezTo>
                  <a:pt x="1810139" y="-19113"/>
                  <a:pt x="2632788" y="4214"/>
                  <a:pt x="3135086" y="47757"/>
                </a:cubicBezTo>
                <a:cubicBezTo>
                  <a:pt x="3637384" y="91300"/>
                  <a:pt x="3688703" y="279467"/>
                  <a:pt x="4301413" y="281022"/>
                </a:cubicBezTo>
                <a:cubicBezTo>
                  <a:pt x="4914123" y="282577"/>
                  <a:pt x="5862735" y="169832"/>
                  <a:pt x="6811347" y="57087"/>
                </a:cubicBezTo>
              </a:path>
            </a:pathLst>
          </a:custGeom>
          <a:ln>
            <a:prstDash val="dashDot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0FE8FD-F862-4630-9965-6457942359FD}"/>
              </a:ext>
            </a:extLst>
          </p:cNvPr>
          <p:cNvSpPr/>
          <p:nvPr/>
        </p:nvSpPr>
        <p:spPr>
          <a:xfrm>
            <a:off x="922632" y="1299847"/>
            <a:ext cx="188595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link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60819-7D94-4E91-BAD8-0FD4598A2648}"/>
              </a:ext>
            </a:extLst>
          </p:cNvPr>
          <p:cNvSpPr/>
          <p:nvPr/>
        </p:nvSpPr>
        <p:spPr>
          <a:xfrm>
            <a:off x="3164182" y="1289520"/>
            <a:ext cx="188595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link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25A9E0-E428-4301-B1A4-604D6F16EC45}"/>
              </a:ext>
            </a:extLst>
          </p:cNvPr>
          <p:cNvSpPr/>
          <p:nvPr/>
        </p:nvSpPr>
        <p:spPr>
          <a:xfrm>
            <a:off x="5754982" y="1289520"/>
            <a:ext cx="1885950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link</a:t>
            </a:r>
          </a:p>
        </p:txBody>
      </p:sp>
    </p:spTree>
    <p:extLst>
      <p:ext uri="{BB962C8B-B14F-4D97-AF65-F5344CB8AC3E}">
        <p14:creationId xmlns:p14="http://schemas.microsoft.com/office/powerpoint/2010/main" val="356406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A68F-516F-4458-A53D-994DA0F7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线程暂停与终止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1202-7E11-4083-9C9A-D694767D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解释器模式：</a:t>
            </a:r>
            <a:endParaRPr lang="en-US" altLang="zh-CN"/>
          </a:p>
          <a:p>
            <a:pPr marL="342900" lvl="1" indent="0">
              <a:buNone/>
            </a:pPr>
            <a:r>
              <a:rPr lang="zh-CN" altLang="en-US"/>
              <a:t>在</a:t>
            </a:r>
            <a:r>
              <a:rPr lang="en-US" altLang="zh-CN"/>
              <a:t>BR</a:t>
            </a:r>
            <a:r>
              <a:rPr lang="zh-CN" altLang="en-US"/>
              <a:t>、</a:t>
            </a:r>
            <a:r>
              <a:rPr lang="en-US" altLang="zh-CN"/>
              <a:t>CALL</a:t>
            </a:r>
            <a:r>
              <a:rPr lang="zh-CN" altLang="en-US"/>
              <a:t>等控制指令处检查</a:t>
            </a:r>
            <a:r>
              <a:rPr lang="en-US" altLang="zh-CN"/>
              <a:t>exec_env</a:t>
            </a:r>
            <a:r>
              <a:rPr lang="zh-CN" altLang="en-US"/>
              <a:t>中的</a:t>
            </a:r>
            <a:r>
              <a:rPr lang="en-US"/>
              <a:t>suspend_flags</a:t>
            </a:r>
          </a:p>
          <a:p>
            <a:r>
              <a:rPr lang="en-US"/>
              <a:t>AOT/JIT</a:t>
            </a:r>
            <a:r>
              <a:rPr lang="zh-CN" altLang="en-US"/>
              <a:t>模式：</a:t>
            </a:r>
            <a:endParaRPr lang="en-US" altLang="zh-CN"/>
          </a:p>
          <a:p>
            <a:pPr marL="342900" lvl="1" indent="0">
              <a:buNone/>
            </a:pPr>
            <a:r>
              <a:rPr lang="zh-CN" altLang="en-US"/>
              <a:t>在生成代码时，</a:t>
            </a:r>
            <a:r>
              <a:rPr lang="en-US" altLang="zh-CN"/>
              <a:t>BR</a:t>
            </a:r>
            <a:r>
              <a:rPr lang="zh-CN" altLang="en-US"/>
              <a:t>、</a:t>
            </a:r>
            <a:r>
              <a:rPr lang="en-US" altLang="zh-CN"/>
              <a:t>CALL</a:t>
            </a:r>
            <a:r>
              <a:rPr lang="zh-CN" altLang="en-US"/>
              <a:t>等指令处插入检查</a:t>
            </a:r>
            <a:r>
              <a:rPr lang="en-US" altLang="zh-CN"/>
              <a:t>suspend_flags</a:t>
            </a:r>
            <a:r>
              <a:rPr lang="zh-CN" altLang="en-US"/>
              <a:t>的代码</a:t>
            </a:r>
            <a:endParaRPr lang="en-US" altLang="zh-CN"/>
          </a:p>
          <a:p>
            <a:pPr marL="3429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BCF1C-61A5-47A4-90D3-69CC64E6CCE4}"/>
              </a:ext>
            </a:extLst>
          </p:cNvPr>
          <p:cNvSpPr/>
          <p:nvPr/>
        </p:nvSpPr>
        <p:spPr>
          <a:xfrm>
            <a:off x="2096150" y="3593178"/>
            <a:ext cx="4229973" cy="29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5BD74-6E07-4FAE-8682-BF250D3F82CE}"/>
              </a:ext>
            </a:extLst>
          </p:cNvPr>
          <p:cNvSpPr/>
          <p:nvPr/>
        </p:nvSpPr>
        <p:spPr>
          <a:xfrm>
            <a:off x="6031005" y="3593178"/>
            <a:ext cx="295118" cy="295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DDEE7-239F-4563-9C1E-3C3F976D879B}"/>
              </a:ext>
            </a:extLst>
          </p:cNvPr>
          <p:cNvSpPr/>
          <p:nvPr/>
        </p:nvSpPr>
        <p:spPr>
          <a:xfrm>
            <a:off x="5735887" y="3591227"/>
            <a:ext cx="295118" cy="295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C146-2D7E-444D-ADFF-20044D8BA46B}"/>
              </a:ext>
            </a:extLst>
          </p:cNvPr>
          <p:cNvSpPr txBox="1"/>
          <p:nvPr/>
        </p:nvSpPr>
        <p:spPr>
          <a:xfrm>
            <a:off x="1886798" y="3222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31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29E39-ED03-4C76-9446-A961EA8C1E0B}"/>
              </a:ext>
            </a:extLst>
          </p:cNvPr>
          <p:cNvSpPr txBox="1"/>
          <p:nvPr/>
        </p:nvSpPr>
        <p:spPr>
          <a:xfrm>
            <a:off x="6161115" y="3222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66511F-CD8D-4BA8-A124-298A6DE07F2C}"/>
              </a:ext>
            </a:extLst>
          </p:cNvPr>
          <p:cNvSpPr/>
          <p:nvPr/>
        </p:nvSpPr>
        <p:spPr>
          <a:xfrm>
            <a:off x="2096150" y="3589277"/>
            <a:ext cx="3639737" cy="29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reserved</a:t>
            </a:r>
            <a:endParaRPr lang="en-US" sz="16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C39E2-9D86-4A8D-8692-5D2C072BC17C}"/>
              </a:ext>
            </a:extLst>
          </p:cNvPr>
          <p:cNvCxnSpPr>
            <a:stCxn id="5" idx="2"/>
          </p:cNvCxnSpPr>
          <p:nvPr/>
        </p:nvCxnSpPr>
        <p:spPr>
          <a:xfrm>
            <a:off x="6178564" y="3888296"/>
            <a:ext cx="370154" cy="41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CCD137-D627-4963-AEA0-331BA7EAC7F8}"/>
              </a:ext>
            </a:extLst>
          </p:cNvPr>
          <p:cNvSpPr txBox="1"/>
          <p:nvPr/>
        </p:nvSpPr>
        <p:spPr>
          <a:xfrm>
            <a:off x="6548718" y="422884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Suspend flag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E92456-58A1-4066-B9B6-E7239C1910BB}"/>
              </a:ext>
            </a:extLst>
          </p:cNvPr>
          <p:cNvCxnSpPr>
            <a:cxnSpLocks/>
          </p:cNvCxnSpPr>
          <p:nvPr/>
        </p:nvCxnSpPr>
        <p:spPr>
          <a:xfrm flipH="1">
            <a:off x="5624590" y="3888296"/>
            <a:ext cx="239329" cy="59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A12173-9F90-474B-82B3-D0C6294FF591}"/>
              </a:ext>
            </a:extLst>
          </p:cNvPr>
          <p:cNvSpPr txBox="1"/>
          <p:nvPr/>
        </p:nvSpPr>
        <p:spPr>
          <a:xfrm>
            <a:off x="4753872" y="4522122"/>
            <a:ext cx="170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Termination flag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C28-6D20-4745-9505-F42E5685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Wasm APP</a:t>
            </a:r>
            <a:r>
              <a:rPr lang="zh-CN" altLang="en-US"/>
              <a:t>编译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290E-9D74-4344-B27C-CB605D8E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Built with </a:t>
            </a:r>
            <a:r>
              <a:rPr lang="en-US" altLang="zh-CN" err="1"/>
              <a:t>libc-builtin</a:t>
            </a:r>
            <a:endParaRPr lang="en-US" altLang="zh-CN"/>
          </a:p>
          <a:p>
            <a:endParaRPr lang="en-US" altLang="zh-CN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zh-CN"/>
              <a:t>Built with WASI</a:t>
            </a:r>
          </a:p>
          <a:p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2A9FF-2271-475C-A846-138B4EA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8" y="1767243"/>
            <a:ext cx="6342886" cy="1485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6FD84-B6A2-4AED-8FDC-12154C2B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8" y="3771767"/>
            <a:ext cx="409632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C28-6D20-4745-9505-F42E5685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Wasm APP</a:t>
            </a:r>
            <a:r>
              <a:rPr lang="zh-CN" altLang="en-US"/>
              <a:t>编译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290E-9D74-4344-B27C-CB605D8E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Built with </a:t>
            </a:r>
            <a:r>
              <a:rPr lang="en-US" altLang="zh-CN" err="1"/>
              <a:t>emcc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更多细节：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>
                <a:hlinkClick r:id="rId2"/>
              </a:rPr>
              <a:t>https://github.com/bytecodealliance/wasm-micro-runtime/blob/main/doc/pthread_library.md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9FE85-FC09-4EBC-9114-BDBBB319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17" y="2019223"/>
            <a:ext cx="427732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1B0-E672-4CB1-8749-9B6B5F1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4EAB-DF16-474C-B577-1657FEF1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线程本地存储</a:t>
            </a:r>
            <a:endParaRPr lang="en-US" altLang="zh-CN"/>
          </a:p>
          <a:p>
            <a:r>
              <a:rPr lang="zh-CN" altLang="en-US"/>
              <a:t>异常处理</a:t>
            </a:r>
            <a:endParaRPr lang="en-US" altLang="zh-CN"/>
          </a:p>
          <a:p>
            <a:r>
              <a:rPr lang="zh-CN" altLang="en-US"/>
              <a:t>线程返回结果暂存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08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284FD-741C-4614-98AC-D3AD696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Tensorflow-lite</a:t>
            </a:r>
            <a:r>
              <a:rPr lang="zh-CN" altLang="en-US"/>
              <a:t>多线程实验结果</a:t>
            </a:r>
            <a:endParaRPr lang="en-US" altLang="zh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D2944-B62A-4FCB-9337-5EEFA9CC7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258F66-4D9A-45DD-B00D-42BDFE7A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结果对比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2891BA-941D-4770-BB92-6620F4B7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50263"/>
              </p:ext>
            </p:extLst>
          </p:nvPr>
        </p:nvGraphicFramePr>
        <p:xfrm>
          <a:off x="1327150" y="2571750"/>
          <a:ext cx="60960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44215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04841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33581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0599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5419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386189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线程数</a:t>
                      </a:r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77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Inference </a:t>
                      </a:r>
                      <a:r>
                        <a:rPr lang="en-US" altLang="zh-CN"/>
                        <a:t>time</a:t>
                      </a:r>
                    </a:p>
                    <a:p>
                      <a:pPr algn="ctr"/>
                      <a:r>
                        <a:rPr lang="en-US"/>
                        <a:t>(us)</a:t>
                      </a:r>
                    </a:p>
                  </a:txBody>
                  <a:tcPr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WAMR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118376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60950.1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32856.8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17754.4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27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native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101957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53011.8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27446.8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E6631B-4E14-4EF2-A69F-0ECF952D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W</a:t>
            </a:r>
            <a:r>
              <a:rPr lang="en-US" altLang="zh-CN" sz="4000"/>
              <a:t>ebAssembly Micro Runtime(WAMR)</a:t>
            </a:r>
            <a:r>
              <a:rPr lang="zh-CN" altLang="en-US" sz="4000"/>
              <a:t>项目简介</a:t>
            </a:r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66F20-2E4A-48C4-9B8C-B30AEAAC8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0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22492-BE12-462A-B4B4-F807B2CB0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altLang="zh-CN"/>
              <a:t>hanks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FFB464-1C86-4D64-8B61-77414410D5FC}"/>
              </a:ext>
            </a:extLst>
          </p:cNvPr>
          <p:cNvCxnSpPr/>
          <p:nvPr/>
        </p:nvCxnSpPr>
        <p:spPr>
          <a:xfrm>
            <a:off x="866566" y="2727956"/>
            <a:ext cx="7524604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tx1"/>
                </a:gs>
                <a:gs pos="89000">
                  <a:srgbClr val="6685BE">
                    <a:alpha val="20000"/>
                  </a:srgbClr>
                </a:gs>
                <a:gs pos="6500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255126-3564-4A53-87AB-43A7A847BDFB}"/>
              </a:ext>
            </a:extLst>
          </p:cNvPr>
          <p:cNvSpPr/>
          <p:nvPr/>
        </p:nvSpPr>
        <p:spPr>
          <a:xfrm>
            <a:off x="1768391" y="3650371"/>
            <a:ext cx="572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2"/>
              </a:rPr>
              <a:t>https://github.com/bytecodealliance/wasm-micro-runtime</a:t>
            </a:r>
            <a:endParaRPr lang="en-US"/>
          </a:p>
          <a:p>
            <a:pPr algn="ctr"/>
            <a:r>
              <a:rPr lang="zh-CN" altLang="en-US"/>
              <a:t>欢迎加入</a:t>
            </a:r>
            <a:r>
              <a:rPr lang="en-US" altLang="zh-CN"/>
              <a:t>WAMR</a:t>
            </a:r>
            <a:r>
              <a:rPr lang="zh-CN" altLang="en-US"/>
              <a:t>社区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8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1247-1AB5-4835-8F2D-30B5BB7B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backup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FC941-EF04-455D-92A7-35F5C40C3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62253-6EFF-422A-9415-5B0423D9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 API </a:t>
            </a:r>
            <a:r>
              <a:rPr lang="zh-CN" altLang="en-US"/>
              <a:t>支持列表</a:t>
            </a:r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F5F6E12-2D37-4F52-95C4-EC517759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86" y="1150457"/>
            <a:ext cx="4404041" cy="1800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/* Thread APIs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pthread_create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*thread, const 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attr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void *(*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start_routine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 (void *), 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arg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pthread_join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thread, void **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retval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pthread_detach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thread);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pthread_cancel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thread);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pthread_self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(void);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void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pthread_exit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retval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4DE694E-FC47-4EDE-A39E-9129333F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371" y="1408594"/>
            <a:ext cx="3622264" cy="12464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/* Mutex APIs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pthread_mutex_init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    const 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attr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pthread_mutex_lock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pthread_mutex_unlock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pthread_mutex_destroy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*mutex);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FA5DF0-7FEB-4951-AC5B-D8154DB0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594" y="3092796"/>
            <a:ext cx="4404041" cy="1800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/* Cond APIs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pthread_cond_init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cond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, const 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attr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pthread_cond_wait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cond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  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pthread_cond_timedwait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cond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,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       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pthread_mutex_t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*mutex,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        unsigned 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useconds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pthread_cond_signal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cond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pthread_cond_destroy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pthread_cond_t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cond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A99EF33-B5FE-4A50-88F7-4277534C1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86" y="3300544"/>
            <a:ext cx="3413294" cy="13849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/* Pthread key APIs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pthread_key_create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*key, void (*destructor)(void *));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pthread_setspecific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key,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                       const void *value);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void *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pthread_getspecific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key);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>
              <a:solidFill>
                <a:prstClr val="black"/>
              </a:solidFill>
              <a:latin typeface="Cascadia Code" panose="020B0609020000020004" pitchFamily="49" charset="0"/>
              <a:ea typeface="ui-monospace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int 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pthread_key_delete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(</a:t>
            </a:r>
            <a:r>
              <a:rPr lang="en-US" altLang="en-US" sz="900" err="1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pthread_key_t</a:t>
            </a:r>
            <a:r>
              <a:rPr lang="en-US" altLang="en-US" sz="900">
                <a:solidFill>
                  <a:prstClr val="black"/>
                </a:solidFill>
                <a:latin typeface="Cascadia Code" panose="020B0609020000020004" pitchFamily="49" charset="0"/>
                <a:ea typeface="ui-monospace"/>
                <a:cs typeface="Cascadia Code" panose="020B0609020000020004" pitchFamily="49" charset="0"/>
              </a:rPr>
              <a:t> key);</a:t>
            </a:r>
          </a:p>
        </p:txBody>
      </p:sp>
    </p:spTree>
    <p:extLst>
      <p:ext uri="{BB962C8B-B14F-4D97-AF65-F5344CB8AC3E}">
        <p14:creationId xmlns:p14="http://schemas.microsoft.com/office/powerpoint/2010/main" val="37810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B1EBD-2D7E-4947-9D97-6F02DAB9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WebAssembly ?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CCFBA-9870-4605-B1DE-CE0EBDE8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09" y="1980041"/>
            <a:ext cx="6282781" cy="2889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7C2B2-1461-4A06-99A5-204F32476497}"/>
              </a:ext>
            </a:extLst>
          </p:cNvPr>
          <p:cNvSpPr/>
          <p:nvPr/>
        </p:nvSpPr>
        <p:spPr>
          <a:xfrm>
            <a:off x="941292" y="1268016"/>
            <a:ext cx="6772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55555"/>
                </a:solidFill>
                <a:latin typeface="Helvetica" panose="020B0604020202020204" pitchFamily="34" charset="0"/>
              </a:rPr>
              <a:t>WebAssembly /</a:t>
            </a:r>
            <a:r>
              <a:rPr lang="zh-CN" altLang="en-US">
                <a:solidFill>
                  <a:srgbClr val="555555"/>
                </a:solidFill>
                <a:latin typeface="Helvetica" panose="020B0604020202020204" pitchFamily="34" charset="0"/>
              </a:rPr>
              <a:t> </a:t>
            </a:r>
            <a:r>
              <a:rPr lang="en-US">
                <a:solidFill>
                  <a:srgbClr val="555555"/>
                </a:solidFill>
                <a:latin typeface="Helvetica" panose="020B0604020202020204" pitchFamily="34" charset="0"/>
              </a:rPr>
              <a:t>wasm </a:t>
            </a:r>
            <a:r>
              <a:rPr lang="zh-CN" altLang="en-US">
                <a:solidFill>
                  <a:srgbClr val="555555"/>
                </a:solidFill>
                <a:latin typeface="Helvetica" panose="020B0604020202020204" pitchFamily="34" charset="0"/>
              </a:rPr>
              <a:t>是一个可移植、体积小、加载快并且兼容 </a:t>
            </a:r>
            <a:r>
              <a:rPr lang="en-US">
                <a:solidFill>
                  <a:srgbClr val="555555"/>
                </a:solidFill>
                <a:latin typeface="Helvetica" panose="020B0604020202020204" pitchFamily="34" charset="0"/>
              </a:rPr>
              <a:t>Web </a:t>
            </a:r>
            <a:r>
              <a:rPr lang="zh-CN" altLang="en-US">
                <a:solidFill>
                  <a:srgbClr val="555555"/>
                </a:solidFill>
                <a:latin typeface="Helvetica" panose="020B0604020202020204" pitchFamily="34" charset="0"/>
              </a:rPr>
              <a:t>的全新格式</a:t>
            </a:r>
            <a:endParaRPr lang="en-US"/>
          </a:p>
        </p:txBody>
      </p:sp>
      <p:pic>
        <p:nvPicPr>
          <p:cNvPr id="1026" name="Picture 2" descr="WebAssembly logo">
            <a:extLst>
              <a:ext uri="{FF2B5EF4-FFF2-40B4-BE49-F238E27FC236}">
                <a16:creationId xmlns:a16="http://schemas.microsoft.com/office/drawing/2014/main" id="{F86CEEC3-FCE3-4A53-A8EE-C7D5636F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3" y="487493"/>
            <a:ext cx="1094031" cy="5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4FC8-5BC1-4709-8BA2-FC51127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130375"/>
            <a:ext cx="8222100" cy="767700"/>
          </a:xfrm>
        </p:spPr>
        <p:txBody>
          <a:bodyPr/>
          <a:lstStyle/>
          <a:p>
            <a:r>
              <a:rPr lang="en-US"/>
              <a:t>WAMR </a:t>
            </a:r>
            <a:r>
              <a:rPr lang="zh-CN" altLang="en-US"/>
              <a:t>技术参数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87AF-24FD-41E0-9ACB-5C0CDD83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94" y="898075"/>
            <a:ext cx="4369317" cy="4115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400"/>
              <a:t>实现语言：</a:t>
            </a:r>
            <a:r>
              <a:rPr lang="en-US" altLang="zh-CN" sz="1400"/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解释器：</a:t>
            </a:r>
            <a:r>
              <a:rPr lang="en-US" altLang="zh-CN" sz="1400"/>
              <a:t>fast and classic</a:t>
            </a:r>
            <a:r>
              <a:rPr lang="zh-CN" altLang="en-US" sz="1400"/>
              <a:t>分别面向速度优先和内存优先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AOT/JIT</a:t>
            </a:r>
            <a:r>
              <a:rPr lang="zh-CN" altLang="en-US" sz="1400"/>
              <a:t>编译后端：</a:t>
            </a:r>
            <a:r>
              <a:rPr lang="en-US" altLang="zh-CN" sz="1400"/>
              <a:t>LLVM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目标文件大小</a:t>
            </a:r>
            <a:endParaRPr lang="en-US" altLang="zh-CN" sz="1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VMC</a:t>
            </a:r>
            <a:r>
              <a:rPr lang="en-US" altLang="zh-CN" sz="1400"/>
              <a:t>ore – 60K for </a:t>
            </a:r>
            <a:r>
              <a:rPr lang="en-US" altLang="zh-CN" sz="1400" err="1"/>
              <a:t>AoT</a:t>
            </a:r>
            <a:r>
              <a:rPr lang="en-US" altLang="zh-CN" sz="1400"/>
              <a:t>,</a:t>
            </a:r>
            <a:r>
              <a:rPr lang="zh-CN" altLang="en-US" sz="1400"/>
              <a:t> </a:t>
            </a:r>
            <a:r>
              <a:rPr lang="en-US" altLang="zh-CN" sz="1400"/>
              <a:t>90K for interpreter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/>
              <a:t>150K for the whole runtime</a:t>
            </a:r>
          </a:p>
          <a:p>
            <a:pPr>
              <a:lnSpc>
                <a:spcPct val="150000"/>
              </a:lnSpc>
            </a:pPr>
            <a:r>
              <a:rPr lang="en-US" altLang="zh-CN" sz="1400" err="1">
                <a:ea typeface="等线"/>
              </a:rPr>
              <a:t>自主实现的AoT</a:t>
            </a:r>
            <a:r>
              <a:rPr lang="en-US" altLang="zh-CN" sz="1400">
                <a:ea typeface="等线"/>
              </a:rPr>
              <a:t> </a:t>
            </a:r>
            <a:r>
              <a:rPr lang="en-US" altLang="zh-CN" sz="1400" err="1">
                <a:ea typeface="等线"/>
              </a:rPr>
              <a:t>loader，支持多个平台</a:t>
            </a:r>
            <a:endParaRPr lang="en-US" altLang="zh-CN" sz="1400">
              <a:ea typeface="等线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SIMD</a:t>
            </a:r>
            <a:r>
              <a:rPr lang="zh-CN" altLang="en-US" sz="1400"/>
              <a:t>支持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SGX/TDX </a:t>
            </a:r>
            <a:r>
              <a:rPr lang="zh-CN" altLang="en-US" sz="1400"/>
              <a:t>一等公民支持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Wasm</a:t>
            </a:r>
            <a:r>
              <a:rPr lang="zh-CN" altLang="en-US" sz="1400"/>
              <a:t>多线程特性与</a:t>
            </a:r>
            <a:r>
              <a:rPr lang="en-US" altLang="zh-CN" sz="1400"/>
              <a:t>pthread</a:t>
            </a:r>
            <a:r>
              <a:rPr lang="zh-CN" altLang="en-US" sz="1400"/>
              <a:t>支持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Reference type, multi-modules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86B60CD-1A88-4096-A5E4-52FB9AEC3C52}"/>
              </a:ext>
            </a:extLst>
          </p:cNvPr>
          <p:cNvSpPr txBox="1">
            <a:spLocks/>
          </p:cNvSpPr>
          <p:nvPr/>
        </p:nvSpPr>
        <p:spPr>
          <a:xfrm>
            <a:off x="4424083" y="881749"/>
            <a:ext cx="2655794" cy="4115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/>
              <a:t>CPU</a:t>
            </a:r>
            <a:r>
              <a:rPr lang="zh-CN" altLang="en-US" sz="1600"/>
              <a:t> </a:t>
            </a:r>
            <a:r>
              <a:rPr lang="en-US" altLang="zh-CN" sz="1600"/>
              <a:t>arch support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X86-64, X86-32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ARM, THUMB, AARCH64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MIPS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ea typeface="等线"/>
              </a:rPr>
              <a:t>XTENSA</a:t>
            </a:r>
            <a:endParaRPr lang="en-US" altLang="zh-CN" sz="1200">
              <a:ea typeface="等线"/>
              <a:cs typeface="Calibri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ea typeface="等线"/>
                <a:cs typeface="Calibri"/>
              </a:rPr>
              <a:t>RISCV</a:t>
            </a:r>
            <a:endParaRPr lang="en-US" altLang="zh-CN" sz="1200">
              <a:ea typeface="等线"/>
            </a:endParaRPr>
          </a:p>
          <a:p>
            <a:pPr>
              <a:lnSpc>
                <a:spcPct val="150000"/>
              </a:lnSpc>
            </a:pPr>
            <a:r>
              <a:rPr lang="en-US" altLang="zh-CN" sz="1600"/>
              <a:t>Platform support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Linux, SGX(Linux)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Windows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MacOS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Android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Zephyr,</a:t>
            </a:r>
            <a:r>
              <a:rPr lang="zh-CN" altLang="en-US" sz="1200"/>
              <a:t> </a:t>
            </a:r>
            <a:r>
              <a:rPr lang="en-US" altLang="zh-CN" sz="1200" err="1"/>
              <a:t>AliOS</a:t>
            </a:r>
            <a:r>
              <a:rPr lang="zh-CN" altLang="en-US" sz="1200"/>
              <a:t> </a:t>
            </a:r>
            <a:r>
              <a:rPr lang="en-US" altLang="zh-CN" sz="1200"/>
              <a:t>Things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/>
              <a:t>VxWorks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200" err="1">
                <a:ea typeface="等线"/>
              </a:rPr>
              <a:t>Nuttx</a:t>
            </a:r>
            <a:r>
              <a:rPr lang="en-US" altLang="zh-CN" sz="1200">
                <a:ea typeface="等线"/>
              </a:rPr>
              <a:t>, RT-thread</a:t>
            </a:r>
            <a:endParaRPr lang="en-US" altLang="zh-CN" sz="1200">
              <a:ea typeface="等线"/>
              <a:cs typeface="Calibri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EFA390-3A2F-4549-B7DB-A52578598EA7}"/>
              </a:ext>
            </a:extLst>
          </p:cNvPr>
          <p:cNvSpPr txBox="1">
            <a:spLocks/>
          </p:cNvSpPr>
          <p:nvPr/>
        </p:nvSpPr>
        <p:spPr>
          <a:xfrm>
            <a:off x="7117961" y="881749"/>
            <a:ext cx="1964557" cy="4115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altLang="zh-CN" sz="1600"/>
              <a:t>workload</a:t>
            </a:r>
            <a:r>
              <a:rPr lang="zh-CN" altLang="en-US" sz="1600"/>
              <a:t>：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200"/>
              <a:t>Tensorflow-lite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XNNPack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Wasm-av1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Bwa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meshoptimizer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0F093-344C-43A7-82E6-E35EE0B9708C}"/>
              </a:ext>
            </a:extLst>
          </p:cNvPr>
          <p:cNvCxnSpPr/>
          <p:nvPr/>
        </p:nvCxnSpPr>
        <p:spPr>
          <a:xfrm>
            <a:off x="0" y="834125"/>
            <a:ext cx="763792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76000">
                  <a:schemeClr val="accent1">
                    <a:lumMod val="45000"/>
                    <a:lumOff val="55000"/>
                  </a:schemeClr>
                </a:gs>
                <a:gs pos="100000">
                  <a:srgbClr val="00B0F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7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012-6DCD-4130-B10C-4AB1C908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449613"/>
            <a:ext cx="8222100" cy="767700"/>
          </a:xfrm>
        </p:spPr>
        <p:txBody>
          <a:bodyPr/>
          <a:lstStyle/>
          <a:p>
            <a:r>
              <a:rPr lang="en-US"/>
              <a:t>WAMR</a:t>
            </a:r>
            <a:r>
              <a:rPr lang="zh-CN" altLang="en-US"/>
              <a:t>设计理念</a:t>
            </a:r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86FF21-6809-47FE-9D3D-DE58BEB3B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99268"/>
              </p:ext>
            </p:extLst>
          </p:nvPr>
        </p:nvGraphicFramePr>
        <p:xfrm>
          <a:off x="953825" y="1365230"/>
          <a:ext cx="7236350" cy="350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6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2FA0-509D-4D86-BBA8-D71FE9B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WAMR</a:t>
            </a:r>
            <a:r>
              <a:rPr lang="zh-CN" altLang="en-US"/>
              <a:t>线程管理架构及实现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D02A-EFA8-434A-A1F7-A5797571E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6FCB4042-0FE8-4783-8534-55F7975D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23" y="149525"/>
            <a:ext cx="7886700" cy="489699"/>
          </a:xfrm>
        </p:spPr>
        <p:txBody>
          <a:bodyPr>
            <a:normAutofit/>
          </a:bodyPr>
          <a:lstStyle/>
          <a:p>
            <a:r>
              <a:rPr lang="en-US" sz="2800"/>
              <a:t>WAMR</a:t>
            </a:r>
            <a:r>
              <a:rPr lang="zh-CN" altLang="en-US" sz="2800"/>
              <a:t>技术架构</a:t>
            </a:r>
            <a:endParaRPr lang="en-US" sz="28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E1FC3C-1011-4F22-8461-23EF306ABDD4}"/>
              </a:ext>
            </a:extLst>
          </p:cNvPr>
          <p:cNvGrpSpPr/>
          <p:nvPr/>
        </p:nvGrpSpPr>
        <p:grpSpPr>
          <a:xfrm>
            <a:off x="317596" y="639224"/>
            <a:ext cx="8508807" cy="4424061"/>
            <a:chOff x="383907" y="608629"/>
            <a:chExt cx="8508807" cy="442406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462DAC6-03BF-4FD8-ADBE-2913B7B26BE3}"/>
                </a:ext>
              </a:extLst>
            </p:cNvPr>
            <p:cNvSpPr/>
            <p:nvPr/>
          </p:nvSpPr>
          <p:spPr>
            <a:xfrm>
              <a:off x="6364147" y="614731"/>
              <a:ext cx="2528567" cy="3564805"/>
            </a:xfrm>
            <a:prstGeom prst="roundRect">
              <a:avLst>
                <a:gd name="adj" fmla="val 2495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8EEC163-D286-4967-A511-4BB3A602BAE2}"/>
                </a:ext>
              </a:extLst>
            </p:cNvPr>
            <p:cNvSpPr/>
            <p:nvPr/>
          </p:nvSpPr>
          <p:spPr>
            <a:xfrm>
              <a:off x="383907" y="4267971"/>
              <a:ext cx="8508807" cy="764719"/>
            </a:xfrm>
            <a:prstGeom prst="roundRect">
              <a:avLst>
                <a:gd name="adj" fmla="val 15274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40A06B-5E9C-4D1D-94D9-4F567C376967}"/>
                </a:ext>
              </a:extLst>
            </p:cNvPr>
            <p:cNvSpPr/>
            <p:nvPr/>
          </p:nvSpPr>
          <p:spPr>
            <a:xfrm>
              <a:off x="383908" y="618284"/>
              <a:ext cx="5850096" cy="3568934"/>
            </a:xfrm>
            <a:prstGeom prst="roundRect">
              <a:avLst>
                <a:gd name="adj" fmla="val 2495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B8DC235-A25A-473F-9E51-3769BAB2E3D0}"/>
                </a:ext>
              </a:extLst>
            </p:cNvPr>
            <p:cNvSpPr/>
            <p:nvPr/>
          </p:nvSpPr>
          <p:spPr>
            <a:xfrm>
              <a:off x="530493" y="1193607"/>
              <a:ext cx="1696177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wasm loader</a:t>
              </a:r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D4587E-F4D2-47AF-969C-E30FA7DFD8B5}"/>
                </a:ext>
              </a:extLst>
            </p:cNvPr>
            <p:cNvSpPr/>
            <p:nvPr/>
          </p:nvSpPr>
          <p:spPr>
            <a:xfrm>
              <a:off x="2344169" y="1193607"/>
              <a:ext cx="1696177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mini loader</a:t>
              </a:r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CD356E-B991-4C0B-AB4D-AA142F83DA79}"/>
                </a:ext>
              </a:extLst>
            </p:cNvPr>
            <p:cNvSpPr/>
            <p:nvPr/>
          </p:nvSpPr>
          <p:spPr>
            <a:xfrm>
              <a:off x="530493" y="1562680"/>
              <a:ext cx="3509853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wasm instantiator</a:t>
              </a:r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429588-FAD0-4E54-B11C-9C660387C124}"/>
                </a:ext>
              </a:extLst>
            </p:cNvPr>
            <p:cNvSpPr/>
            <p:nvPr/>
          </p:nvSpPr>
          <p:spPr>
            <a:xfrm>
              <a:off x="530493" y="1930234"/>
              <a:ext cx="1696177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classic interp</a:t>
              </a:r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A5DCAEA-4D98-4E7D-8ED1-56A79464EDDC}"/>
                </a:ext>
              </a:extLst>
            </p:cNvPr>
            <p:cNvSpPr/>
            <p:nvPr/>
          </p:nvSpPr>
          <p:spPr>
            <a:xfrm>
              <a:off x="2344168" y="1930233"/>
              <a:ext cx="1696177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fast interp</a:t>
              </a:r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6A09CD-A7C3-4EA1-BD09-2E8B9254A062}"/>
                </a:ext>
              </a:extLst>
            </p:cNvPr>
            <p:cNvSpPr/>
            <p:nvPr/>
          </p:nvSpPr>
          <p:spPr>
            <a:xfrm>
              <a:off x="4346309" y="1185004"/>
              <a:ext cx="1775286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AOT loader</a:t>
              </a:r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D1A4A8-AE8C-4B55-8343-F89EB2B85019}"/>
                </a:ext>
              </a:extLst>
            </p:cNvPr>
            <p:cNvSpPr/>
            <p:nvPr/>
          </p:nvSpPr>
          <p:spPr>
            <a:xfrm>
              <a:off x="4346309" y="1562679"/>
              <a:ext cx="1775286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AOT instantiator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32CD83-28BF-4297-AB88-2663B2CF7B52}"/>
                </a:ext>
              </a:extLst>
            </p:cNvPr>
            <p:cNvSpPr/>
            <p:nvPr/>
          </p:nvSpPr>
          <p:spPr>
            <a:xfrm>
              <a:off x="4346309" y="1930232"/>
              <a:ext cx="1775286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AOT compiler</a:t>
              </a:r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82C2A59-B39E-490D-B44B-441EC122CC03}"/>
                </a:ext>
              </a:extLst>
            </p:cNvPr>
            <p:cNvSpPr/>
            <p:nvPr/>
          </p:nvSpPr>
          <p:spPr>
            <a:xfrm>
              <a:off x="530493" y="2645484"/>
              <a:ext cx="1783432" cy="29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native lib invoker</a:t>
              </a:r>
              <a:endParaRPr lang="en-US" sz="160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860882-C0D4-499F-A4D1-59B4751164B3}"/>
                </a:ext>
              </a:extLst>
            </p:cNvPr>
            <p:cNvSpPr/>
            <p:nvPr/>
          </p:nvSpPr>
          <p:spPr>
            <a:xfrm>
              <a:off x="2434328" y="2645483"/>
              <a:ext cx="1783432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native lib manager</a:t>
              </a:r>
              <a:endParaRPr lang="en-US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D28FC6-FF2D-4B37-8400-C1A55D3147F8}"/>
                </a:ext>
              </a:extLst>
            </p:cNvPr>
            <p:cNvSpPr/>
            <p:nvPr/>
          </p:nvSpPr>
          <p:spPr>
            <a:xfrm>
              <a:off x="4338164" y="2645483"/>
              <a:ext cx="1783432" cy="2931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Thread manager</a:t>
              </a:r>
              <a:endParaRPr lang="en-US" sz="1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864C79-6DB3-4ED3-84F6-58FDF7623D89}"/>
                </a:ext>
              </a:extLst>
            </p:cNvPr>
            <p:cNvSpPr/>
            <p:nvPr/>
          </p:nvSpPr>
          <p:spPr>
            <a:xfrm>
              <a:off x="530493" y="3024261"/>
              <a:ext cx="1783432" cy="29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libc builtin</a:t>
              </a:r>
              <a:endParaRPr lang="en-US" sz="16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28A5344-2AAF-4BFD-9BC7-95BE0038E6C5}"/>
                </a:ext>
              </a:extLst>
            </p:cNvPr>
            <p:cNvSpPr/>
            <p:nvPr/>
          </p:nvSpPr>
          <p:spPr>
            <a:xfrm>
              <a:off x="2434328" y="3024261"/>
              <a:ext cx="1783432" cy="29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libc WASI</a:t>
              </a:r>
              <a:endParaRPr lang="en-US" sz="160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BA51258-7A78-44F1-B00A-BD93A6F36CCE}"/>
                </a:ext>
              </a:extLst>
            </p:cNvPr>
            <p:cNvSpPr/>
            <p:nvPr/>
          </p:nvSpPr>
          <p:spPr>
            <a:xfrm>
              <a:off x="4338163" y="3019403"/>
              <a:ext cx="1783432" cy="293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lib pthread</a:t>
              </a:r>
              <a:endParaRPr lang="en-US" sz="16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E20A6D-3C93-4D13-BE68-A99B49EA8C2D}"/>
                </a:ext>
              </a:extLst>
            </p:cNvPr>
            <p:cNvSpPr/>
            <p:nvPr/>
          </p:nvSpPr>
          <p:spPr>
            <a:xfrm>
              <a:off x="530493" y="3744903"/>
              <a:ext cx="1783432" cy="293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mem allocator</a:t>
              </a:r>
              <a:endParaRPr lang="en-US" sz="16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885796B-0693-4E4B-83E5-982D7C416AD5}"/>
                </a:ext>
              </a:extLst>
            </p:cNvPr>
            <p:cNvSpPr/>
            <p:nvPr/>
          </p:nvSpPr>
          <p:spPr>
            <a:xfrm>
              <a:off x="2434328" y="3744903"/>
              <a:ext cx="1783432" cy="293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util lib</a:t>
              </a:r>
              <a:endParaRPr lang="en-US" sz="16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3299227-96E9-4918-9140-6D04B3AFCD14}"/>
                </a:ext>
              </a:extLst>
            </p:cNvPr>
            <p:cNvSpPr/>
            <p:nvPr/>
          </p:nvSpPr>
          <p:spPr>
            <a:xfrm>
              <a:off x="4338163" y="3744903"/>
              <a:ext cx="1783432" cy="2936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Platform layer</a:t>
              </a:r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B7FF0F-3817-40D7-A50E-322B8711CD09}"/>
                </a:ext>
              </a:extLst>
            </p:cNvPr>
            <p:cNvSpPr txBox="1"/>
            <p:nvPr/>
          </p:nvSpPr>
          <p:spPr>
            <a:xfrm>
              <a:off x="1458787" y="879325"/>
              <a:ext cx="1710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Interpreter Engine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C5A8F8-2EBF-4BA9-B6E4-BBB15031F797}"/>
                </a:ext>
              </a:extLst>
            </p:cNvPr>
            <p:cNvSpPr txBox="1"/>
            <p:nvPr/>
          </p:nvSpPr>
          <p:spPr>
            <a:xfrm>
              <a:off x="4516297" y="879325"/>
              <a:ext cx="1419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AOT/JIT Engine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34414EC-FBC0-44BD-891B-663619B92F02}"/>
                </a:ext>
              </a:extLst>
            </p:cNvPr>
            <p:cNvSpPr/>
            <p:nvPr/>
          </p:nvSpPr>
          <p:spPr>
            <a:xfrm>
              <a:off x="439750" y="914402"/>
              <a:ext cx="3687849" cy="1382070"/>
            </a:xfrm>
            <a:prstGeom prst="roundRect">
              <a:avLst>
                <a:gd name="adj" fmla="val 7804"/>
              </a:avLst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5B6C939-82CE-4DB0-9358-A428AA736A08}"/>
                </a:ext>
              </a:extLst>
            </p:cNvPr>
            <p:cNvSpPr/>
            <p:nvPr/>
          </p:nvSpPr>
          <p:spPr>
            <a:xfrm>
              <a:off x="4273745" y="914402"/>
              <a:ext cx="1904560" cy="1382070"/>
            </a:xfrm>
            <a:prstGeom prst="roundRect">
              <a:avLst>
                <a:gd name="adj" fmla="val 7804"/>
              </a:avLst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A0853C-2A27-4099-8AEB-7CF152897F63}"/>
                </a:ext>
              </a:extLst>
            </p:cNvPr>
            <p:cNvSpPr/>
            <p:nvPr/>
          </p:nvSpPr>
          <p:spPr>
            <a:xfrm>
              <a:off x="439749" y="2575680"/>
              <a:ext cx="5738556" cy="823658"/>
            </a:xfrm>
            <a:prstGeom prst="roundRect">
              <a:avLst>
                <a:gd name="adj" fmla="val 7804"/>
              </a:avLst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C7A781-E9D1-4A42-BC1E-4A3C6130E1A8}"/>
                </a:ext>
              </a:extLst>
            </p:cNvPr>
            <p:cNvSpPr txBox="1"/>
            <p:nvPr/>
          </p:nvSpPr>
          <p:spPr>
            <a:xfrm>
              <a:off x="2500504" y="2277707"/>
              <a:ext cx="1617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Native Lib Engine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D29AD7C-CF74-4180-9E36-094BE749580D}"/>
                </a:ext>
              </a:extLst>
            </p:cNvPr>
            <p:cNvSpPr/>
            <p:nvPr/>
          </p:nvSpPr>
          <p:spPr>
            <a:xfrm>
              <a:off x="439749" y="3671562"/>
              <a:ext cx="5738556" cy="446734"/>
            </a:xfrm>
            <a:prstGeom prst="roundRect">
              <a:avLst>
                <a:gd name="adj" fmla="val 7804"/>
              </a:avLst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D3DF9C-3391-4E55-A65B-C3553224F4B4}"/>
                </a:ext>
              </a:extLst>
            </p:cNvPr>
            <p:cNvSpPr txBox="1"/>
            <p:nvPr/>
          </p:nvSpPr>
          <p:spPr>
            <a:xfrm>
              <a:off x="2783627" y="3390386"/>
              <a:ext cx="10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rgbClr val="0070C0"/>
                  </a:solidFill>
                </a:rPr>
                <a:t>Shared Lib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E6F7EF-A3BD-4E5E-BF69-8D4C3AB2CF12}"/>
                </a:ext>
              </a:extLst>
            </p:cNvPr>
            <p:cNvSpPr/>
            <p:nvPr/>
          </p:nvSpPr>
          <p:spPr>
            <a:xfrm>
              <a:off x="530493" y="4558621"/>
              <a:ext cx="1783432" cy="385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thread/queue/msg</a:t>
              </a:r>
              <a:endParaRPr lang="en-US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AFE905C-352D-48DD-85F7-4134010AF269}"/>
                </a:ext>
              </a:extLst>
            </p:cNvPr>
            <p:cNvSpPr/>
            <p:nvPr/>
          </p:nvSpPr>
          <p:spPr>
            <a:xfrm>
              <a:off x="2434328" y="4558621"/>
              <a:ext cx="1783432" cy="385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App external service</a:t>
              </a:r>
            </a:p>
            <a:p>
              <a:pPr algn="ctr"/>
              <a:r>
                <a:rPr lang="en-US" sz="1400"/>
                <a:t>(install/uninstall)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367F962-7D64-45CE-8CE8-3470D0EA9CEC}"/>
                </a:ext>
              </a:extLst>
            </p:cNvPr>
            <p:cNvSpPr/>
            <p:nvPr/>
          </p:nvSpPr>
          <p:spPr>
            <a:xfrm>
              <a:off x="4334166" y="4558621"/>
              <a:ext cx="1783432" cy="385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Runtime glue </a:t>
              </a:r>
            </a:p>
            <a:p>
              <a:pPr algn="ctr"/>
              <a:r>
                <a:rPr lang="en-US" altLang="zh-CN" sz="1400"/>
                <a:t>layer</a:t>
              </a:r>
              <a:endParaRPr lang="en-US" sz="14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A0F75B5-E38D-4335-9775-0A0702719C12}"/>
                </a:ext>
              </a:extLst>
            </p:cNvPr>
            <p:cNvSpPr/>
            <p:nvPr/>
          </p:nvSpPr>
          <p:spPr>
            <a:xfrm>
              <a:off x="6234004" y="4558621"/>
              <a:ext cx="1199861" cy="385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Msg router</a:t>
              </a:r>
              <a:endParaRPr lang="en-US" sz="140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9885735-F80F-4E5D-BB75-0BB5495FF56D}"/>
                </a:ext>
              </a:extLst>
            </p:cNvPr>
            <p:cNvSpPr/>
            <p:nvPr/>
          </p:nvSpPr>
          <p:spPr>
            <a:xfrm>
              <a:off x="7550271" y="4558621"/>
              <a:ext cx="1199861" cy="3856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Network parser</a:t>
              </a:r>
              <a:endParaRPr lang="en-US" sz="140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1FCDDDC-B586-4052-94C7-E88D3C8212CD}"/>
                </a:ext>
              </a:extLst>
            </p:cNvPr>
            <p:cNvSpPr/>
            <p:nvPr/>
          </p:nvSpPr>
          <p:spPr>
            <a:xfrm>
              <a:off x="6746897" y="1302564"/>
              <a:ext cx="1775286" cy="29316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Timer</a:t>
              </a:r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BF55BC-9F3F-4D95-84E7-DA09C51F641C}"/>
                </a:ext>
              </a:extLst>
            </p:cNvPr>
            <p:cNvSpPr/>
            <p:nvPr/>
          </p:nvSpPr>
          <p:spPr>
            <a:xfrm>
              <a:off x="6746897" y="1839668"/>
              <a:ext cx="1775286" cy="29316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Pub/Sub</a:t>
              </a:r>
              <a:endParaRPr lang="en-US" sz="160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4A168C-AC43-46FE-A009-18CC964065F3}"/>
                </a:ext>
              </a:extLst>
            </p:cNvPr>
            <p:cNvSpPr/>
            <p:nvPr/>
          </p:nvSpPr>
          <p:spPr>
            <a:xfrm>
              <a:off x="6746897" y="2376772"/>
              <a:ext cx="1775286" cy="29316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Request/Response</a:t>
              </a:r>
              <a:endParaRPr lang="en-US" sz="160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3A2578B-872B-403E-BB88-DEAAF0F77CCE}"/>
                </a:ext>
              </a:extLst>
            </p:cNvPr>
            <p:cNvSpPr/>
            <p:nvPr/>
          </p:nvSpPr>
          <p:spPr>
            <a:xfrm>
              <a:off x="6746897" y="2909627"/>
              <a:ext cx="1775286" cy="29316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Sensor</a:t>
              </a:r>
              <a:endParaRPr lang="en-US" sz="16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2A8D16-9235-44F8-B5A4-F0B9A74F6459}"/>
                </a:ext>
              </a:extLst>
            </p:cNvPr>
            <p:cNvSpPr/>
            <p:nvPr/>
          </p:nvSpPr>
          <p:spPr>
            <a:xfrm>
              <a:off x="6746897" y="3449735"/>
              <a:ext cx="1775286" cy="29316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lvgl</a:t>
              </a:r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4A309-06CC-4AA1-B21D-D2A08200FD93}"/>
                </a:ext>
              </a:extLst>
            </p:cNvPr>
            <p:cNvSpPr txBox="1"/>
            <p:nvPr/>
          </p:nvSpPr>
          <p:spPr>
            <a:xfrm>
              <a:off x="486293" y="608629"/>
              <a:ext cx="8664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VMCore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111CA9-11F1-4424-8FD3-18F2C7BD87C3}"/>
                </a:ext>
              </a:extLst>
            </p:cNvPr>
            <p:cNvSpPr txBox="1"/>
            <p:nvPr/>
          </p:nvSpPr>
          <p:spPr>
            <a:xfrm>
              <a:off x="486293" y="4243944"/>
              <a:ext cx="1300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App manager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44390E-0937-4A9B-92F5-43FF24DB93EB}"/>
                </a:ext>
              </a:extLst>
            </p:cNvPr>
            <p:cNvSpPr txBox="1"/>
            <p:nvPr/>
          </p:nvSpPr>
          <p:spPr>
            <a:xfrm>
              <a:off x="6467785" y="614731"/>
              <a:ext cx="1477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App framework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A5733FD-E055-406A-8AFB-57BA2BC1D9AD}"/>
                </a:ext>
              </a:extLst>
            </p:cNvPr>
            <p:cNvSpPr/>
            <p:nvPr/>
          </p:nvSpPr>
          <p:spPr>
            <a:xfrm>
              <a:off x="4273745" y="2446984"/>
              <a:ext cx="1904559" cy="1071013"/>
            </a:xfrm>
            <a:prstGeom prst="roundRect">
              <a:avLst>
                <a:gd name="adj" fmla="val 9498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01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A735-72BB-4B98-9B2B-002B1B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执行机制（宏观流程）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04E53-02D7-45CE-8369-5452B5743B33}"/>
              </a:ext>
            </a:extLst>
          </p:cNvPr>
          <p:cNvSpPr/>
          <p:nvPr/>
        </p:nvSpPr>
        <p:spPr>
          <a:xfrm>
            <a:off x="265246" y="2693778"/>
            <a:ext cx="1361129" cy="65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bytecode</a:t>
            </a:r>
            <a:endParaRPr lang="en-US" sz="12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2969D2-0FA5-47D8-B153-8CFBFDEDF6FE}"/>
              </a:ext>
            </a:extLst>
          </p:cNvPr>
          <p:cNvSpPr/>
          <p:nvPr/>
        </p:nvSpPr>
        <p:spPr>
          <a:xfrm>
            <a:off x="1849741" y="1137765"/>
            <a:ext cx="6812627" cy="3769096"/>
          </a:xfrm>
          <a:prstGeom prst="roundRect">
            <a:avLst>
              <a:gd name="adj" fmla="val 280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9C0C8-1FE0-4A06-833C-941FC6288D80}"/>
              </a:ext>
            </a:extLst>
          </p:cNvPr>
          <p:cNvSpPr/>
          <p:nvPr/>
        </p:nvSpPr>
        <p:spPr>
          <a:xfrm>
            <a:off x="2141742" y="2693778"/>
            <a:ext cx="1361129" cy="65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wasm module</a:t>
            </a:r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73058-04D2-4DD0-BA98-80B3FA5A9069}"/>
              </a:ext>
            </a:extLst>
          </p:cNvPr>
          <p:cNvSpPr/>
          <p:nvPr/>
        </p:nvSpPr>
        <p:spPr>
          <a:xfrm>
            <a:off x="4132251" y="2587878"/>
            <a:ext cx="1361129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wasm module instance</a:t>
            </a:r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B0C93-31CB-48DD-A382-BEA7292A0D55}"/>
              </a:ext>
            </a:extLst>
          </p:cNvPr>
          <p:cNvSpPr/>
          <p:nvPr/>
        </p:nvSpPr>
        <p:spPr>
          <a:xfrm>
            <a:off x="6285627" y="2590181"/>
            <a:ext cx="1653130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wasm exec env</a:t>
            </a:r>
            <a:endParaRPr lang="en-US" sz="1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88A3AD-686B-409B-94EB-53D5B5018B10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26375" y="3022313"/>
            <a:ext cx="51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862C78-2B7C-4897-8DFD-9625C838DEC0}"/>
              </a:ext>
            </a:extLst>
          </p:cNvPr>
          <p:cNvSpPr txBox="1"/>
          <p:nvPr/>
        </p:nvSpPr>
        <p:spPr>
          <a:xfrm>
            <a:off x="1588143" y="26529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F1752-2446-4042-A4A7-0238B08CEA1B}"/>
              </a:ext>
            </a:extLst>
          </p:cNvPr>
          <p:cNvSpPr txBox="1"/>
          <p:nvPr/>
        </p:nvSpPr>
        <p:spPr>
          <a:xfrm>
            <a:off x="3166981" y="3495242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instantiate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6150D-8824-44CC-82C8-B14C2C9EC2D7}"/>
              </a:ext>
            </a:extLst>
          </p:cNvPr>
          <p:cNvCxnSpPr>
            <a:cxnSpLocks/>
          </p:cNvCxnSpPr>
          <p:nvPr/>
        </p:nvCxnSpPr>
        <p:spPr>
          <a:xfrm>
            <a:off x="3502871" y="3022313"/>
            <a:ext cx="62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7DFF32-F3EB-4858-BFF2-D82C0AEA1D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493380" y="3020010"/>
            <a:ext cx="792247" cy="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C35FF2-8C02-4B53-80FB-94CB8FAD2A4F}"/>
              </a:ext>
            </a:extLst>
          </p:cNvPr>
          <p:cNvSpPr txBox="1"/>
          <p:nvPr/>
        </p:nvSpPr>
        <p:spPr>
          <a:xfrm>
            <a:off x="5027824" y="2158319"/>
            <a:ext cx="17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create exec_env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38E9C-304B-4F4B-BD6E-9C693869C17D}"/>
              </a:ext>
            </a:extLst>
          </p:cNvPr>
          <p:cNvSpPr txBox="1"/>
          <p:nvPr/>
        </p:nvSpPr>
        <p:spPr>
          <a:xfrm>
            <a:off x="4495685" y="1143577"/>
            <a:ext cx="152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WAMR E</a:t>
            </a:r>
            <a:r>
              <a:rPr lang="en-US" altLang="zh-CN"/>
              <a:t>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4281B189F1745A3D74BBA1B16DD3E" ma:contentTypeVersion="8" ma:contentTypeDescription="Create a new document." ma:contentTypeScope="" ma:versionID="9a043d2c7a8a3c0d725ccff322715712">
  <xsd:schema xmlns:xsd="http://www.w3.org/2001/XMLSchema" xmlns:xs="http://www.w3.org/2001/XMLSchema" xmlns:p="http://schemas.microsoft.com/office/2006/metadata/properties" xmlns:ns2="13898c59-e24e-4dab-8c40-8afbd7f59be1" targetNamespace="http://schemas.microsoft.com/office/2006/metadata/properties" ma:root="true" ma:fieldsID="99ecdf599e9ec88df4167e52c6d3fe7d" ns2:_="">
    <xsd:import namespace="13898c59-e24e-4dab-8c40-8afbd7f59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98c59-e24e-4dab-8c40-8afbd7f59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F4136-F0AF-4DAB-9165-A085A18E90AE}">
  <ds:schemaRefs>
    <ds:schemaRef ds:uri="13898c59-e24e-4dab-8c40-8afbd7f59b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11C77F-4C54-4F42-BF73-234BA103DD51}">
  <ds:schemaRefs>
    <ds:schemaRef ds:uri="13898c59-e24e-4dab-8c40-8afbd7f59b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5786D3-F22C-4A3A-8E96-A43DB2D4F4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32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WebAssembly Micro Runtime 多线程管理</vt:lpstr>
      <vt:lpstr>目录</vt:lpstr>
      <vt:lpstr>WebAssembly Micro Runtime(WAMR)项目简介</vt:lpstr>
      <vt:lpstr>什么是WebAssembly ?</vt:lpstr>
      <vt:lpstr>WAMR 技术参数</vt:lpstr>
      <vt:lpstr>WAMR设计理念</vt:lpstr>
      <vt:lpstr>WAMR线程管理架构及实现</vt:lpstr>
      <vt:lpstr>WAMR技术架构</vt:lpstr>
      <vt:lpstr>执行机制（宏观流程）</vt:lpstr>
      <vt:lpstr>执行机制（执行环境）</vt:lpstr>
      <vt:lpstr>执行机制（线性内存与堆栈）</vt:lpstr>
      <vt:lpstr>共享线性内存</vt:lpstr>
      <vt:lpstr>独享辅助栈</vt:lpstr>
      <vt:lpstr>线程管理架构</vt:lpstr>
      <vt:lpstr>线程管理架构</vt:lpstr>
      <vt:lpstr>线程管理架构</vt:lpstr>
      <vt:lpstr>线程管理架构</vt:lpstr>
      <vt:lpstr>线程管理架构</vt:lpstr>
      <vt:lpstr>WAMR pthread适配层</vt:lpstr>
      <vt:lpstr>Pthread 适配层架构</vt:lpstr>
      <vt:lpstr>Pthread适配层工作流程</vt:lpstr>
      <vt:lpstr>Lib-pthread线程信息管理</vt:lpstr>
      <vt:lpstr>Lib-pthread线程信息管理</vt:lpstr>
      <vt:lpstr>线程暂停与终止</vt:lpstr>
      <vt:lpstr>Wasm APP编译</vt:lpstr>
      <vt:lpstr>Wasm APP编译</vt:lpstr>
      <vt:lpstr>其他</vt:lpstr>
      <vt:lpstr>Tensorflow-lite多线程实验结果</vt:lpstr>
      <vt:lpstr>结果对比</vt:lpstr>
      <vt:lpstr>Thanks</vt:lpstr>
      <vt:lpstr>backup</vt:lpstr>
      <vt:lpstr>pthread API 支持列表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Ignition bytecode handler</dc:title>
  <cp:revision>1</cp:revision>
  <dcterms:modified xsi:type="dcterms:W3CDTF">2021-06-18T08:58:27Z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0x01010002B4281B189F1745A3D74BBA1B16DD3E</vt:lpwstr>
  </property>
</Properties>
</file>