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76" r:id="rId8"/>
    <p:sldId id="266" r:id="rId9"/>
    <p:sldId id="260" r:id="rId10"/>
    <p:sldId id="265" r:id="rId11"/>
    <p:sldId id="264" r:id="rId12"/>
    <p:sldId id="261" r:id="rId13"/>
    <p:sldId id="270" r:id="rId14"/>
    <p:sldId id="271" r:id="rId15"/>
    <p:sldId id="272" r:id="rId16"/>
    <p:sldId id="273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wallet.t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Friendly wallet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Green Team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8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Верстка страниц</a:t>
            </a:r>
          </a:p>
          <a:p>
            <a:pPr marL="548640" lvl="2" indent="0">
              <a:buNone/>
            </a:pPr>
            <a:r>
              <a:rPr lang="ru-RU" dirty="0" smtClean="0"/>
              <a:t>Создание группы</a:t>
            </a:r>
          </a:p>
          <a:p>
            <a:pPr marL="548640" lvl="2" indent="0">
              <a:buNone/>
            </a:pPr>
            <a:r>
              <a:rPr lang="ru-RU" dirty="0" smtClean="0"/>
              <a:t>Изменение профиля</a:t>
            </a:r>
          </a:p>
          <a:p>
            <a:pPr marL="548640" lvl="2" indent="0">
              <a:buNone/>
            </a:pPr>
            <a:r>
              <a:rPr lang="ru-RU" dirty="0" smtClean="0"/>
              <a:t>Список участников группы</a:t>
            </a:r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/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/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/>
          </a:p>
          <a:p>
            <a:r>
              <a:rPr lang="ru-RU" dirty="0" smtClean="0"/>
              <a:t>4</a:t>
            </a:r>
            <a:r>
              <a:rPr lang="en-US" dirty="0" smtClean="0"/>
              <a:t> </a:t>
            </a:r>
            <a:r>
              <a:rPr lang="en-US" dirty="0"/>
              <a:t>commit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1116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154</a:t>
            </a:r>
            <a:r>
              <a:rPr lang="en-US" dirty="0" smtClean="0">
                <a:solidFill>
                  <a:srgbClr val="C00000"/>
                </a:solidFill>
              </a:rPr>
              <a:t> –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Греченко Лаура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7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Сухинин</a:t>
            </a:r>
            <a:r>
              <a:rPr lang="ru-RU" dirty="0" smtClean="0"/>
              <a:t> Александр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Согласование требований</a:t>
            </a:r>
          </a:p>
          <a:p>
            <a:r>
              <a:rPr lang="ru-RU" dirty="0" smtClean="0"/>
              <a:t>Создание </a:t>
            </a:r>
            <a:r>
              <a:rPr lang="en-US" dirty="0" smtClean="0"/>
              <a:t>API</a:t>
            </a:r>
            <a:endParaRPr lang="ru-RU" dirty="0"/>
          </a:p>
          <a:p>
            <a:pPr marL="548640" lvl="2" indent="0">
              <a:buNone/>
            </a:pPr>
            <a:r>
              <a:rPr lang="ru-RU" dirty="0" smtClean="0"/>
              <a:t>Регистрация пользователя</a:t>
            </a:r>
          </a:p>
          <a:p>
            <a:pPr marL="548640" lvl="2" indent="0">
              <a:buNone/>
            </a:pPr>
            <a:r>
              <a:rPr lang="ru-RU" dirty="0" smtClean="0"/>
              <a:t>Авторизация</a:t>
            </a:r>
          </a:p>
          <a:p>
            <a:pPr marL="548640" lvl="2" indent="0">
              <a:buNone/>
            </a:pPr>
            <a:r>
              <a:rPr lang="ru-RU" dirty="0" smtClean="0"/>
              <a:t>Получение данных пользователя</a:t>
            </a:r>
            <a:endParaRPr lang="ru-RU" dirty="0"/>
          </a:p>
          <a:p>
            <a:r>
              <a:rPr lang="ru-RU" dirty="0" smtClean="0"/>
              <a:t>Разработка структуры БД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12</a:t>
            </a:r>
            <a:r>
              <a:rPr lang="en-US" dirty="0" smtClean="0"/>
              <a:t> commits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2, 442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1742</a:t>
            </a:r>
            <a:r>
              <a:rPr lang="en-US" dirty="0" smtClean="0">
                <a:solidFill>
                  <a:srgbClr val="C00000"/>
                </a:solidFill>
              </a:rPr>
              <a:t> –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Рикардо</a:t>
            </a:r>
            <a:r>
              <a:rPr lang="ru-RU" dirty="0" smtClean="0"/>
              <a:t> Санчес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en-US" dirty="0"/>
              <a:t>commit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0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 smtClean="0">
                <a:solidFill>
                  <a:srgbClr val="C00000"/>
                </a:solidFill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Имеющиеся проблемы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CORS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u="sng" dirty="0" smtClean="0"/>
              <a:t>Недостаток времени.</a:t>
            </a:r>
          </a:p>
          <a:p>
            <a:pPr marL="0" indent="0">
              <a:buNone/>
            </a:pP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51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Документирование системы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Новая документация касается разрабатываемого </a:t>
            </a:r>
            <a:r>
              <a:rPr lang="en-US" dirty="0" smtClean="0"/>
              <a:t>API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Проблемы: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разделы содержат устаревшую или противоречивую информацию.</a:t>
            </a:r>
          </a:p>
          <a:p>
            <a:pPr marL="0" indent="0">
              <a:buNone/>
            </a:pPr>
            <a:r>
              <a:rPr lang="ru-RU" dirty="0" smtClean="0"/>
              <a:t>Некоторая информация отсутствует.</a:t>
            </a:r>
          </a:p>
          <a:p>
            <a:pPr marL="0" indent="0">
              <a:buNone/>
            </a:pPr>
            <a:r>
              <a:rPr lang="ru-RU" u="sng" dirty="0" smtClean="0"/>
              <a:t>Некоторая документация представлена в неформальном виде.</a:t>
            </a: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7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Количество встреч с заказчиком: </a:t>
            </a:r>
            <a:r>
              <a:rPr lang="ru-RU" dirty="0" smtClean="0"/>
              <a:t>+1 звонок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Отсутствуют страницы:</a:t>
            </a:r>
          </a:p>
          <a:p>
            <a:pPr marL="548640" lvl="2" indent="0">
              <a:buNone/>
            </a:pPr>
            <a:r>
              <a:rPr lang="ru-RU" dirty="0" smtClean="0"/>
              <a:t>Изменение коэффициентов</a:t>
            </a:r>
            <a:endParaRPr lang="ru-RU" dirty="0"/>
          </a:p>
          <a:p>
            <a:pPr marL="548640" lvl="2" indent="0">
              <a:buNone/>
            </a:pPr>
            <a:r>
              <a:rPr lang="ru-RU" dirty="0" smtClean="0"/>
              <a:t>Покупка</a:t>
            </a:r>
          </a:p>
          <a:p>
            <a:pPr marL="548640" lvl="2" indent="0">
              <a:buNone/>
            </a:pPr>
            <a:r>
              <a:rPr lang="ru-RU" dirty="0" smtClean="0"/>
              <a:t>История покупок пользователя</a:t>
            </a:r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/>
          </a:p>
          <a:p>
            <a:pPr marL="548640" lvl="2" indent="0">
              <a:buNone/>
            </a:pPr>
            <a:endParaRPr lang="ru-RU" dirty="0"/>
          </a:p>
          <a:p>
            <a:r>
              <a:rPr lang="ru-RU" dirty="0" smtClean="0"/>
              <a:t>Разработано только 4 метода </a:t>
            </a:r>
            <a:r>
              <a:rPr lang="en-US" dirty="0" smtClean="0"/>
              <a:t>API</a:t>
            </a:r>
            <a:endParaRPr lang="ru-RU" dirty="0" smtClean="0"/>
          </a:p>
          <a:p>
            <a:r>
              <a:rPr lang="ru-RU" dirty="0" smtClean="0"/>
              <a:t>Начало интеграции с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на клиенте (3 метода)</a:t>
            </a:r>
          </a:p>
        </p:txBody>
      </p:sp>
    </p:spTree>
    <p:extLst>
      <p:ext uri="{BB962C8B-B14F-4D97-AF65-F5344CB8AC3E}">
        <p14:creationId xmlns:p14="http://schemas.microsoft.com/office/powerpoint/2010/main" val="37174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на следующий спринт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Завершение верстки веб-интерфейса</a:t>
            </a:r>
          </a:p>
          <a:p>
            <a:r>
              <a:rPr lang="ru-RU" dirty="0" smtClean="0"/>
              <a:t>Создание необходимого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Интеграция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ru-RU" u="sng" dirty="0" smtClean="0"/>
              <a:t>Завершение проекта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4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вид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8114"/>
            <a:ext cx="8229600" cy="4859297"/>
          </a:xfrm>
        </p:spPr>
      </p:pic>
    </p:spTree>
    <p:extLst>
      <p:ext uri="{BB962C8B-B14F-4D97-AF65-F5344CB8AC3E}">
        <p14:creationId xmlns:p14="http://schemas.microsoft.com/office/powerpoint/2010/main" val="17274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вид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424"/>
            <a:ext cx="9144000" cy="4667416"/>
          </a:xfrm>
        </p:spPr>
      </p:pic>
    </p:spTree>
    <p:extLst>
      <p:ext uri="{BB962C8B-B14F-4D97-AF65-F5344CB8AC3E}">
        <p14:creationId xmlns:p14="http://schemas.microsoft.com/office/powerpoint/2010/main" val="17138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вид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" y="1700808"/>
            <a:ext cx="9082292" cy="3973972"/>
          </a:xfrm>
        </p:spPr>
      </p:pic>
    </p:spTree>
    <p:extLst>
      <p:ext uri="{BB962C8B-B14F-4D97-AF65-F5344CB8AC3E}">
        <p14:creationId xmlns:p14="http://schemas.microsoft.com/office/powerpoint/2010/main" val="15717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Friendly wallet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Назначение: сервис для совершения общих покупок в рамках одной группы людей.</a:t>
            </a:r>
          </a:p>
          <a:p>
            <a:r>
              <a:rPr lang="ru-RU" dirty="0" smtClean="0"/>
              <a:t>Основная задача: честное распределение средств после совершения данных покупок.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54" y="3140968"/>
            <a:ext cx="2879258" cy="26234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996952"/>
            <a:ext cx="4572000" cy="18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вид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1916832"/>
            <a:ext cx="10959867" cy="2880320"/>
          </a:xfrm>
        </p:spPr>
      </p:pic>
    </p:spTree>
    <p:extLst>
      <p:ext uri="{BB962C8B-B14F-4D97-AF65-F5344CB8AC3E}">
        <p14:creationId xmlns:p14="http://schemas.microsoft.com/office/powerpoint/2010/main" val="4895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вид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>
                <a:hlinkClick r:id="rId2"/>
              </a:rPr>
              <a:t>https://fwallet.tk</a:t>
            </a:r>
            <a:r>
              <a:rPr lang="ru-RU" dirty="0" smtClean="0"/>
              <a:t> доступны другие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требуемые возможности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Создание и сопровождение групп</a:t>
            </a:r>
          </a:p>
          <a:p>
            <a:r>
              <a:rPr lang="ru-RU" dirty="0" smtClean="0"/>
              <a:t>Учет покупок, </a:t>
            </a:r>
            <a:r>
              <a:rPr lang="ru-RU" dirty="0"/>
              <a:t>совершенных</a:t>
            </a:r>
            <a:r>
              <a:rPr lang="ru-RU" dirty="0" smtClean="0"/>
              <a:t> в течение продолжительного времени</a:t>
            </a:r>
          </a:p>
          <a:p>
            <a:r>
              <a:rPr lang="ru-RU" dirty="0" smtClean="0"/>
              <a:t>Пересчет баланса участников</a:t>
            </a:r>
          </a:p>
          <a:p>
            <a:r>
              <a:rPr lang="ru-RU" dirty="0" smtClean="0"/>
              <a:t>Создание заказов для покупки необходимых товаров</a:t>
            </a:r>
          </a:p>
          <a:p>
            <a:r>
              <a:rPr lang="ru-RU" dirty="0" smtClean="0"/>
              <a:t>Сохранение и отображение истории событий связанных с группой</a:t>
            </a:r>
          </a:p>
          <a:p>
            <a:r>
              <a:rPr lang="ru-RU" dirty="0" smtClean="0"/>
              <a:t>Изменение коэффициентов участия пользователей при оплате покупки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Дополнительные требования</a:t>
            </a:r>
          </a:p>
          <a:p>
            <a:r>
              <a:rPr lang="ru-RU" dirty="0" smtClean="0"/>
              <a:t>Наличие мобильного интерфейса</a:t>
            </a:r>
          </a:p>
          <a:p>
            <a:r>
              <a:rPr lang="ru-RU" dirty="0" smtClean="0"/>
              <a:t>Наличие веб-интерфейса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Баринов Дмитрий (веб-клиент)</a:t>
            </a:r>
          </a:p>
          <a:p>
            <a:r>
              <a:rPr lang="ru-RU" dirty="0" smtClean="0"/>
              <a:t>Греченко Лаура (веб-клиент)</a:t>
            </a:r>
          </a:p>
          <a:p>
            <a:r>
              <a:rPr lang="ru-RU" dirty="0" smtClean="0"/>
              <a:t>Певцов Игорь (сервис </a:t>
            </a:r>
            <a:r>
              <a:rPr lang="en-US" dirty="0" smtClean="0"/>
              <a:t>API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Сухинин</a:t>
            </a:r>
            <a:r>
              <a:rPr lang="ru-RU" dirty="0" smtClean="0"/>
              <a:t> Александр </a:t>
            </a:r>
            <a:r>
              <a:rPr lang="en-US" dirty="0" smtClean="0"/>
              <a:t>(</a:t>
            </a:r>
            <a:r>
              <a:rPr lang="ru-RU" dirty="0" smtClean="0"/>
              <a:t>сервис </a:t>
            </a:r>
            <a:r>
              <a:rPr lang="en-US" dirty="0" smtClean="0"/>
              <a:t>API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Рикардо</a:t>
            </a:r>
            <a:r>
              <a:rPr lang="ru-RU" dirty="0" smtClean="0"/>
              <a:t> Санчес (</a:t>
            </a:r>
            <a:r>
              <a:rPr lang="en-US" dirty="0"/>
              <a:t>?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251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Завершение верстки веб-интерфейса</a:t>
            </a:r>
          </a:p>
          <a:p>
            <a:r>
              <a:rPr lang="ru-RU" dirty="0"/>
              <a:t>Разрешение проблем связанных с сертификатами</a:t>
            </a:r>
          </a:p>
          <a:p>
            <a:r>
              <a:rPr lang="ru-RU" dirty="0"/>
              <a:t>Создание большей части необходимого </a:t>
            </a:r>
            <a:r>
              <a:rPr lang="en-US" dirty="0"/>
              <a:t>API</a:t>
            </a:r>
          </a:p>
          <a:p>
            <a:r>
              <a:rPr lang="ru-RU" dirty="0"/>
              <a:t>Создание начальной </a:t>
            </a:r>
            <a:r>
              <a:rPr lang="en-US" dirty="0" err="1"/>
              <a:t>js</a:t>
            </a:r>
            <a:r>
              <a:rPr lang="ru-RU" dirty="0"/>
              <a:t> программы для связи с </a:t>
            </a:r>
            <a:r>
              <a:rPr lang="en-US" dirty="0"/>
              <a:t>API</a:t>
            </a:r>
          </a:p>
          <a:p>
            <a:r>
              <a:rPr lang="ru-RU" dirty="0"/>
              <a:t>Минимальное отображение взаимодействия интерфейса с </a:t>
            </a:r>
            <a:r>
              <a:rPr lang="en-US" dirty="0" smtClean="0"/>
              <a:t>API</a:t>
            </a:r>
            <a:endParaRPr lang="ru-RU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Завершение верстки веб-интерфейса</a:t>
            </a:r>
          </a:p>
          <a:p>
            <a:r>
              <a:rPr lang="ru-RU" dirty="0">
                <a:solidFill>
                  <a:srgbClr val="006600"/>
                </a:solidFill>
              </a:rPr>
              <a:t>Разрешение проблем связанных с сертификатами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Создание большей части необходимого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</a:t>
            </a:r>
          </a:p>
          <a:p>
            <a:r>
              <a:rPr lang="ru-RU" dirty="0">
                <a:solidFill>
                  <a:srgbClr val="006600"/>
                </a:solidFill>
              </a:rPr>
              <a:t>Создание начальной </a:t>
            </a:r>
            <a:r>
              <a:rPr lang="en-US" dirty="0" err="1">
                <a:solidFill>
                  <a:srgbClr val="006600"/>
                </a:solidFill>
              </a:rPr>
              <a:t>js</a:t>
            </a:r>
            <a:r>
              <a:rPr lang="ru-RU" dirty="0">
                <a:solidFill>
                  <a:srgbClr val="006600"/>
                </a:solidFill>
              </a:rPr>
              <a:t> программы для связи с </a:t>
            </a:r>
            <a:r>
              <a:rPr lang="en-US" dirty="0">
                <a:solidFill>
                  <a:srgbClr val="006600"/>
                </a:solidFill>
              </a:rPr>
              <a:t>API</a:t>
            </a:r>
          </a:p>
          <a:p>
            <a:r>
              <a:rPr lang="ru-RU" dirty="0">
                <a:solidFill>
                  <a:srgbClr val="006600"/>
                </a:solidFill>
              </a:rPr>
              <a:t>Минимальное отображение взаимодействия интерфейса с </a:t>
            </a:r>
            <a:r>
              <a:rPr lang="en-US" dirty="0" smtClean="0">
                <a:solidFill>
                  <a:srgbClr val="006600"/>
                </a:solidFill>
              </a:rPr>
              <a:t>API</a:t>
            </a:r>
          </a:p>
          <a:p>
            <a:endParaRPr lang="en-US" dirty="0">
              <a:solidFill>
                <a:srgbClr val="006600"/>
              </a:solidFill>
            </a:endParaRPr>
          </a:p>
          <a:p>
            <a:r>
              <a:rPr lang="ru-RU" u="sng" dirty="0" smtClean="0">
                <a:solidFill>
                  <a:srgbClr val="006600"/>
                </a:solidFill>
              </a:rPr>
              <a:t>Разработка структуры БД</a:t>
            </a:r>
            <a:endParaRPr lang="ru-RU" u="sng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Принятые решения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Взаимодействие с </a:t>
            </a:r>
            <a:r>
              <a:rPr lang="en-US" dirty="0" err="1" smtClean="0"/>
              <a:t>api</a:t>
            </a:r>
            <a:r>
              <a:rPr lang="ru-RU" dirty="0" smtClean="0"/>
              <a:t> через </a:t>
            </a:r>
            <a:r>
              <a:rPr lang="en-US" dirty="0" err="1" smtClean="0"/>
              <a:t>ajax</a:t>
            </a:r>
            <a:endParaRPr lang="ru-RU" dirty="0" smtClean="0"/>
          </a:p>
          <a:p>
            <a:r>
              <a:rPr lang="ru-RU" dirty="0" smtClean="0"/>
              <a:t>Разрешение кросс-доменных запросов используя </a:t>
            </a:r>
            <a:r>
              <a:rPr lang="en-US" dirty="0" smtClean="0"/>
              <a:t>CORS</a:t>
            </a:r>
            <a:endParaRPr lang="ru-RU" dirty="0" smtClean="0"/>
          </a:p>
          <a:p>
            <a:r>
              <a:rPr lang="ru-RU" dirty="0" smtClean="0"/>
              <a:t>Рассмотрение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ru-RU" dirty="0" smtClean="0"/>
              <a:t>в качестве альтернативы</a:t>
            </a:r>
            <a:endParaRPr lang="en-US" dirty="0" smtClean="0"/>
          </a:p>
          <a:p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790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Развертка сервера</a:t>
            </a:r>
          </a:p>
          <a:p>
            <a:pPr marL="548640" lvl="2" indent="0">
              <a:buNone/>
            </a:pPr>
            <a:r>
              <a:rPr lang="ru-RU" dirty="0" smtClean="0"/>
              <a:t>Исправление ошибки с сертификатом</a:t>
            </a:r>
          </a:p>
          <a:p>
            <a:pPr marL="548640" lvl="2" indent="0">
              <a:buNone/>
            </a:pPr>
            <a:r>
              <a:rPr lang="ru-RU" dirty="0" smtClean="0"/>
              <a:t>Присоединение сертификата к </a:t>
            </a:r>
            <a:r>
              <a:rPr lang="en-US" dirty="0" smtClean="0"/>
              <a:t>java</a:t>
            </a:r>
            <a:r>
              <a:rPr lang="ru-RU" dirty="0" smtClean="0"/>
              <a:t> приложению</a:t>
            </a:r>
            <a:endParaRPr lang="ru-RU" dirty="0" smtClean="0"/>
          </a:p>
          <a:p>
            <a:r>
              <a:rPr lang="ru-RU" dirty="0" smtClean="0"/>
              <a:t>Создание </a:t>
            </a:r>
            <a:r>
              <a:rPr lang="en-US" dirty="0" smtClean="0"/>
              <a:t>API</a:t>
            </a:r>
          </a:p>
          <a:p>
            <a:pPr marL="548640" lvl="2" indent="0">
              <a:buNone/>
            </a:pPr>
            <a:r>
              <a:rPr lang="en-US" dirty="0"/>
              <a:t>C</a:t>
            </a:r>
            <a:r>
              <a:rPr lang="ru-RU" dirty="0" err="1" smtClean="0"/>
              <a:t>оздание</a:t>
            </a:r>
            <a:r>
              <a:rPr lang="ru-RU" dirty="0" smtClean="0"/>
              <a:t> группы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  <a:p>
            <a:r>
              <a:rPr lang="ru-RU" dirty="0" smtClean="0"/>
              <a:t>9</a:t>
            </a:r>
            <a:r>
              <a:rPr lang="en-US" dirty="0" smtClean="0"/>
              <a:t> </a:t>
            </a:r>
            <a:r>
              <a:rPr lang="en-US" dirty="0"/>
              <a:t>commit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3</a:t>
            </a:r>
            <a:r>
              <a:rPr lang="en-US" dirty="0" smtClean="0">
                <a:solidFill>
                  <a:srgbClr val="006600"/>
                </a:solidFill>
              </a:rPr>
              <a:t>,2</a:t>
            </a:r>
            <a:r>
              <a:rPr lang="ru-RU" dirty="0" smtClean="0">
                <a:solidFill>
                  <a:srgbClr val="006600"/>
                </a:solidFill>
              </a:rPr>
              <a:t>77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221</a:t>
            </a:r>
            <a:r>
              <a:rPr lang="en-US" dirty="0" smtClean="0">
                <a:solidFill>
                  <a:srgbClr val="C00000"/>
                </a:solidFill>
              </a:rPr>
              <a:t> –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Певцов Игорь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6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Начало интеграции с </a:t>
            </a:r>
            <a:r>
              <a:rPr lang="en-US" dirty="0" smtClean="0"/>
              <a:t>API</a:t>
            </a:r>
            <a:endParaRPr lang="ru-RU" dirty="0"/>
          </a:p>
          <a:p>
            <a:pPr marL="548640" lvl="2" indent="0">
              <a:buNone/>
            </a:pPr>
            <a:r>
              <a:rPr lang="ru-RU" dirty="0" smtClean="0"/>
              <a:t>Регистрация</a:t>
            </a:r>
          </a:p>
          <a:p>
            <a:pPr marL="548640" lvl="2" indent="0">
              <a:buNone/>
            </a:pPr>
            <a:r>
              <a:rPr lang="ru-RU" dirty="0" smtClean="0"/>
              <a:t>Авторизация</a:t>
            </a:r>
          </a:p>
          <a:p>
            <a:pPr marL="548640" lvl="2" indent="0">
              <a:buNone/>
            </a:pPr>
            <a:r>
              <a:rPr lang="ru-RU" dirty="0" smtClean="0"/>
              <a:t>Домашняя страница пользователя</a:t>
            </a:r>
          </a:p>
          <a:p>
            <a:r>
              <a:rPr lang="ru-RU" dirty="0" smtClean="0"/>
              <a:t>Верстка страниц</a:t>
            </a:r>
          </a:p>
          <a:p>
            <a:pPr marL="548640" lvl="2" indent="0">
              <a:buNone/>
            </a:pPr>
            <a:r>
              <a:rPr lang="ru-RU" dirty="0" smtClean="0"/>
              <a:t>Меню</a:t>
            </a:r>
          </a:p>
          <a:p>
            <a:pPr marL="548640" lvl="2" indent="0">
              <a:buNone/>
            </a:pPr>
            <a:r>
              <a:rPr lang="ru-RU" dirty="0" smtClean="0"/>
              <a:t>Чужой профиль</a:t>
            </a:r>
          </a:p>
          <a:p>
            <a:pPr marL="548640" lvl="2" indent="0">
              <a:buNone/>
            </a:pPr>
            <a:r>
              <a:rPr lang="ru-RU" dirty="0" smtClean="0"/>
              <a:t>Чужая группа</a:t>
            </a:r>
          </a:p>
          <a:p>
            <a:pPr marL="548640" lvl="2" indent="0">
              <a:buNone/>
            </a:pPr>
            <a:endParaRPr lang="ru-RU" dirty="0"/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 smtClean="0"/>
          </a:p>
          <a:p>
            <a:r>
              <a:rPr lang="ru-RU" dirty="0" smtClean="0"/>
              <a:t>13</a:t>
            </a:r>
            <a:r>
              <a:rPr lang="en-US" dirty="0" smtClean="0"/>
              <a:t> commits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5</a:t>
            </a:r>
            <a:r>
              <a:rPr lang="en-US" dirty="0" smtClean="0">
                <a:solidFill>
                  <a:srgbClr val="006600"/>
                </a:solidFill>
              </a:rPr>
              <a:t>,</a:t>
            </a:r>
            <a:r>
              <a:rPr lang="ru-RU" dirty="0" smtClean="0">
                <a:solidFill>
                  <a:srgbClr val="006600"/>
                </a:solidFill>
              </a:rPr>
              <a:t>064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2933</a:t>
            </a:r>
            <a:r>
              <a:rPr lang="en-US" dirty="0" smtClean="0">
                <a:solidFill>
                  <a:srgbClr val="C00000"/>
                </a:solidFill>
              </a:rPr>
              <a:t> –</a:t>
            </a:r>
            <a:endParaRPr lang="ru-RU" dirty="0" smtClean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Баринов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1060</TotalTime>
  <Words>391</Words>
  <Application>Microsoft Office PowerPoint</Application>
  <PresentationFormat>Экран (4:3)</PresentationFormat>
  <Paragraphs>146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Начальная</vt:lpstr>
      <vt:lpstr>Friendly wallet</vt:lpstr>
      <vt:lpstr>Friendly wallet</vt:lpstr>
      <vt:lpstr>Основные требуемые возможности</vt:lpstr>
      <vt:lpstr>Участники проекта</vt:lpstr>
      <vt:lpstr>Основные задачи</vt:lpstr>
      <vt:lpstr>Основные задачи</vt:lpstr>
      <vt:lpstr>Принятые решения</vt:lpstr>
      <vt:lpstr>Певцов Игорь</vt:lpstr>
      <vt:lpstr>Баринов Дмитрий</vt:lpstr>
      <vt:lpstr>Греченко Лаура</vt:lpstr>
      <vt:lpstr>Сухинин Александр</vt:lpstr>
      <vt:lpstr>Рикардо Санчес</vt:lpstr>
      <vt:lpstr>Имеющиеся проблемы</vt:lpstr>
      <vt:lpstr>Документирование системы</vt:lpstr>
      <vt:lpstr>Текущее состояние</vt:lpstr>
      <vt:lpstr>Задачи на следующий спринт</vt:lpstr>
      <vt:lpstr>Текущий вид</vt:lpstr>
      <vt:lpstr>Текущий вид</vt:lpstr>
      <vt:lpstr>Текущий вид</vt:lpstr>
      <vt:lpstr>Текущий вид</vt:lpstr>
      <vt:lpstr>Текущий вид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wallet</dc:title>
  <dc:creator>llama</dc:creator>
  <cp:lastModifiedBy>llama</cp:lastModifiedBy>
  <cp:revision>48</cp:revision>
  <dcterms:created xsi:type="dcterms:W3CDTF">2015-04-02T20:51:49Z</dcterms:created>
  <dcterms:modified xsi:type="dcterms:W3CDTF">2015-04-30T10:55:14Z</dcterms:modified>
</cp:coreProperties>
</file>