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74" r:id="rId8"/>
    <p:sldId id="276" r:id="rId9"/>
    <p:sldId id="266" r:id="rId10"/>
    <p:sldId id="260" r:id="rId11"/>
    <p:sldId id="265" r:id="rId12"/>
    <p:sldId id="264" r:id="rId13"/>
    <p:sldId id="261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B56E72-BE35-4390-808F-D680586ACA89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Green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8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pPr marL="548640" lvl="2" indent="0">
              <a:buNone/>
            </a:pPr>
            <a:r>
              <a:rPr lang="ru-RU" dirty="0" smtClean="0"/>
              <a:t>Содержание веб-страниц</a:t>
            </a:r>
          </a:p>
          <a:p>
            <a:pPr marL="548640" lvl="2" indent="0">
              <a:buNone/>
            </a:pPr>
            <a:r>
              <a:rPr lang="ru-RU" dirty="0" smtClean="0"/>
              <a:t>Внешний вид веб-страниц</a:t>
            </a:r>
          </a:p>
          <a:p>
            <a:r>
              <a:rPr lang="ru-RU" dirty="0" smtClean="0"/>
              <a:t>Создание эскизов страниц</a:t>
            </a:r>
          </a:p>
          <a:p>
            <a:pPr marL="59436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Форма входа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pPr marL="548640" lvl="2" indent="0">
              <a:buNone/>
            </a:pPr>
            <a:endParaRPr lang="ru-RU" dirty="0" smtClean="0"/>
          </a:p>
          <a:p>
            <a:r>
              <a:rPr lang="ru-RU" dirty="0" smtClean="0"/>
              <a:t>6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2</a:t>
            </a:r>
            <a:r>
              <a:rPr lang="en-US" dirty="0" smtClean="0">
                <a:solidFill>
                  <a:srgbClr val="006600"/>
                </a:solidFill>
              </a:rPr>
              <a:t>,</a:t>
            </a:r>
            <a:r>
              <a:rPr lang="ru-RU" dirty="0" smtClean="0">
                <a:solidFill>
                  <a:srgbClr val="006600"/>
                </a:solidFill>
              </a:rPr>
              <a:t>051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983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 smtClean="0"/>
              <a:t>2+</a:t>
            </a:r>
            <a:r>
              <a:rPr lang="en-US" dirty="0" smtClean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Баринов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pPr marL="548640" lvl="2" indent="0">
              <a:buNone/>
            </a:pPr>
            <a:r>
              <a:rPr lang="ru-RU" dirty="0" smtClean="0"/>
              <a:t>Содержание веб страниц</a:t>
            </a:r>
          </a:p>
          <a:p>
            <a:r>
              <a:rPr lang="ru-RU" dirty="0" smtClean="0"/>
              <a:t>Создание эскизов страниц</a:t>
            </a:r>
          </a:p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группы</a:t>
            </a:r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/>
              <a:t>2+</a:t>
            </a:r>
            <a:r>
              <a:rPr lang="en-US" dirty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Греченко Лаура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7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Сухинин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Управление проектом</a:t>
            </a:r>
          </a:p>
          <a:p>
            <a:r>
              <a:rPr lang="ru-RU" dirty="0" smtClean="0"/>
              <a:t>Уточнение и согласование требований</a:t>
            </a:r>
          </a:p>
          <a:p>
            <a:r>
              <a:rPr lang="ru-RU" dirty="0" smtClean="0"/>
              <a:t>Верстка страниц</a:t>
            </a:r>
          </a:p>
          <a:p>
            <a:r>
              <a:rPr lang="ru-RU" dirty="0" smtClean="0"/>
              <a:t>Покупка и конфигурирование сервера</a:t>
            </a:r>
          </a:p>
          <a:p>
            <a:r>
              <a:rPr lang="ru-RU" dirty="0" smtClean="0"/>
              <a:t>Выбор инструментов</a:t>
            </a:r>
          </a:p>
          <a:p>
            <a:r>
              <a:rPr lang="ru-RU" dirty="0" smtClean="0"/>
              <a:t>Документирование результатов общих встреч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6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1, 212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983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&gt;</a:t>
            </a:r>
            <a:r>
              <a:rPr lang="ru-RU" dirty="0" smtClean="0"/>
              <a:t>4 документа </a:t>
            </a:r>
            <a:r>
              <a:rPr lang="ru-RU" dirty="0"/>
              <a:t>на </a:t>
            </a:r>
            <a:r>
              <a:rPr lang="en-US" dirty="0" smtClean="0"/>
              <a:t>wiki</a:t>
            </a:r>
            <a:r>
              <a:rPr lang="ru-RU" dirty="0"/>
              <a:t> </a:t>
            </a:r>
            <a:r>
              <a:rPr lang="ru-RU" dirty="0" smtClean="0"/>
              <a:t>+ презентация</a:t>
            </a:r>
            <a:endParaRPr lang="en-US" dirty="0"/>
          </a:p>
          <a:p>
            <a:r>
              <a:rPr lang="ru-RU" dirty="0" smtClean="0"/>
              <a:t>3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Рикардо</a:t>
            </a:r>
            <a:r>
              <a:rPr lang="ru-RU" dirty="0" smtClean="0"/>
              <a:t> Санчес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/>
              <a:t>Общая функциональность</a:t>
            </a:r>
          </a:p>
          <a:p>
            <a:r>
              <a:rPr lang="ru-RU" dirty="0" smtClean="0"/>
              <a:t>Адаптация сервера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структуры БД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 smtClean="0"/>
              <a:t>2 закрытые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разработки дизайна веб-страниц.</a:t>
            </a:r>
          </a:p>
          <a:p>
            <a:r>
              <a:rPr lang="ru-RU" dirty="0" smtClean="0"/>
              <a:t>Отсутствие опыта верстки.</a:t>
            </a:r>
            <a:endParaRPr lang="en-US" dirty="0" smtClean="0"/>
          </a:p>
          <a:p>
            <a:r>
              <a:rPr lang="ru-RU" dirty="0"/>
              <a:t>Неудобства связанные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Проблемы с получением виртуального сервера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Проблемы с использованием сертификата.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1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Сложность разработки дизайна веб-страниц.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Отсутствие опыта верстки.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ru-RU" dirty="0">
                <a:solidFill>
                  <a:srgbClr val="006600"/>
                </a:solidFill>
              </a:rPr>
              <a:t>Неудобства связанные </a:t>
            </a:r>
            <a:r>
              <a:rPr lang="ru-RU" dirty="0" smtClean="0">
                <a:solidFill>
                  <a:srgbClr val="006600"/>
                </a:solidFill>
              </a:rPr>
              <a:t>с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ru-RU" dirty="0" smtClean="0">
                <a:solidFill>
                  <a:srgbClr val="006600"/>
                </a:solidFill>
              </a:rPr>
              <a:t>использованием </a:t>
            </a:r>
            <a:r>
              <a:rPr lang="en-US" dirty="0" err="1">
                <a:solidFill>
                  <a:srgbClr val="006600"/>
                </a:solidFill>
              </a:rPr>
              <a:t>css</a:t>
            </a:r>
            <a:r>
              <a:rPr lang="en-US" dirty="0" smtClean="0">
                <a:solidFill>
                  <a:srgbClr val="006600"/>
                </a:solidFill>
              </a:rPr>
              <a:t>.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Проблемы с получением виртуального сервера.</a:t>
            </a:r>
          </a:p>
          <a:p>
            <a:r>
              <a:rPr lang="ru-RU" dirty="0" smtClean="0"/>
              <a:t>Проблемы с использованием сертификата.</a:t>
            </a:r>
          </a:p>
          <a:p>
            <a:endParaRPr lang="ru-RU" dirty="0" smtClean="0"/>
          </a:p>
          <a:p>
            <a:r>
              <a:rPr lang="ru-RU" u="sng" dirty="0" smtClean="0"/>
              <a:t>Недостаток времени.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1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системы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Всего 6 страниц из которых:</a:t>
            </a:r>
          </a:p>
          <a:p>
            <a:r>
              <a:rPr lang="ru-RU" dirty="0" smtClean="0"/>
              <a:t>3 связаны с ТЗ</a:t>
            </a:r>
          </a:p>
          <a:p>
            <a:r>
              <a:rPr lang="ru-RU" dirty="0" smtClean="0"/>
              <a:t>1 связана с разработка структуры БД</a:t>
            </a:r>
          </a:p>
          <a:p>
            <a:r>
              <a:rPr lang="ru-RU" dirty="0" smtClean="0"/>
              <a:t>1 связана с настройкой используемых инструментов</a:t>
            </a:r>
          </a:p>
          <a:p>
            <a:r>
              <a:rPr lang="ru-RU" dirty="0" smtClean="0"/>
              <a:t>1 содержит общие сведения и навигацию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разделы содержат устаревшую иди противоречивую информацию.</a:t>
            </a:r>
          </a:p>
          <a:p>
            <a:pPr marL="0" indent="0">
              <a:buNone/>
            </a:pPr>
            <a:r>
              <a:rPr lang="ru-RU" dirty="0" smtClean="0"/>
              <a:t>Некоторая информация отсутствует.</a:t>
            </a:r>
          </a:p>
          <a:p>
            <a:pPr marL="0" indent="0">
              <a:buNone/>
            </a:pPr>
            <a:r>
              <a:rPr lang="ru-RU" u="sng" dirty="0" smtClean="0"/>
              <a:t>Некоторая документация представлена в неформальном виде.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встреч с заказчиком: </a:t>
            </a:r>
            <a:r>
              <a:rPr lang="ru-RU" dirty="0" smtClean="0"/>
              <a:t>1 + </a:t>
            </a:r>
            <a:r>
              <a:rPr lang="en-US" dirty="0" smtClean="0"/>
              <a:t>~</a:t>
            </a:r>
            <a:r>
              <a:rPr lang="ru-RU" dirty="0" smtClean="0"/>
              <a:t>3 </a:t>
            </a:r>
            <a:r>
              <a:rPr lang="ru-RU" dirty="0"/>
              <a:t>телефонных разговора.</a:t>
            </a:r>
          </a:p>
          <a:p>
            <a:endParaRPr lang="ru-RU" dirty="0" smtClean="0"/>
          </a:p>
          <a:p>
            <a:r>
              <a:rPr lang="ru-RU" dirty="0" smtClean="0"/>
              <a:t>Определено большинство требований </a:t>
            </a:r>
            <a:r>
              <a:rPr lang="ru-RU" dirty="0"/>
              <a:t>к сервису</a:t>
            </a:r>
          </a:p>
          <a:p>
            <a:r>
              <a:rPr lang="ru-RU" dirty="0" smtClean="0"/>
              <a:t>Определены все необходимые инструменты</a:t>
            </a:r>
          </a:p>
          <a:p>
            <a:r>
              <a:rPr lang="ru-RU" dirty="0" smtClean="0"/>
              <a:t>Развернут сервер </a:t>
            </a:r>
            <a:r>
              <a:rPr lang="en-US" dirty="0" smtClean="0"/>
              <a:t>(fwallet.tk)</a:t>
            </a:r>
            <a:endParaRPr lang="ru-RU" dirty="0" smtClean="0"/>
          </a:p>
          <a:p>
            <a:r>
              <a:rPr lang="ru-RU" dirty="0" smtClean="0"/>
              <a:t>Создано 4 страницы из </a:t>
            </a:r>
            <a:r>
              <a:rPr lang="en-US" dirty="0" smtClean="0"/>
              <a:t>~12</a:t>
            </a:r>
          </a:p>
          <a:p>
            <a:r>
              <a:rPr lang="ru-RU" dirty="0" smtClean="0"/>
              <a:t>Адаптирован сервер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следующий спринт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Завершение верстки веб-интерфейса</a:t>
            </a:r>
          </a:p>
          <a:p>
            <a:r>
              <a:rPr lang="ru-RU" dirty="0" smtClean="0"/>
              <a:t>Разрешение проблем связанных с сертификатами</a:t>
            </a:r>
          </a:p>
          <a:p>
            <a:r>
              <a:rPr lang="ru-RU" dirty="0" smtClean="0"/>
              <a:t>Создание большей части необходимого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Создание начальной </a:t>
            </a:r>
            <a:r>
              <a:rPr lang="en-US" dirty="0" err="1" smtClean="0"/>
              <a:t>js</a:t>
            </a:r>
            <a:r>
              <a:rPr lang="ru-RU" dirty="0" smtClean="0"/>
              <a:t> программы для связи с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Минимальное отображение взаимодействия интерфейса с </a:t>
            </a:r>
            <a:r>
              <a:rPr lang="en-US" dirty="0" smtClean="0"/>
              <a:t>API</a:t>
            </a: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мобильного интерфейса.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Можно ли исключить, либо сильно ограничить функциональность мобильного интерфейса?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Причины:</a:t>
            </a:r>
          </a:p>
          <a:p>
            <a:r>
              <a:rPr lang="ru-RU" dirty="0" smtClean="0"/>
              <a:t>Необходимость изучения особенностей мобильной верстки</a:t>
            </a:r>
          </a:p>
          <a:p>
            <a:r>
              <a:rPr lang="ru-RU" dirty="0" smtClean="0"/>
              <a:t>Недостаток времени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Предлагаемое ограничение</a:t>
            </a:r>
          </a:p>
          <a:p>
            <a:r>
              <a:rPr lang="ru-RU" dirty="0" smtClean="0"/>
              <a:t>Возможность авторизации</a:t>
            </a:r>
          </a:p>
          <a:p>
            <a:r>
              <a:rPr lang="ru-RU" dirty="0" smtClean="0"/>
              <a:t>Получения списка групп</a:t>
            </a:r>
          </a:p>
          <a:p>
            <a:r>
              <a:rPr lang="ru-RU" dirty="0" smtClean="0"/>
              <a:t>Регистрация покупки в рамках группы</a:t>
            </a:r>
          </a:p>
          <a:p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3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Назначение: сервис для совершения общих покупок в рамках одной группы людей.</a:t>
            </a:r>
          </a:p>
          <a:p>
            <a:r>
              <a:rPr lang="ru-RU" dirty="0" smtClean="0"/>
              <a:t>Основная задача: честное распределение средств после совершения данных покупок.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4" y="3140968"/>
            <a:ext cx="2879258" cy="26234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96952"/>
            <a:ext cx="4572000" cy="18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требуемые возможности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и сопровождение групп</a:t>
            </a:r>
          </a:p>
          <a:p>
            <a:r>
              <a:rPr lang="ru-RU" dirty="0" smtClean="0"/>
              <a:t>Учет покупок, </a:t>
            </a:r>
            <a:r>
              <a:rPr lang="ru-RU" dirty="0"/>
              <a:t>совершенных</a:t>
            </a:r>
            <a:r>
              <a:rPr lang="ru-RU" dirty="0" smtClean="0"/>
              <a:t> в течение продолжительного времени</a:t>
            </a:r>
          </a:p>
          <a:p>
            <a:r>
              <a:rPr lang="ru-RU" dirty="0" smtClean="0"/>
              <a:t>Пересчет баланса участников</a:t>
            </a:r>
          </a:p>
          <a:p>
            <a:r>
              <a:rPr lang="ru-RU" dirty="0" smtClean="0"/>
              <a:t>Создание заказов для покупки необходимых товаров</a:t>
            </a:r>
          </a:p>
          <a:p>
            <a:r>
              <a:rPr lang="ru-RU" dirty="0" smtClean="0"/>
              <a:t>Сохранение и отображение истории событий связанных с группой</a:t>
            </a:r>
          </a:p>
          <a:p>
            <a:r>
              <a:rPr lang="ru-RU" dirty="0" smtClean="0"/>
              <a:t>Изменение коэффициентов участия пользователей при оплате покупки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Дополнительные требования</a:t>
            </a:r>
          </a:p>
          <a:p>
            <a:r>
              <a:rPr lang="ru-RU" dirty="0" smtClean="0"/>
              <a:t>Наличие мобильного интерфейса</a:t>
            </a:r>
          </a:p>
          <a:p>
            <a:r>
              <a:rPr lang="ru-RU" dirty="0" smtClean="0"/>
              <a:t>Наличие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Баринов Дмитрий (веб-клиент)</a:t>
            </a:r>
          </a:p>
          <a:p>
            <a:r>
              <a:rPr lang="ru-RU" dirty="0" smtClean="0"/>
              <a:t>Греченко Лаура (веб-клиент)</a:t>
            </a:r>
          </a:p>
          <a:p>
            <a:r>
              <a:rPr lang="ru-RU" dirty="0" smtClean="0"/>
              <a:t>Певцов Игорь (сервис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Сухинин</a:t>
            </a:r>
            <a:r>
              <a:rPr lang="ru-RU" dirty="0" smtClean="0"/>
              <a:t> Александр </a:t>
            </a:r>
            <a:r>
              <a:rPr lang="en-US" dirty="0" smtClean="0"/>
              <a:t>(</a:t>
            </a:r>
            <a:r>
              <a:rPr lang="ru-RU" dirty="0" smtClean="0"/>
              <a:t>менеджер)</a:t>
            </a:r>
          </a:p>
          <a:p>
            <a:r>
              <a:rPr lang="ru-RU" dirty="0" err="1" smtClean="0"/>
              <a:t>Рикардо</a:t>
            </a:r>
            <a:r>
              <a:rPr lang="ru-RU" dirty="0" smtClean="0"/>
              <a:t> Санчес (сервис </a:t>
            </a:r>
            <a:r>
              <a:rPr lang="en-US" dirty="0" smtClean="0"/>
              <a:t>API)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5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Максимальное определение ТЗ</a:t>
            </a:r>
          </a:p>
          <a:p>
            <a:r>
              <a:rPr lang="ru-RU" dirty="0"/>
              <a:t>Определение </a:t>
            </a:r>
            <a:r>
              <a:rPr lang="ru-RU" dirty="0" smtClean="0"/>
              <a:t>архитектуры</a:t>
            </a:r>
          </a:p>
          <a:p>
            <a:r>
              <a:rPr lang="ru-RU" dirty="0" smtClean="0"/>
              <a:t>Развертка сервера</a:t>
            </a:r>
          </a:p>
          <a:p>
            <a:r>
              <a:rPr lang="ru-RU" dirty="0" smtClean="0"/>
              <a:t>Создание простейшего </a:t>
            </a:r>
            <a:r>
              <a:rPr lang="en-US" dirty="0" smtClean="0"/>
              <a:t>API</a:t>
            </a:r>
            <a:r>
              <a:rPr lang="ru-RU" dirty="0" smtClean="0"/>
              <a:t> сервиса</a:t>
            </a:r>
          </a:p>
          <a:p>
            <a:r>
              <a:rPr lang="ru-RU" dirty="0" smtClean="0"/>
              <a:t>Начальное определение структуры БД</a:t>
            </a:r>
          </a:p>
          <a:p>
            <a:r>
              <a:rPr lang="ru-RU" u="sng" dirty="0"/>
              <a:t>Определение дизайна мобильного и веб интерфейсов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6600"/>
                </a:solidFill>
              </a:rPr>
              <a:t>Максимальное определение ТЗ</a:t>
            </a:r>
          </a:p>
          <a:p>
            <a:r>
              <a:rPr lang="ru-RU" dirty="0">
                <a:solidFill>
                  <a:srgbClr val="006600"/>
                </a:solidFill>
              </a:rPr>
              <a:t>Определение </a:t>
            </a:r>
            <a:r>
              <a:rPr lang="ru-RU" dirty="0" smtClean="0">
                <a:solidFill>
                  <a:srgbClr val="006600"/>
                </a:solidFill>
              </a:rPr>
              <a:t>архитектуры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Развертка сервера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Создание простейшего </a:t>
            </a:r>
            <a:r>
              <a:rPr lang="en-US" dirty="0" smtClean="0">
                <a:solidFill>
                  <a:srgbClr val="006600"/>
                </a:solidFill>
              </a:rPr>
              <a:t>API</a:t>
            </a:r>
            <a:r>
              <a:rPr lang="ru-RU" dirty="0" smtClean="0">
                <a:solidFill>
                  <a:srgbClr val="006600"/>
                </a:solidFill>
              </a:rPr>
              <a:t> сервиса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Начальное определение структуры БД</a:t>
            </a:r>
          </a:p>
          <a:p>
            <a:r>
              <a:rPr lang="ru-RU" strike="sngStrike" dirty="0"/>
              <a:t>Определение дизайна мобильного и веб </a:t>
            </a:r>
            <a:r>
              <a:rPr lang="ru-RU" strike="sngStrike" dirty="0" smtClean="0"/>
              <a:t>интерфейсов</a:t>
            </a:r>
            <a:endParaRPr lang="ru-RU" dirty="0" smtClean="0">
              <a:solidFill>
                <a:srgbClr val="006600"/>
              </a:solidFill>
            </a:endParaRPr>
          </a:p>
          <a:p>
            <a:r>
              <a:rPr lang="ru-RU" u="sng" dirty="0" smtClean="0"/>
              <a:t>Верстка страниц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971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дизайна мобильного и веб интерфейсов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Изначальный план: подготовка макетов для верстки в </a:t>
            </a:r>
            <a:r>
              <a:rPr lang="en-US" dirty="0" smtClean="0"/>
              <a:t>Adobe Photoshop.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Проблемы:</a:t>
            </a:r>
            <a:endParaRPr lang="ru-RU" dirty="0"/>
          </a:p>
          <a:p>
            <a:r>
              <a:rPr lang="ru-RU" dirty="0" smtClean="0"/>
              <a:t>Отсутствует должный опыт работы с</a:t>
            </a:r>
            <a:r>
              <a:rPr lang="en-US" dirty="0" smtClean="0"/>
              <a:t> Adobe Photoshop</a:t>
            </a:r>
          </a:p>
          <a:p>
            <a:r>
              <a:rPr lang="ru-RU" dirty="0" smtClean="0"/>
              <a:t>Значительные временные затраты для определения очевидных вещей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Результат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Отказ </a:t>
            </a:r>
            <a:r>
              <a:rPr lang="ru-RU" dirty="0"/>
              <a:t>от задачи, переход на следующий </a:t>
            </a:r>
            <a:r>
              <a:rPr lang="ru-RU" dirty="0" smtClean="0"/>
              <a:t>этап</a:t>
            </a:r>
          </a:p>
          <a:p>
            <a:r>
              <a:rPr lang="ru-RU" dirty="0" smtClean="0"/>
              <a:t>Изменение приоритетов</a:t>
            </a:r>
          </a:p>
          <a:p>
            <a:r>
              <a:rPr lang="ru-RU" dirty="0" smtClean="0"/>
              <a:t>Использование черновых макетов</a:t>
            </a:r>
          </a:p>
        </p:txBody>
      </p:sp>
    </p:spTree>
    <p:extLst>
      <p:ext uri="{BB962C8B-B14F-4D97-AF65-F5344CB8AC3E}">
        <p14:creationId xmlns:p14="http://schemas.microsoft.com/office/powerpoint/2010/main" val="1241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Принятые решения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Трехуровневая архитектура</a:t>
            </a:r>
          </a:p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проектов предыдущего семестра</a:t>
            </a:r>
          </a:p>
          <a:p>
            <a:r>
              <a:rPr lang="ru-RU" dirty="0" smtClean="0"/>
              <a:t>Мобильный клиент на основе мобильного сайта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Используемые инструменты:</a:t>
            </a:r>
          </a:p>
          <a:p>
            <a:r>
              <a:rPr lang="en-US" dirty="0" err="1" smtClean="0"/>
              <a:t>WebStorm+less+autoprefixer</a:t>
            </a:r>
            <a:endParaRPr lang="en-US" dirty="0" smtClean="0"/>
          </a:p>
          <a:p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 smtClean="0"/>
              <a:t>Apache2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+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err="1" smtClean="0"/>
              <a:t>Использоване</a:t>
            </a:r>
            <a:r>
              <a:rPr lang="ru-RU" dirty="0" smtClean="0"/>
              <a:t> </a:t>
            </a:r>
            <a:r>
              <a:rPr lang="en-US" dirty="0" smtClean="0"/>
              <a:t>dot.tk</a:t>
            </a:r>
            <a:r>
              <a:rPr lang="ru-RU" dirty="0" smtClean="0"/>
              <a:t> для получения домена 2го уровня</a:t>
            </a:r>
          </a:p>
          <a:p>
            <a:r>
              <a:rPr lang="ru-RU" dirty="0" smtClean="0"/>
              <a:t>Покупка сервера на </a:t>
            </a:r>
            <a:r>
              <a:rPr lang="en-US" dirty="0" err="1" smtClean="0"/>
              <a:t>spacevds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0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r>
              <a:rPr lang="ru-RU" dirty="0" smtClean="0"/>
              <a:t>Развертка сервера</a:t>
            </a:r>
          </a:p>
          <a:p>
            <a:pPr marL="548640" lvl="2" indent="0">
              <a:buNone/>
            </a:pPr>
            <a:r>
              <a:rPr lang="ru-RU" dirty="0" smtClean="0"/>
              <a:t>Получение и привязка </a:t>
            </a:r>
            <a:r>
              <a:rPr lang="ru-RU" dirty="0"/>
              <a:t>сертификата</a:t>
            </a:r>
          </a:p>
          <a:p>
            <a:pPr marL="548640" lvl="2" indent="0">
              <a:buNone/>
            </a:pPr>
            <a:r>
              <a:rPr lang="ru-RU" dirty="0"/>
              <a:t>Получение и привязка </a:t>
            </a:r>
            <a:r>
              <a:rPr lang="ru-RU" dirty="0" smtClean="0"/>
              <a:t>домена</a:t>
            </a:r>
          </a:p>
          <a:p>
            <a:r>
              <a:rPr lang="ru-RU" dirty="0" smtClean="0"/>
              <a:t>Адаптация сервера из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1 commit </a:t>
            </a:r>
            <a:r>
              <a:rPr lang="en-US" dirty="0">
                <a:solidFill>
                  <a:srgbClr val="006600"/>
                </a:solidFill>
              </a:rPr>
              <a:t>/ 2,236 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en-US" dirty="0" smtClean="0"/>
              <a:t>3 </a:t>
            </a:r>
            <a:r>
              <a:rPr lang="ru-RU" dirty="0" smtClean="0"/>
              <a:t>закрытые задачи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Певцов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299</TotalTime>
  <Words>638</Words>
  <Application>Microsoft Office PowerPoint</Application>
  <PresentationFormat>Экран (4:3)</PresentationFormat>
  <Paragraphs>171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Начальная</vt:lpstr>
      <vt:lpstr>Friendly wallet</vt:lpstr>
      <vt:lpstr>Friendly wallet</vt:lpstr>
      <vt:lpstr>Основные требуемые возможности</vt:lpstr>
      <vt:lpstr>Участники проекта</vt:lpstr>
      <vt:lpstr>Основные задачи</vt:lpstr>
      <vt:lpstr>Основные задачи</vt:lpstr>
      <vt:lpstr>Определение дизайна мобильного и веб интерфейсов</vt:lpstr>
      <vt:lpstr>Принятые решения</vt:lpstr>
      <vt:lpstr>Певцов Игорь</vt:lpstr>
      <vt:lpstr>Баринов Дмитрий</vt:lpstr>
      <vt:lpstr>Греченко Лаура</vt:lpstr>
      <vt:lpstr>Сухинин Александр</vt:lpstr>
      <vt:lpstr>Рикардо Санчес</vt:lpstr>
      <vt:lpstr>Имеющиеся проблемы</vt:lpstr>
      <vt:lpstr>Имеющиеся проблемы</vt:lpstr>
      <vt:lpstr>Документирование системы</vt:lpstr>
      <vt:lpstr>Текущее состояние</vt:lpstr>
      <vt:lpstr>Задачи на следующий спринт</vt:lpstr>
      <vt:lpstr>Разработка мобильного интерфейса.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wallet</dc:title>
  <dc:creator>llama</dc:creator>
  <cp:lastModifiedBy>llama</cp:lastModifiedBy>
  <cp:revision>36</cp:revision>
  <dcterms:created xsi:type="dcterms:W3CDTF">2015-04-02T20:51:49Z</dcterms:created>
  <dcterms:modified xsi:type="dcterms:W3CDTF">2015-04-29T22:42:36Z</dcterms:modified>
</cp:coreProperties>
</file>