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81" r:id="rId3"/>
    <p:sldId id="257" r:id="rId4"/>
    <p:sldId id="287" r:id="rId5"/>
    <p:sldId id="288" r:id="rId6"/>
    <p:sldId id="289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83E8D6-9AD7-4467-988A-82637730ED46}">
          <p14:sldIdLst>
            <p14:sldId id="286"/>
            <p14:sldId id="281"/>
            <p14:sldId id="257"/>
            <p14:sldId id="287"/>
            <p14:sldId id="288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186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19296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30032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10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1B112F-FC26-4436-CF36-9E3DFE577656}"/>
              </a:ext>
            </a:extLst>
          </p:cNvPr>
          <p:cNvSpPr/>
          <p:nvPr/>
        </p:nvSpPr>
        <p:spPr>
          <a:xfrm>
            <a:off x="751312" y="2225769"/>
            <a:ext cx="105356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Презентация готового приложения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«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Spark</a:t>
            </a:r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A65F28-7EE1-D689-AE1D-86EE79C4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9" y="1584272"/>
            <a:ext cx="7046722" cy="47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795519" y="6263227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Общее представление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5A1B2CB0-868E-B593-C43C-AD9A6AFEE9A6}"/>
              </a:ext>
            </a:extLst>
          </p:cNvPr>
          <p:cNvSpPr>
            <a:spLocks/>
          </p:cNvSpPr>
          <p:nvPr/>
        </p:nvSpPr>
        <p:spPr bwMode="auto">
          <a:xfrm>
            <a:off x="9622959" y="4940707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24510-E3A9-7BB3-9608-836D7098D466}"/>
              </a:ext>
            </a:extLst>
          </p:cNvPr>
          <p:cNvSpPr txBox="1"/>
          <p:nvPr/>
        </p:nvSpPr>
        <p:spPr>
          <a:xfrm>
            <a:off x="795518" y="1724831"/>
            <a:ext cx="6058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представляет из себя программное обеспечение, позволяющее вести мониторинг физической активности пользователя, предлагает в зависимости от полученных данных и выставленных пользователем настроек планы тренировок, упражнения, питание и др.</a:t>
            </a:r>
          </a:p>
          <a:p>
            <a:r>
              <a:rPr lang="ru-RU" dirty="0"/>
              <a:t>Приложение ведет статистику, присылает пользователю напоминания, рекомендует наиболее подходящие спортивные клубы, фирмы-производители спортивного питания.</a:t>
            </a:r>
          </a:p>
          <a:p>
            <a:r>
              <a:rPr lang="ru-RU" dirty="0"/>
              <a:t>Приложение подходит как для профессиональных спортсменов и людей, регулярно занимающихся спортом, так и для спортсменов любителей и просто любой персоне, желающей комфортно привнести в свою жизнь и отслеживать физическую активность.</a:t>
            </a:r>
          </a:p>
          <a:p>
            <a:r>
              <a:rPr lang="ru-RU" dirty="0"/>
              <a:t>Весь обширный функционал приложения доступен по подписочной системе с символической платой в 1</a:t>
            </a:r>
            <a:r>
              <a:rPr lang="en-US" dirty="0"/>
              <a:t>$</a:t>
            </a:r>
            <a:endParaRPr lang="ru-RU" dirty="0"/>
          </a:p>
        </p:txBody>
      </p:sp>
      <p:pic>
        <p:nvPicPr>
          <p:cNvPr id="1026" name="Picture 2" descr="Спортивный бег: разновидности бега, их характеристика - Рамблер/спорт">
            <a:extLst>
              <a:ext uri="{FF2B5EF4-FFF2-40B4-BE49-F238E27FC236}">
                <a16:creationId xmlns:a16="http://schemas.microsoft.com/office/drawing/2014/main" id="{A153F29C-D88F-6170-A60C-DC19339E9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84" y="1548947"/>
            <a:ext cx="4577919" cy="343344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1F734976-9F84-E4A2-2846-D7CA0D5E9E5F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9192527" y="6333991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65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Устройства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0C604-994D-99DC-117B-3322D29CF6A2}"/>
              </a:ext>
            </a:extLst>
          </p:cNvPr>
          <p:cNvSpPr txBox="1"/>
          <p:nvPr/>
        </p:nvSpPr>
        <p:spPr>
          <a:xfrm>
            <a:off x="795519" y="1828800"/>
            <a:ext cx="957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доступно как на мобильные устройства(</a:t>
            </a:r>
            <a:r>
              <a:rPr lang="en-US" dirty="0"/>
              <a:t>Android, IOS</a:t>
            </a:r>
            <a:r>
              <a:rPr lang="ru-RU" dirty="0"/>
              <a:t>), так и на ПК</a:t>
            </a:r>
            <a:r>
              <a:rPr lang="en-US" dirty="0"/>
              <a:t>(Windows, MacOS)</a:t>
            </a:r>
            <a:r>
              <a:rPr lang="ru-RU" dirty="0"/>
              <a:t>. Для увеличения</a:t>
            </a:r>
            <a:r>
              <a:rPr lang="en-US" dirty="0"/>
              <a:t> </a:t>
            </a:r>
            <a:r>
              <a:rPr lang="ru-RU" dirty="0"/>
              <a:t>комфорта и удобства использования рекомендуется к приобретению фитнес-браслет</a:t>
            </a:r>
            <a:r>
              <a:rPr lang="en-US" dirty="0"/>
              <a:t> </a:t>
            </a:r>
            <a:r>
              <a:rPr lang="ru-RU" dirty="0"/>
              <a:t>компании </a:t>
            </a:r>
            <a:r>
              <a:rPr lang="en-US" dirty="0"/>
              <a:t>Xiaomi</a:t>
            </a:r>
            <a:r>
              <a:rPr lang="ru-RU" dirty="0"/>
              <a:t>, предлагаемый со скидкой </a:t>
            </a:r>
            <a:r>
              <a:rPr lang="en-US" dirty="0"/>
              <a:t>30% </a:t>
            </a:r>
            <a:r>
              <a:rPr lang="ru-RU" dirty="0"/>
              <a:t>для пользователей, приобретших подписку</a:t>
            </a:r>
            <a:r>
              <a:rPr lang="en-US" dirty="0"/>
              <a:t> </a:t>
            </a:r>
            <a:r>
              <a:rPr lang="ru-RU" dirty="0"/>
              <a:t>на наше приложение. </a:t>
            </a:r>
          </a:p>
        </p:txBody>
      </p:sp>
      <p:pic>
        <p:nvPicPr>
          <p:cNvPr id="2056" name="Picture 8" descr="Купить Фитнес-браслет Xiaomi Smart Band 7 в рассрочку, карта Халва. С 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D4674DCD-1BE7-74A8-B9CC-870EE1F0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9" y="3308982"/>
            <a:ext cx="2777138" cy="27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Какой бюджетный телефон купить в 2021 - обзор лучших бюджетных смартфонов  2021">
            <a:extLst>
              <a:ext uri="{FF2B5EF4-FFF2-40B4-BE49-F238E27FC236}">
                <a16:creationId xmlns:a16="http://schemas.microsoft.com/office/drawing/2014/main" id="{19193EC4-CFB0-5275-256B-A6485B69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40" y="3428999"/>
            <a:ext cx="1631010" cy="26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Ноутбуки iRU для дома – каталог продукции iRU">
            <a:extLst>
              <a:ext uri="{FF2B5EF4-FFF2-40B4-BE49-F238E27FC236}">
                <a16:creationId xmlns:a16="http://schemas.microsoft.com/office/drawing/2014/main" id="{B809846F-4535-5B54-1428-5DCB49B7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04" y="3356830"/>
            <a:ext cx="3551333" cy="277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8C15B0E8-8CD5-ECF7-81FE-25DA66802D05}"/>
              </a:ext>
            </a:extLst>
          </p:cNvPr>
          <p:cNvSpPr>
            <a:spLocks/>
          </p:cNvSpPr>
          <p:nvPr/>
        </p:nvSpPr>
        <p:spPr bwMode="auto">
          <a:xfrm>
            <a:off x="9429969" y="304800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8649356" y="6122274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836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4"/>
                </a:solidFill>
                <a:latin typeface="Roboto" pitchFamily="2" charset="0"/>
                <a:cs typeface="Arial" panose="020B0604020202020204" pitchFamily="34" charset="0"/>
              </a:rPr>
              <a:t>Функции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733238" y="5211815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81F67-C980-965F-48C1-298D3CDC247B}"/>
              </a:ext>
            </a:extLst>
          </p:cNvPr>
          <p:cNvSpPr txBox="1"/>
          <p:nvPr/>
        </p:nvSpPr>
        <p:spPr>
          <a:xfrm>
            <a:off x="782356" y="1693312"/>
            <a:ext cx="108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использования большинства функций мониторинга физической активности необходим фитнес-браслет.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7AFBA-B26D-94B3-C29C-EC7935801A79}"/>
              </a:ext>
            </a:extLst>
          </p:cNvPr>
          <p:cNvSpPr txBox="1"/>
          <p:nvPr/>
        </p:nvSpPr>
        <p:spPr>
          <a:xfrm>
            <a:off x="865726" y="2207010"/>
            <a:ext cx="4386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Функции, доступные с фитнес браслетом:</a:t>
            </a:r>
          </a:p>
          <a:p>
            <a:r>
              <a:rPr lang="ru-RU" dirty="0"/>
              <a:t> - Отслеживание пульса</a:t>
            </a:r>
          </a:p>
          <a:p>
            <a:r>
              <a:rPr lang="ru-RU" dirty="0"/>
              <a:t> - Измерение давления</a:t>
            </a:r>
          </a:p>
          <a:p>
            <a:r>
              <a:rPr lang="ru-RU" dirty="0"/>
              <a:t> - Отслеживание сердечных сокращений</a:t>
            </a:r>
          </a:p>
          <a:p>
            <a:r>
              <a:rPr lang="ru-RU" dirty="0"/>
              <a:t> - Отслеживание частоты дыхания</a:t>
            </a:r>
          </a:p>
          <a:p>
            <a:r>
              <a:rPr lang="ru-RU" dirty="0"/>
              <a:t> - Измерение уровня стресса</a:t>
            </a:r>
          </a:p>
          <a:p>
            <a:r>
              <a:rPr lang="ru-RU" dirty="0"/>
              <a:t> - Отслеживание качества сна</a:t>
            </a:r>
          </a:p>
          <a:p>
            <a:r>
              <a:rPr lang="ru-RU" dirty="0"/>
              <a:t> - Подсчет количества сожженных калорий</a:t>
            </a:r>
          </a:p>
          <a:p>
            <a:r>
              <a:rPr lang="ru-RU" dirty="0"/>
              <a:t> - Эффективность проводимых тренировок</a:t>
            </a:r>
          </a:p>
          <a:p>
            <a:r>
              <a:rPr lang="ru-RU" dirty="0"/>
              <a:t> - Общий учет полученных нагрузок и </a:t>
            </a:r>
          </a:p>
          <a:p>
            <a:r>
              <a:rPr lang="ru-RU" dirty="0"/>
              <a:t>   измерение утомляемости организма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5CDBA-2E5D-5414-136E-40603300642D}"/>
              </a:ext>
            </a:extLst>
          </p:cNvPr>
          <p:cNvSpPr txBox="1"/>
          <p:nvPr/>
        </p:nvSpPr>
        <p:spPr>
          <a:xfrm>
            <a:off x="5599004" y="2207010"/>
            <a:ext cx="55093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Функции, доступные без фитнес-браслета:</a:t>
            </a:r>
          </a:p>
          <a:p>
            <a:r>
              <a:rPr lang="ru-RU" dirty="0"/>
              <a:t> - Подсчет количества шагов за день</a:t>
            </a:r>
          </a:p>
          <a:p>
            <a:r>
              <a:rPr lang="ru-RU" dirty="0"/>
              <a:t> - Пройденное за день расстояние</a:t>
            </a:r>
          </a:p>
          <a:p>
            <a:r>
              <a:rPr lang="ru-RU" dirty="0"/>
              <a:t> - Время, потраченное на тренировки</a:t>
            </a:r>
          </a:p>
          <a:p>
            <a:r>
              <a:rPr lang="ru-RU" dirty="0"/>
              <a:t> - Подбор тренировок по совокупности данных</a:t>
            </a:r>
          </a:p>
          <a:p>
            <a:r>
              <a:rPr lang="ru-RU" dirty="0"/>
              <a:t>    физ. активности</a:t>
            </a:r>
          </a:p>
          <a:p>
            <a:r>
              <a:rPr lang="ru-RU" dirty="0"/>
              <a:t> - Составление плана тренировок</a:t>
            </a:r>
          </a:p>
          <a:p>
            <a:r>
              <a:rPr lang="ru-RU" dirty="0"/>
              <a:t> - Подбор продуктов питания и фирм-производителей</a:t>
            </a:r>
          </a:p>
          <a:p>
            <a:r>
              <a:rPr lang="ru-RU" dirty="0"/>
              <a:t>    спортивного питания в зависимости от </a:t>
            </a:r>
          </a:p>
          <a:p>
            <a:r>
              <a:rPr lang="ru-RU" dirty="0"/>
              <a:t>    физ. активности и составленного плана тренировок</a:t>
            </a:r>
          </a:p>
          <a:p>
            <a:r>
              <a:rPr lang="ru-RU" dirty="0"/>
              <a:t> - Информация о ближайших фитнес-центрах</a:t>
            </a:r>
          </a:p>
          <a:p>
            <a:r>
              <a:rPr lang="ru-RU" dirty="0"/>
              <a:t> - Ведение заметок о занятиях</a:t>
            </a:r>
          </a:p>
          <a:p>
            <a:r>
              <a:rPr lang="ru-RU" dirty="0"/>
              <a:t> - Индивидуальные рекомендации</a:t>
            </a: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F72ED936-EAAB-70AC-4456-4459FFFB5794}"/>
              </a:ext>
            </a:extLst>
          </p:cNvPr>
          <p:cNvSpPr/>
          <p:nvPr/>
        </p:nvSpPr>
        <p:spPr>
          <a:xfrm>
            <a:off x="1691382" y="5778017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700DC95-E66B-FE03-AED6-CD49E9031A5C}"/>
              </a:ext>
            </a:extLst>
          </p:cNvPr>
          <p:cNvSpPr>
            <a:spLocks/>
          </p:cNvSpPr>
          <p:nvPr/>
        </p:nvSpPr>
        <p:spPr bwMode="auto">
          <a:xfrm>
            <a:off x="1000933" y="516468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202124"/>
                </a:solidFill>
                <a:effectLst/>
                <a:latin typeface="Roboto" pitchFamily="2" charset="0"/>
              </a:rPr>
              <a:t>Почему мы?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6B8DF-6AF7-5D2C-2C1D-7F54E1F8B6C4}"/>
              </a:ext>
            </a:extLst>
          </p:cNvPr>
          <p:cNvSpPr txBox="1"/>
          <p:nvPr/>
        </p:nvSpPr>
        <p:spPr>
          <a:xfrm>
            <a:off x="795519" y="1828800"/>
            <a:ext cx="6164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- Приложение постоянно обновляется и дорабатывается, учитываются пожелания пользователей</a:t>
            </a:r>
          </a:p>
          <a:p>
            <a:r>
              <a:rPr lang="ru-RU" dirty="0"/>
              <a:t>- Приложение предлагает огромный набор функций и возможностей для занятия спортом, ведения статистики, отслеживания физ. активности и состояния организма и др.</a:t>
            </a:r>
          </a:p>
          <a:p>
            <a:r>
              <a:rPr lang="ru-RU" dirty="0"/>
              <a:t> - Наше приложение поддерживает партнерство с больших количеством фитнес-центров, фирм-производителей продуктов спортивного питания, производителем фитнес-браслетов</a:t>
            </a:r>
          </a:p>
          <a:p>
            <a:r>
              <a:rPr lang="ru-RU" dirty="0"/>
              <a:t> - Для активных пользователей предусмотрен бонус: возможность вернуть вплоть до 20% стоимости месячной подписки за счет поддержания определенного уровня физ. активности в течение месяца. Полученный </a:t>
            </a:r>
            <a:r>
              <a:rPr lang="en-US" dirty="0"/>
              <a:t>cashback </a:t>
            </a:r>
            <a:r>
              <a:rPr lang="ru-RU" dirty="0"/>
              <a:t>приходит в виде баллов и позволяет оплачивать часть товара или товар целиком в центрах и магазинах партнеров.</a:t>
            </a:r>
          </a:p>
        </p:txBody>
      </p:sp>
      <p:pic>
        <p:nvPicPr>
          <p:cNvPr id="2050" name="Picture 2" descr="Кем быть? » Профессии, связанные с физической культурой и спортом">
            <a:extLst>
              <a:ext uri="{FF2B5EF4-FFF2-40B4-BE49-F238E27FC236}">
                <a16:creationId xmlns:a16="http://schemas.microsoft.com/office/drawing/2014/main" id="{7831DBF4-0151-1A57-310A-2A991664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510" y="1935332"/>
            <a:ext cx="4809161" cy="3506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7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0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3835093" y="2228671"/>
            <a:ext cx="465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1363</TotalTime>
  <Words>412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Роман Барановский</cp:lastModifiedBy>
  <cp:revision>152</cp:revision>
  <dcterms:created xsi:type="dcterms:W3CDTF">2018-11-06T13:28:40Z</dcterms:created>
  <dcterms:modified xsi:type="dcterms:W3CDTF">2023-11-14T15:12:33Z</dcterms:modified>
</cp:coreProperties>
</file>