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81" r:id="rId3"/>
    <p:sldId id="25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83E8D6-9AD7-4467-988A-82637730ED46}">
          <p14:sldIdLst>
            <p14:sldId id="286"/>
            <p14:sldId id="281"/>
            <p14:sldId id="257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18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19296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30032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0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3182067" y="2225769"/>
            <a:ext cx="5674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Результаты опроса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94839"/>
            <a:ext cx="1109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Какую максимальную цену вы считаете приемлемой за использование приложения?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A96FF6-5414-A427-D1CD-DFCD0ABD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6"/>
            <a:ext cx="10242007" cy="44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8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94839"/>
            <a:ext cx="1109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Готовы ли вы платить больше, если при регулярных занятиях вам будет приходить </a:t>
            </a:r>
            <a:r>
              <a:rPr lang="ru-RU" sz="2800" b="0" i="0" dirty="0" err="1">
                <a:solidFill>
                  <a:srgbClr val="202124"/>
                </a:solidFill>
                <a:effectLst/>
                <a:latin typeface="Roboto" pitchFamily="2" charset="0"/>
              </a:rPr>
              <a:t>cashback</a:t>
            </a:r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656638-0F35-7679-F286-A9D9D244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48945"/>
            <a:ext cx="10279773" cy="4365585"/>
          </a:xfrm>
          <a:prstGeom prst="rect">
            <a:avLst/>
          </a:prstGeom>
        </p:spPr>
      </p:pic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2538A387-5C57-58BC-2179-89FAE5490369}"/>
              </a:ext>
            </a:extLst>
          </p:cNvPr>
          <p:cNvSpPr/>
          <p:nvPr/>
        </p:nvSpPr>
        <p:spPr>
          <a:xfrm>
            <a:off x="10101818" y="5094982"/>
            <a:ext cx="316802" cy="21407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1" y="596132"/>
            <a:ext cx="70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Пользуетесь ли вы фитнес-браслетом?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9A102-4D4F-32CD-FE21-8E6CB282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2" y="1119353"/>
            <a:ext cx="9948021" cy="4608160"/>
          </a:xfrm>
          <a:prstGeom prst="rect">
            <a:avLst/>
          </a:prstGeom>
        </p:spPr>
      </p:pic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5AD05504-F77C-6337-A2A5-0513301536EA}"/>
              </a:ext>
            </a:extLst>
          </p:cNvPr>
          <p:cNvSpPr/>
          <p:nvPr/>
        </p:nvSpPr>
        <p:spPr>
          <a:xfrm>
            <a:off x="3299234" y="6139556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610373"/>
            <a:ext cx="10906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Готовы ли вы купить фитнес-браслет, если в случае приобретения подписки на приложение браслет можно будет купить со скидкой?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1321992" y="6155125"/>
            <a:ext cx="1033542" cy="18500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94E1D7-F117-6630-0BC9-DE637DCB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2024062"/>
            <a:ext cx="10565208" cy="40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3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64453"/>
            <a:ext cx="1090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Какие дополнительные функции вы бы хотели видеть в приложении?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9537737" y="6293547"/>
            <a:ext cx="354408" cy="300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51666-F2F2-6009-BBA7-CE3D43A9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18559"/>
            <a:ext cx="10876478" cy="45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64453"/>
            <a:ext cx="166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Ваш пол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4674791" y="5933329"/>
            <a:ext cx="354408" cy="300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8B4AF7-E790-3AF9-EEA5-0C7A7C81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151032"/>
            <a:ext cx="9096626" cy="43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8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564453"/>
            <a:ext cx="253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Ваш возраст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61BCE549-EABD-FB44-48C0-540540F04584}"/>
              </a:ext>
            </a:extLst>
          </p:cNvPr>
          <p:cNvSpPr/>
          <p:nvPr/>
        </p:nvSpPr>
        <p:spPr>
          <a:xfrm>
            <a:off x="1881676" y="6026727"/>
            <a:ext cx="4117341" cy="1197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EC03A-8B96-1FDB-0390-84328419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151032"/>
            <a:ext cx="10010005" cy="44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4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F08BE1-DB57-E80B-9786-914A52DF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8" y="1119352"/>
            <a:ext cx="11087100" cy="428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1083077" y="5575177"/>
            <a:ext cx="62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видно из результатов, здесь имеется сильная корреляция</a:t>
            </a:r>
          </a:p>
        </p:txBody>
      </p:sp>
    </p:spTree>
    <p:extLst>
      <p:ext uri="{BB962C8B-B14F-4D97-AF65-F5344CB8AC3E}">
        <p14:creationId xmlns:p14="http://schemas.microsoft.com/office/powerpoint/2010/main" val="1345535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1083077" y="5575177"/>
            <a:ext cx="45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этих вопросах корреляции не наблюдается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6D169D-49BA-AA6F-1985-4C46EAB2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5" y="1415221"/>
            <a:ext cx="11336784" cy="37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5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1083077" y="5575177"/>
            <a:ext cx="45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этих вопросах корреляции не наблюдается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BF20D-3FC0-6681-1FBE-9AA752D1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119352"/>
            <a:ext cx="10471720" cy="44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34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Занимаетесь ли вы спортом?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336E68-8E63-E617-CD47-40E45B6B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939366"/>
            <a:ext cx="10324334" cy="45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772017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69" y="596132"/>
            <a:ext cx="605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Корреляци</a:t>
            </a:r>
            <a:r>
              <a:rPr lang="ru-RU" sz="2800" dirty="0">
                <a:solidFill>
                  <a:srgbClr val="202124"/>
                </a:solidFill>
                <a:latin typeface="Roboto" pitchFamily="2" charset="0"/>
              </a:rPr>
              <a:t>я в результатах опроса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F4946-7128-65BB-1CA7-CAFA54548A72}"/>
              </a:ext>
            </a:extLst>
          </p:cNvPr>
          <p:cNvSpPr txBox="1"/>
          <p:nvPr/>
        </p:nvSpPr>
        <p:spPr>
          <a:xfrm>
            <a:off x="966969" y="4782289"/>
            <a:ext cx="45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этих вопросах корреляции не наблюдается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D2B1DD-05B8-9C5F-A859-110B237C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3" y="1723981"/>
            <a:ext cx="11398929" cy="28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0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3835093" y="2228671"/>
            <a:ext cx="465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795519" y="626322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Если да, то регулярно ли?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BF2AF3-9F5C-10D7-B067-63AB3EBC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48947"/>
            <a:ext cx="11077765" cy="4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33234" y="60062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6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Занимаетесь ли вы с тренером?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F2EC2-F02A-B0E3-E3B9-5FB7C14A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7"/>
            <a:ext cx="11077200" cy="42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33234" y="60062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836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Сколько дней в неделю вы готовы заниматься?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89EE6-DFC8-A1AF-E042-A93FECDE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6"/>
            <a:ext cx="10329682" cy="4768789"/>
          </a:xfrm>
          <a:prstGeom prst="rect">
            <a:avLst/>
          </a:prstGeom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622959" y="494070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Где вам удобнее вести заметки о занятиях?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72472-FDF2-1565-709F-B417718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25" y="1548947"/>
            <a:ext cx="10495605" cy="4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1054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Насколько важным вы считаете ведение плана тренировок?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 rot="8434697">
            <a:off x="2272146" y="5476769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4B9F4-D237-7311-1CD6-A7406BD8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9" y="1548946"/>
            <a:ext cx="10742186" cy="37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4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1122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Используете ли вы приложения для ведения заметок о занятии?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D77CB2-AC58-E804-5B17-C294780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7"/>
            <a:ext cx="10620301" cy="4283326"/>
          </a:xfrm>
          <a:prstGeom prst="rect">
            <a:avLst/>
          </a:prstGeom>
        </p:spPr>
      </p:pic>
      <p:sp>
        <p:nvSpPr>
          <p:cNvPr id="8" name="Oval 41">
            <a:extLst>
              <a:ext uri="{FF2B5EF4-FFF2-40B4-BE49-F238E27FC236}">
                <a16:creationId xmlns:a16="http://schemas.microsoft.com/office/drawing/2014/main" id="{7E414BD5-AF01-D0E3-34AB-F308D822F36B}"/>
              </a:ext>
            </a:extLst>
          </p:cNvPr>
          <p:cNvSpPr/>
          <p:nvPr/>
        </p:nvSpPr>
        <p:spPr>
          <a:xfrm>
            <a:off x="9327284" y="5832273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12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Если используете, то какие?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C7CF58-5E80-374D-1972-10971DE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8" y="1548946"/>
            <a:ext cx="11090091" cy="47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1282</TotalTime>
  <Words>169</Words>
  <Application>Microsoft Office PowerPoint</Application>
  <PresentationFormat>Широкоэкранный</PresentationFormat>
  <Paragraphs>25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Роман Барановский</cp:lastModifiedBy>
  <cp:revision>115</cp:revision>
  <dcterms:created xsi:type="dcterms:W3CDTF">2018-11-06T13:28:40Z</dcterms:created>
  <dcterms:modified xsi:type="dcterms:W3CDTF">2023-10-18T11:59:16Z</dcterms:modified>
</cp:coreProperties>
</file>