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0B61A-57CC-462C-8346-D99D86CAF19B}" v="23" dt="2023-02-13T16:06:48.351"/>
    <p1510:client id="{AE597EBF-6A8E-4C4B-AB48-F2A3430961DF}" v="431" dt="2023-02-13T19:47:06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2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8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5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5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4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51094" y="1058780"/>
            <a:ext cx="5602705" cy="3092116"/>
          </a:xfrm>
        </p:spPr>
        <p:txBody>
          <a:bodyPr anchor="ctr">
            <a:normAutofit/>
          </a:bodyPr>
          <a:lstStyle/>
          <a:p>
            <a:pPr algn="l"/>
            <a:r>
              <a:rPr lang="ru-RU" sz="5200"/>
              <a:t>Меркантилисты и физиократы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5041616"/>
            <a:ext cx="3781926" cy="1246472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Сравнительная характеристика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3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F528F-1571-EA8E-131D-8B1138A0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ru-RU" dirty="0"/>
              <a:t>Концепции</a:t>
            </a: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06B88BF1-7E83-1264-2E40-71B4CE2D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ru-RU" sz="2000"/>
              <a:t>Взгляды меркантилистов в первую очередь направлены на деньги как символ богатства страны и нации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ru-RU" sz="2000"/>
              <a:t>Физиократы же считают главным богатством не денежные средства, а произведения земли, то есть главным считается сельское хозяйство</a:t>
            </a:r>
          </a:p>
        </p:txBody>
      </p:sp>
      <p:pic>
        <p:nvPicPr>
          <p:cNvPr id="5" name="Рисунок 5" descr="Изображение выглядит как трава, еда, внешний, овощ&#10;&#10;Автоматически созданное описание">
            <a:extLst>
              <a:ext uri="{FF2B5EF4-FFF2-40B4-BE49-F238E27FC236}">
                <a16:creationId xmlns:a16="http://schemas.microsoft.com/office/drawing/2014/main" id="{C334B198-0F99-D446-EC11-22637EAD4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5" r="-1" b="35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4" name="Рисунок 4" descr="Изображение выглядит как блюдо, съедобные семена, полный, пустой&#10;&#10;Автоматически созданное описание">
            <a:extLst>
              <a:ext uri="{FF2B5EF4-FFF2-40B4-BE49-F238E27FC236}">
                <a16:creationId xmlns:a16="http://schemas.microsoft.com/office/drawing/2014/main" id="{AF9D6929-2F7B-8D4D-2B9B-06CB979D2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9" b="17011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811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52739-D5DF-DAF6-6E7A-247ED750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ru-RU" sz="4100">
                <a:ea typeface="Calibri Light"/>
                <a:cs typeface="Calibri Light"/>
              </a:rPr>
              <a:t>Основные принципы меркантилистов</a:t>
            </a:r>
            <a:endParaRPr lang="ru-RU" sz="4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2E457-BC0A-11B5-52DF-F4C4BDE7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ea typeface="Calibri"/>
                <a:cs typeface="Calibri"/>
              </a:rPr>
              <a:t>Расширение экономических связей между странами</a:t>
            </a:r>
          </a:p>
          <a:p>
            <a:r>
              <a:rPr lang="ru-RU" sz="2000">
                <a:ea typeface="Calibri"/>
                <a:cs typeface="Calibri"/>
              </a:rPr>
              <a:t>Введение высоких пошлин на импорт</a:t>
            </a:r>
          </a:p>
          <a:p>
            <a:r>
              <a:rPr lang="ru-RU" sz="2000">
                <a:ea typeface="Calibri"/>
                <a:cs typeface="Calibri"/>
              </a:rPr>
              <a:t>Активное развитие экспорта</a:t>
            </a:r>
          </a:p>
          <a:p>
            <a:r>
              <a:rPr lang="ru-RU" sz="2000">
                <a:ea typeface="Calibri"/>
                <a:cs typeface="Calibri"/>
              </a:rPr>
              <a:t>Перепродажа товаров из одних стран в другие</a:t>
            </a:r>
          </a:p>
          <a:p>
            <a:r>
              <a:rPr lang="ru-RU" sz="2000">
                <a:ea typeface="Calibri"/>
                <a:cs typeface="Calibri"/>
              </a:rPr>
              <a:t>Способствование развитию мануфактур, национального производства и промышленности в целом</a:t>
            </a:r>
          </a:p>
        </p:txBody>
      </p:sp>
      <p:pic>
        <p:nvPicPr>
          <p:cNvPr id="5" name="Рисунок 5" descr="Изображение выглядит как текст, небо, внешний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D4A4BE1D-0E91-892E-93D1-5DDA602EC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51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4" name="Рисунок 4" descr="Изображение выглядит как небо, внешний, фабрика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D6CFCA85-923A-CF67-92EC-341AB44A6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1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27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51A53-41FE-26E9-28A0-B3E4210F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Основные принципы физиократов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0D02E-E6ED-1447-144D-8F217AFE1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ea typeface="Calibri"/>
                <a:cs typeface="Calibri"/>
              </a:rPr>
              <a:t>Богатством является продукция сельского хозяйства</a:t>
            </a:r>
          </a:p>
          <a:p>
            <a:r>
              <a:rPr lang="ru-RU" sz="2000">
                <a:ea typeface="Calibri"/>
                <a:cs typeface="Calibri"/>
              </a:rPr>
              <a:t>Источником богатства является труд населения, занятого в сельском хозяйстве</a:t>
            </a:r>
          </a:p>
          <a:p>
            <a:r>
              <a:rPr lang="ru-RU" sz="2000">
                <a:ea typeface="Calibri"/>
                <a:cs typeface="Calibri"/>
              </a:rPr>
              <a:t>Отрицание принципов меркантилизма</a:t>
            </a:r>
          </a:p>
          <a:p>
            <a:r>
              <a:rPr lang="ru-RU" sz="2000">
                <a:ea typeface="Calibri"/>
                <a:cs typeface="Calibri"/>
              </a:rPr>
              <a:t>Управление экономическими процессами является считается излишним, а процессы в экономике должны идти естественным, натуральным путем</a:t>
            </a:r>
          </a:p>
          <a:p>
            <a:endParaRPr lang="ru-RU" sz="2000">
              <a:ea typeface="Calibri"/>
              <a:cs typeface="Calibri"/>
            </a:endParaRPr>
          </a:p>
        </p:txBody>
      </p:sp>
      <p:pic>
        <p:nvPicPr>
          <p:cNvPr id="4" name="Рисунок 4" descr="Изображение выглядит как трава, небо, внешний, поле&#10;&#10;Автоматически созданное описание">
            <a:extLst>
              <a:ext uri="{FF2B5EF4-FFF2-40B4-BE49-F238E27FC236}">
                <a16:creationId xmlns:a16="http://schemas.microsoft.com/office/drawing/2014/main" id="{6039B21B-31CF-A2E5-2B3A-5589B6ED2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1" r="10949" b="-3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6466D-B0D2-23B7-3E60-C9C1BDCB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Сравнительная таблица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94CBDB-53A8-D717-6B54-09CDDACE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92A7A54-9B9F-D595-0169-81FE22FC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709847"/>
            <a:ext cx="4747547" cy="54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6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Меркантилисты и физиократы</vt:lpstr>
      <vt:lpstr>Концепции</vt:lpstr>
      <vt:lpstr>Основные принципы меркантилистов</vt:lpstr>
      <vt:lpstr>Основные принципы физиократов</vt:lpstr>
      <vt:lpstr>Сравнительная таблица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Роман Барановский</cp:lastModifiedBy>
  <cp:revision>123</cp:revision>
  <dcterms:created xsi:type="dcterms:W3CDTF">2023-02-13T16:01:48Z</dcterms:created>
  <dcterms:modified xsi:type="dcterms:W3CDTF">2023-02-27T11:14:49Z</dcterms:modified>
</cp:coreProperties>
</file>