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2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F03BEE-415C-4A28-91C7-1C1010872EA8}" v="86" dt="2023-05-17T20:32:16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844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7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1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4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7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2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1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6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8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1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8651" y="1122363"/>
            <a:ext cx="11034695" cy="3174690"/>
          </a:xfrm>
        </p:spPr>
        <p:txBody>
          <a:bodyPr>
            <a:normAutofit/>
          </a:bodyPr>
          <a:lstStyle/>
          <a:p>
            <a:r>
              <a:rPr lang="ru-RU" dirty="0">
                <a:cs typeface="Calibri Light"/>
              </a:rPr>
              <a:t>Гендерное неравенство в Республике Беларусь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8651" y="4723637"/>
            <a:ext cx="11034695" cy="1481396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4" name="Rectangle 15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6" name="Rectangle 15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Рисунок 5" descr="Изображение выглядит как диаграмма, круговая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CCFBE6DF-DE63-C3F0-C040-F5F339CC9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199" y="2139484"/>
            <a:ext cx="9753602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79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16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7" name="Rectangle 166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9" name="Rectangle 16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Рисунок 5" descr="Изображение выглядит как диаграмма, круговая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598BABFF-A7F5-7268-66E1-939725609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468" y="2139484"/>
            <a:ext cx="9053063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58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6" name="Rectangle 175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Рисунок 5" descr="Изображение выглядит как диаграмма, круговая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3CE9B05D-7745-7906-0780-79E06CD15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9866" b="-1"/>
          <a:stretch/>
        </p:blipFill>
        <p:spPr>
          <a:xfrm>
            <a:off x="352751" y="302429"/>
            <a:ext cx="11550506" cy="6053920"/>
          </a:xfrm>
          <a:prstGeom prst="rect">
            <a:avLst/>
          </a:prstGeom>
        </p:spPr>
      </p:pic>
      <p:sp>
        <p:nvSpPr>
          <p:cNvPr id="180" name="Rectangle 179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513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5" name="Rectangle 184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5" descr="Изображение выглядит как диаграмма, круговая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41DE10EC-20F5-778D-414C-331045F17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9866" b="-1"/>
          <a:stretch/>
        </p:blipFill>
        <p:spPr>
          <a:xfrm>
            <a:off x="352751" y="302429"/>
            <a:ext cx="11550506" cy="6053920"/>
          </a:xfrm>
          <a:prstGeom prst="rect">
            <a:avLst/>
          </a:prstGeom>
        </p:spPr>
      </p:pic>
      <p:sp>
        <p:nvSpPr>
          <p:cNvPr id="189" name="Rectangle 188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642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Рисунок 7" descr="Изображение выглядит как диаграмма, круговая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D7C05032-4E9E-90E3-1D77-7338CB679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303" y="2091095"/>
            <a:ext cx="10014859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2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9E6EFEE-6516-482C-B143-F97F9BF89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F0D2C0-CD0C-470C-8851-D8B2CC417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748766" y="3248002"/>
            <a:ext cx="5688917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Рисунок 4" descr="Изображение выглядит как диаграмма, круговая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3FA11F8C-1533-CF09-3149-C02C04431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2308" b="-2"/>
          <a:stretch/>
        </p:blipFill>
        <p:spPr>
          <a:xfrm>
            <a:off x="583656" y="499236"/>
            <a:ext cx="11024687" cy="568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4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2" name="Рисунок 2" descr="Изображение выглядит как диаграмма, круговая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C5E81E31-407E-4502-4D51-CA4C373F9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468" y="2139484"/>
            <a:ext cx="9053063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7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7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7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Рисунок 3" descr="Изображение выглядит как диаграмма, круговая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DFA0B589-EFF0-810F-5555-B4FCDEE73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303" y="2091095"/>
            <a:ext cx="10014859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3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ectangle 9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" name="Rectangle 96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Рисунок 3" descr="Изображение выглядит как диаграмма, круговая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8843DB0A-2AA2-44DD-5A0D-79E9BD2AA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954" y="2091095"/>
            <a:ext cx="9295556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6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Рисунок 5" descr="Изображение выглядит как диаграмма, круговая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93919300-65CB-DA66-1601-C3CADDDA1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199" y="2139484"/>
            <a:ext cx="9753602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9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Rectangle 12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Рисунок 5" descr="Изображение выглядит как диаграмма, круговая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22A102F6-59C0-E5E5-94ED-D36608C2D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954" y="2091095"/>
            <a:ext cx="9295556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0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Рисунок 5" descr="Изображение выглядит как диаграмма, круговая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4AC92307-8D87-DB7D-879B-FE417692F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199" y="2139484"/>
            <a:ext cx="9753602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4195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Широкоэкранный</PresentationFormat>
  <Paragraphs>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Calibri</vt:lpstr>
      <vt:lpstr>Neue Haas Grotesk Text Pro</vt:lpstr>
      <vt:lpstr>AccentBoxVTI</vt:lpstr>
      <vt:lpstr>Гендерное неравенство в Республике Беларусь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Роман Барановский</cp:lastModifiedBy>
  <cp:revision>68</cp:revision>
  <dcterms:created xsi:type="dcterms:W3CDTF">2023-05-17T20:23:37Z</dcterms:created>
  <dcterms:modified xsi:type="dcterms:W3CDTF">2023-05-17T21:29:58Z</dcterms:modified>
</cp:coreProperties>
</file>