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3"/>
  </p:sldMasterIdLst>
  <p:notesMasterIdLst>
    <p:notesMasterId r:id="rId23"/>
  </p:notesMasterIdLst>
  <p:handoutMasterIdLst>
    <p:handoutMasterId r:id="rId24"/>
  </p:handoutMasterIdLst>
  <p:sldIdLst>
    <p:sldId id="256" r:id="rId4"/>
    <p:sldId id="465" r:id="rId5"/>
    <p:sldId id="466" r:id="rId6"/>
    <p:sldId id="467" r:id="rId7"/>
    <p:sldId id="468" r:id="rId8"/>
    <p:sldId id="470" r:id="rId9"/>
    <p:sldId id="471" r:id="rId10"/>
    <p:sldId id="473" r:id="rId11"/>
    <p:sldId id="475" r:id="rId12"/>
    <p:sldId id="476" r:id="rId13"/>
    <p:sldId id="469" r:id="rId14"/>
    <p:sldId id="477" r:id="rId15"/>
    <p:sldId id="478" r:id="rId16"/>
    <p:sldId id="479" r:id="rId17"/>
    <p:sldId id="481" r:id="rId18"/>
    <p:sldId id="480" r:id="rId19"/>
    <p:sldId id="482" r:id="rId20"/>
    <p:sldId id="483" r:id="rId21"/>
    <p:sldId id="484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Grechyn" initials="MG" lastIdx="5" clrIdx="0">
    <p:extLst>
      <p:ext uri="{19B8F6BF-5375-455C-9EA6-DF929625EA0E}">
        <p15:presenceInfo xmlns:p15="http://schemas.microsoft.com/office/powerpoint/2012/main" userId="f1cf163325477b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71B5"/>
    <a:srgbClr val="00820A"/>
    <a:srgbClr val="00EF23"/>
    <a:srgbClr val="00C91B"/>
    <a:srgbClr val="00DB00"/>
    <a:srgbClr val="008C03"/>
    <a:srgbClr val="00B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43"/>
    <p:restoredTop sz="96311"/>
  </p:normalViewPr>
  <p:slideViewPr>
    <p:cSldViewPr snapToGrid="0">
      <p:cViewPr varScale="1">
        <p:scale>
          <a:sx n="70" d="100"/>
          <a:sy n="70" d="100"/>
        </p:scale>
        <p:origin x="6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FB2CE2-C815-456E-9C3C-E290BB1CCD8D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C29AC2BD-7E1F-4E6B-B7E3-582319724CCA}">
      <dgm:prSet phldrT="[Text]"/>
      <dgm:spPr/>
      <dgm:t>
        <a:bodyPr/>
        <a:lstStyle/>
        <a:p>
          <a:r>
            <a:rPr lang="en-US" b="1"/>
            <a:t>1. Business Understanding</a:t>
          </a:r>
        </a:p>
      </dgm:t>
    </dgm:pt>
    <dgm:pt modelId="{E51D62F9-BC86-4C22-AC09-5E1C2456C2B9}" type="parTrans" cxnId="{92F14647-F223-472B-B826-F674F7D7E047}">
      <dgm:prSet/>
      <dgm:spPr/>
      <dgm:t>
        <a:bodyPr/>
        <a:lstStyle/>
        <a:p>
          <a:endParaRPr lang="en-US"/>
        </a:p>
      </dgm:t>
    </dgm:pt>
    <dgm:pt modelId="{7C5C45FF-167A-425B-A2A7-84519EF32638}" type="sibTrans" cxnId="{92F14647-F223-472B-B826-F674F7D7E047}">
      <dgm:prSet/>
      <dgm:spPr/>
      <dgm:t>
        <a:bodyPr/>
        <a:lstStyle/>
        <a:p>
          <a:endParaRPr lang="en-US"/>
        </a:p>
      </dgm:t>
    </dgm:pt>
    <dgm:pt modelId="{6C263188-2DE9-4849-8734-1366BF37AC0D}">
      <dgm:prSet/>
      <dgm:spPr/>
      <dgm:t>
        <a:bodyPr/>
        <a:lstStyle/>
        <a:p>
          <a:endParaRPr lang="en-US"/>
        </a:p>
      </dgm:t>
    </dgm:pt>
    <dgm:pt modelId="{37C8974D-62C3-41F3-AE15-6D728FB410C4}" type="sibTrans" cxnId="{8C83E8DF-AE38-4927-A310-943408D55CFF}">
      <dgm:prSet/>
      <dgm:spPr/>
      <dgm:t>
        <a:bodyPr/>
        <a:lstStyle/>
        <a:p>
          <a:endParaRPr lang="en-US"/>
        </a:p>
      </dgm:t>
    </dgm:pt>
    <dgm:pt modelId="{39810E57-9D1E-411B-9A5E-112841C13B6E}" type="parTrans" cxnId="{8C83E8DF-AE38-4927-A310-943408D55CFF}">
      <dgm:prSet/>
      <dgm:spPr/>
      <dgm:t>
        <a:bodyPr/>
        <a:lstStyle/>
        <a:p>
          <a:endParaRPr lang="en-US"/>
        </a:p>
      </dgm:t>
    </dgm:pt>
    <dgm:pt modelId="{EA29DA2C-4591-4022-9A08-581FB016B5F2}" type="pres">
      <dgm:prSet presAssocID="{C7FB2CE2-C815-456E-9C3C-E290BB1CCD8D}" presName="Name0" presStyleCnt="0">
        <dgm:presLayoutVars>
          <dgm:dir/>
          <dgm:resizeHandles val="exact"/>
        </dgm:presLayoutVars>
      </dgm:prSet>
      <dgm:spPr/>
    </dgm:pt>
    <dgm:pt modelId="{30437C48-FE20-468C-9AE6-14DDAB9BCB7B}" type="pres">
      <dgm:prSet presAssocID="{C29AC2BD-7E1F-4E6B-B7E3-582319724CCA}" presName="node" presStyleLbl="node1" presStyleIdx="0" presStyleCnt="2">
        <dgm:presLayoutVars>
          <dgm:bulletEnabled val="1"/>
        </dgm:presLayoutVars>
      </dgm:prSet>
      <dgm:spPr/>
    </dgm:pt>
    <dgm:pt modelId="{00B8F451-59F9-4043-929C-3ABFEB31179F}" type="pres">
      <dgm:prSet presAssocID="{7C5C45FF-167A-425B-A2A7-84519EF32638}" presName="sibTrans" presStyleLbl="sibTrans2D1" presStyleIdx="0" presStyleCnt="1"/>
      <dgm:spPr/>
    </dgm:pt>
    <dgm:pt modelId="{8B340A51-A7C1-494F-B9A5-E87736684548}" type="pres">
      <dgm:prSet presAssocID="{7C5C45FF-167A-425B-A2A7-84519EF32638}" presName="connectorText" presStyleLbl="sibTrans2D1" presStyleIdx="0" presStyleCnt="1"/>
      <dgm:spPr/>
    </dgm:pt>
    <dgm:pt modelId="{4972FAFE-8D73-4923-B872-A086216C9608}" type="pres">
      <dgm:prSet presAssocID="{6C263188-2DE9-4849-8734-1366BF37AC0D}" presName="node" presStyleLbl="node1" presStyleIdx="1" presStyleCnt="2">
        <dgm:presLayoutVars>
          <dgm:bulletEnabled val="1"/>
        </dgm:presLayoutVars>
      </dgm:prSet>
      <dgm:spPr/>
    </dgm:pt>
  </dgm:ptLst>
  <dgm:cxnLst>
    <dgm:cxn modelId="{1C20C71A-B41A-4B8A-B6F5-037A5AE6AAB4}" type="presOf" srcId="{C29AC2BD-7E1F-4E6B-B7E3-582319724CCA}" destId="{30437C48-FE20-468C-9AE6-14DDAB9BCB7B}" srcOrd="0" destOrd="0" presId="urn:microsoft.com/office/officeart/2005/8/layout/process1"/>
    <dgm:cxn modelId="{732C5342-8C9D-44BB-BAC0-B3A3B26BD04C}" type="presOf" srcId="{C7FB2CE2-C815-456E-9C3C-E290BB1CCD8D}" destId="{EA29DA2C-4591-4022-9A08-581FB016B5F2}" srcOrd="0" destOrd="0" presId="urn:microsoft.com/office/officeart/2005/8/layout/process1"/>
    <dgm:cxn modelId="{92F14647-F223-472B-B826-F674F7D7E047}" srcId="{C7FB2CE2-C815-456E-9C3C-E290BB1CCD8D}" destId="{C29AC2BD-7E1F-4E6B-B7E3-582319724CCA}" srcOrd="0" destOrd="0" parTransId="{E51D62F9-BC86-4C22-AC09-5E1C2456C2B9}" sibTransId="{7C5C45FF-167A-425B-A2A7-84519EF32638}"/>
    <dgm:cxn modelId="{14E3FA71-C0FA-4129-817D-C5BA66D0C572}" type="presOf" srcId="{7C5C45FF-167A-425B-A2A7-84519EF32638}" destId="{8B340A51-A7C1-494F-B9A5-E87736684548}" srcOrd="1" destOrd="0" presId="urn:microsoft.com/office/officeart/2005/8/layout/process1"/>
    <dgm:cxn modelId="{29458ABC-804E-4646-9B47-D2DB6B9750FB}" type="presOf" srcId="{6C263188-2DE9-4849-8734-1366BF37AC0D}" destId="{4972FAFE-8D73-4923-B872-A086216C9608}" srcOrd="0" destOrd="0" presId="urn:microsoft.com/office/officeart/2005/8/layout/process1"/>
    <dgm:cxn modelId="{59E342D6-F55C-4E7F-BC93-19EA56F8EB0E}" type="presOf" srcId="{7C5C45FF-167A-425B-A2A7-84519EF32638}" destId="{00B8F451-59F9-4043-929C-3ABFEB31179F}" srcOrd="0" destOrd="0" presId="urn:microsoft.com/office/officeart/2005/8/layout/process1"/>
    <dgm:cxn modelId="{8C83E8DF-AE38-4927-A310-943408D55CFF}" srcId="{C7FB2CE2-C815-456E-9C3C-E290BB1CCD8D}" destId="{6C263188-2DE9-4849-8734-1366BF37AC0D}" srcOrd="1" destOrd="0" parTransId="{39810E57-9D1E-411B-9A5E-112841C13B6E}" sibTransId="{37C8974D-62C3-41F3-AE15-6D728FB410C4}"/>
    <dgm:cxn modelId="{F44A056D-3121-4536-BB97-7A64DE16B252}" type="presParOf" srcId="{EA29DA2C-4591-4022-9A08-581FB016B5F2}" destId="{30437C48-FE20-468C-9AE6-14DDAB9BCB7B}" srcOrd="0" destOrd="0" presId="urn:microsoft.com/office/officeart/2005/8/layout/process1"/>
    <dgm:cxn modelId="{2D9A0326-71E8-42BB-AA7F-CB4868DC9798}" type="presParOf" srcId="{EA29DA2C-4591-4022-9A08-581FB016B5F2}" destId="{00B8F451-59F9-4043-929C-3ABFEB31179F}" srcOrd="1" destOrd="0" presId="urn:microsoft.com/office/officeart/2005/8/layout/process1"/>
    <dgm:cxn modelId="{C7D79E72-0FE4-42EF-B48C-B7D21B802187}" type="presParOf" srcId="{00B8F451-59F9-4043-929C-3ABFEB31179F}" destId="{8B340A51-A7C1-494F-B9A5-E87736684548}" srcOrd="0" destOrd="0" presId="urn:microsoft.com/office/officeart/2005/8/layout/process1"/>
    <dgm:cxn modelId="{63EA6612-5164-431E-B7A7-8B58DD3B80DF}" type="presParOf" srcId="{EA29DA2C-4591-4022-9A08-581FB016B5F2}" destId="{4972FAFE-8D73-4923-B872-A086216C960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B07E94E-7A0F-422A-A404-6A68F0B89691}" type="doc">
      <dgm:prSet loTypeId="urn:microsoft.com/office/officeart/2005/8/layout/cycle5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876BA-4C81-47E5-8354-3D0147AF87E5}">
      <dgm:prSet phldrT="[Text]"/>
      <dgm:spPr/>
      <dgm:t>
        <a:bodyPr/>
        <a:lstStyle/>
        <a:p>
          <a:r>
            <a:rPr lang="en-US"/>
            <a:t>Model Building</a:t>
          </a:r>
        </a:p>
      </dgm:t>
    </dgm:pt>
    <dgm:pt modelId="{FC537199-6833-495B-9368-D950E0886334}" type="parTrans" cxnId="{9CD62961-F0C5-4A7A-9EE4-18AEA149B8F0}">
      <dgm:prSet/>
      <dgm:spPr/>
      <dgm:t>
        <a:bodyPr/>
        <a:lstStyle/>
        <a:p>
          <a:endParaRPr lang="en-US"/>
        </a:p>
      </dgm:t>
    </dgm:pt>
    <dgm:pt modelId="{64EEEFB4-B4A2-44D1-AF3B-EA59779B48F7}" type="sibTrans" cxnId="{9CD62961-F0C5-4A7A-9EE4-18AEA149B8F0}">
      <dgm:prSet/>
      <dgm:spPr/>
      <dgm:t>
        <a:bodyPr/>
        <a:lstStyle/>
        <a:p>
          <a:endParaRPr lang="en-US"/>
        </a:p>
      </dgm:t>
    </dgm:pt>
    <dgm:pt modelId="{03B152B8-FA85-466F-B436-11439DFF64FD}">
      <dgm:prSet phldrT="[Text]"/>
      <dgm:spPr/>
      <dgm:t>
        <a:bodyPr/>
        <a:lstStyle/>
        <a:p>
          <a:r>
            <a:rPr lang="en-US"/>
            <a:t>Model Selection</a:t>
          </a:r>
        </a:p>
      </dgm:t>
    </dgm:pt>
    <dgm:pt modelId="{7CAD8F9F-4A26-4D85-AC6E-7C517EE27D08}" type="parTrans" cxnId="{166D880F-986F-437C-97F9-D8F28AC75F08}">
      <dgm:prSet/>
      <dgm:spPr/>
      <dgm:t>
        <a:bodyPr/>
        <a:lstStyle/>
        <a:p>
          <a:endParaRPr lang="en-US"/>
        </a:p>
      </dgm:t>
    </dgm:pt>
    <dgm:pt modelId="{D85B626B-9E1A-406E-A624-CB2EC05B76E4}" type="sibTrans" cxnId="{166D880F-986F-437C-97F9-D8F28AC75F08}">
      <dgm:prSet/>
      <dgm:spPr/>
      <dgm:t>
        <a:bodyPr/>
        <a:lstStyle/>
        <a:p>
          <a:endParaRPr lang="en-US"/>
        </a:p>
      </dgm:t>
    </dgm:pt>
    <dgm:pt modelId="{A8A04C96-377F-4877-AA11-0C1C84F6A4F5}">
      <dgm:prSet phldrT="[Text]"/>
      <dgm:spPr/>
      <dgm:t>
        <a:bodyPr/>
        <a:lstStyle/>
        <a:p>
          <a:r>
            <a:rPr lang="en-US"/>
            <a:t>Model Validation/Testing</a:t>
          </a:r>
        </a:p>
      </dgm:t>
    </dgm:pt>
    <dgm:pt modelId="{0FE9835C-C6AB-403A-96C3-5DEE330420A2}" type="parTrans" cxnId="{B1A60134-0B36-4280-9F8A-8D1656783B02}">
      <dgm:prSet/>
      <dgm:spPr/>
      <dgm:t>
        <a:bodyPr/>
        <a:lstStyle/>
        <a:p>
          <a:endParaRPr lang="en-US"/>
        </a:p>
      </dgm:t>
    </dgm:pt>
    <dgm:pt modelId="{A1F4A838-5068-404B-BB0B-9AAA1C3DFD5E}" type="sibTrans" cxnId="{B1A60134-0B36-4280-9F8A-8D1656783B02}">
      <dgm:prSet/>
      <dgm:spPr/>
      <dgm:t>
        <a:bodyPr/>
        <a:lstStyle/>
        <a:p>
          <a:endParaRPr lang="en-US"/>
        </a:p>
      </dgm:t>
    </dgm:pt>
    <dgm:pt modelId="{CF982FEE-263C-4A6A-ADE0-75C305A9B5D8}">
      <dgm:prSet phldrT="[Text]"/>
      <dgm:spPr/>
      <dgm:t>
        <a:bodyPr/>
        <a:lstStyle/>
        <a:p>
          <a:r>
            <a:rPr lang="en-US"/>
            <a:t>Model Training</a:t>
          </a:r>
        </a:p>
      </dgm:t>
    </dgm:pt>
    <dgm:pt modelId="{E2D44258-FF53-4080-9475-63D36DF80830}" type="parTrans" cxnId="{0363AA98-1E71-484E-9F84-C70F012BD71B}">
      <dgm:prSet/>
      <dgm:spPr/>
      <dgm:t>
        <a:bodyPr/>
        <a:lstStyle/>
        <a:p>
          <a:endParaRPr lang="en-US"/>
        </a:p>
      </dgm:t>
    </dgm:pt>
    <dgm:pt modelId="{A77867E9-10AD-4E71-93A3-5E6C7F28180A}" type="sibTrans" cxnId="{0363AA98-1E71-484E-9F84-C70F012BD71B}">
      <dgm:prSet/>
      <dgm:spPr/>
      <dgm:t>
        <a:bodyPr/>
        <a:lstStyle/>
        <a:p>
          <a:endParaRPr lang="en-US"/>
        </a:p>
      </dgm:t>
    </dgm:pt>
    <dgm:pt modelId="{4B9CA267-1A01-4A5B-ABFE-D49164B63419}" type="pres">
      <dgm:prSet presAssocID="{5B07E94E-7A0F-422A-A404-6A68F0B89691}" presName="cycle" presStyleCnt="0">
        <dgm:presLayoutVars>
          <dgm:dir/>
          <dgm:resizeHandles val="exact"/>
        </dgm:presLayoutVars>
      </dgm:prSet>
      <dgm:spPr/>
    </dgm:pt>
    <dgm:pt modelId="{7ECB68FE-57EB-4DE2-8E22-87083215505C}" type="pres">
      <dgm:prSet presAssocID="{3E2876BA-4C81-47E5-8354-3D0147AF87E5}" presName="node" presStyleLbl="node1" presStyleIdx="0" presStyleCnt="4">
        <dgm:presLayoutVars>
          <dgm:bulletEnabled val="1"/>
        </dgm:presLayoutVars>
      </dgm:prSet>
      <dgm:spPr/>
    </dgm:pt>
    <dgm:pt modelId="{15596EE0-7804-4FF4-8E22-AC42FEB9D7AC}" type="pres">
      <dgm:prSet presAssocID="{3E2876BA-4C81-47E5-8354-3D0147AF87E5}" presName="spNode" presStyleCnt="0"/>
      <dgm:spPr/>
    </dgm:pt>
    <dgm:pt modelId="{8BDC5765-EBFD-40B5-A580-078260D7CFEC}" type="pres">
      <dgm:prSet presAssocID="{64EEEFB4-B4A2-44D1-AF3B-EA59779B48F7}" presName="sibTrans" presStyleLbl="sibTrans1D1" presStyleIdx="0" presStyleCnt="4"/>
      <dgm:spPr/>
    </dgm:pt>
    <dgm:pt modelId="{4C21BA2C-AADD-407D-8ECB-74635EA6DB4E}" type="pres">
      <dgm:prSet presAssocID="{03B152B8-FA85-466F-B436-11439DFF64FD}" presName="node" presStyleLbl="node1" presStyleIdx="1" presStyleCnt="4">
        <dgm:presLayoutVars>
          <dgm:bulletEnabled val="1"/>
        </dgm:presLayoutVars>
      </dgm:prSet>
      <dgm:spPr/>
    </dgm:pt>
    <dgm:pt modelId="{214AD381-8E6F-4992-97D6-F5A98792C9EE}" type="pres">
      <dgm:prSet presAssocID="{03B152B8-FA85-466F-B436-11439DFF64FD}" presName="spNode" presStyleCnt="0"/>
      <dgm:spPr/>
    </dgm:pt>
    <dgm:pt modelId="{83368AE3-499C-4628-A059-29BC54B76CE3}" type="pres">
      <dgm:prSet presAssocID="{D85B626B-9E1A-406E-A624-CB2EC05B76E4}" presName="sibTrans" presStyleLbl="sibTrans1D1" presStyleIdx="1" presStyleCnt="4"/>
      <dgm:spPr/>
    </dgm:pt>
    <dgm:pt modelId="{A5F75B64-0CE5-4F8B-A439-A50225A6E56C}" type="pres">
      <dgm:prSet presAssocID="{A8A04C96-377F-4877-AA11-0C1C84F6A4F5}" presName="node" presStyleLbl="node1" presStyleIdx="2" presStyleCnt="4">
        <dgm:presLayoutVars>
          <dgm:bulletEnabled val="1"/>
        </dgm:presLayoutVars>
      </dgm:prSet>
      <dgm:spPr/>
    </dgm:pt>
    <dgm:pt modelId="{DE4DF1C0-2BA7-4F91-8ABE-00DAF838A567}" type="pres">
      <dgm:prSet presAssocID="{A8A04C96-377F-4877-AA11-0C1C84F6A4F5}" presName="spNode" presStyleCnt="0"/>
      <dgm:spPr/>
    </dgm:pt>
    <dgm:pt modelId="{AE008D48-96AC-4FD7-BED1-8544D2CA912B}" type="pres">
      <dgm:prSet presAssocID="{A1F4A838-5068-404B-BB0B-9AAA1C3DFD5E}" presName="sibTrans" presStyleLbl="sibTrans1D1" presStyleIdx="2" presStyleCnt="4"/>
      <dgm:spPr/>
    </dgm:pt>
    <dgm:pt modelId="{0437F4D7-3055-4573-A383-9BB7E3212880}" type="pres">
      <dgm:prSet presAssocID="{CF982FEE-263C-4A6A-ADE0-75C305A9B5D8}" presName="node" presStyleLbl="node1" presStyleIdx="3" presStyleCnt="4">
        <dgm:presLayoutVars>
          <dgm:bulletEnabled val="1"/>
        </dgm:presLayoutVars>
      </dgm:prSet>
      <dgm:spPr/>
    </dgm:pt>
    <dgm:pt modelId="{31E57AB4-45CD-4605-975A-775E10DC6FDF}" type="pres">
      <dgm:prSet presAssocID="{CF982FEE-263C-4A6A-ADE0-75C305A9B5D8}" presName="spNode" presStyleCnt="0"/>
      <dgm:spPr/>
    </dgm:pt>
    <dgm:pt modelId="{8A70EFB3-CACA-4A40-98F3-6CF1A9F4CCAC}" type="pres">
      <dgm:prSet presAssocID="{A77867E9-10AD-4E71-93A3-5E6C7F28180A}" presName="sibTrans" presStyleLbl="sibTrans1D1" presStyleIdx="3" presStyleCnt="4"/>
      <dgm:spPr/>
    </dgm:pt>
  </dgm:ptLst>
  <dgm:cxnLst>
    <dgm:cxn modelId="{83A7FD0A-550C-4303-A3F3-E104ECEF57CA}" type="presOf" srcId="{D85B626B-9E1A-406E-A624-CB2EC05B76E4}" destId="{83368AE3-499C-4628-A059-29BC54B76CE3}" srcOrd="0" destOrd="0" presId="urn:microsoft.com/office/officeart/2005/8/layout/cycle5"/>
    <dgm:cxn modelId="{A743DA0E-5BCB-4C28-8CE2-74936FF8FC7C}" type="presOf" srcId="{A77867E9-10AD-4E71-93A3-5E6C7F28180A}" destId="{8A70EFB3-CACA-4A40-98F3-6CF1A9F4CCAC}" srcOrd="0" destOrd="0" presId="urn:microsoft.com/office/officeart/2005/8/layout/cycle5"/>
    <dgm:cxn modelId="{166D880F-986F-437C-97F9-D8F28AC75F08}" srcId="{5B07E94E-7A0F-422A-A404-6A68F0B89691}" destId="{03B152B8-FA85-466F-B436-11439DFF64FD}" srcOrd="1" destOrd="0" parTransId="{7CAD8F9F-4A26-4D85-AC6E-7C517EE27D08}" sibTransId="{D85B626B-9E1A-406E-A624-CB2EC05B76E4}"/>
    <dgm:cxn modelId="{372ECC2D-9C1E-42AC-A215-BFEC0FAAAEF7}" type="presOf" srcId="{5B07E94E-7A0F-422A-A404-6A68F0B89691}" destId="{4B9CA267-1A01-4A5B-ABFE-D49164B63419}" srcOrd="0" destOrd="0" presId="urn:microsoft.com/office/officeart/2005/8/layout/cycle5"/>
    <dgm:cxn modelId="{B1A60134-0B36-4280-9F8A-8D1656783B02}" srcId="{5B07E94E-7A0F-422A-A404-6A68F0B89691}" destId="{A8A04C96-377F-4877-AA11-0C1C84F6A4F5}" srcOrd="2" destOrd="0" parTransId="{0FE9835C-C6AB-403A-96C3-5DEE330420A2}" sibTransId="{A1F4A838-5068-404B-BB0B-9AAA1C3DFD5E}"/>
    <dgm:cxn modelId="{5295155E-2F28-4F4F-8BED-6F3A20E484CF}" type="presOf" srcId="{64EEEFB4-B4A2-44D1-AF3B-EA59779B48F7}" destId="{8BDC5765-EBFD-40B5-A580-078260D7CFEC}" srcOrd="0" destOrd="0" presId="urn:microsoft.com/office/officeart/2005/8/layout/cycle5"/>
    <dgm:cxn modelId="{9CD62961-F0C5-4A7A-9EE4-18AEA149B8F0}" srcId="{5B07E94E-7A0F-422A-A404-6A68F0B89691}" destId="{3E2876BA-4C81-47E5-8354-3D0147AF87E5}" srcOrd="0" destOrd="0" parTransId="{FC537199-6833-495B-9368-D950E0886334}" sibTransId="{64EEEFB4-B4A2-44D1-AF3B-EA59779B48F7}"/>
    <dgm:cxn modelId="{9C0DBF4F-95E7-41B2-B474-D1B20608A987}" type="presOf" srcId="{3E2876BA-4C81-47E5-8354-3D0147AF87E5}" destId="{7ECB68FE-57EB-4DE2-8E22-87083215505C}" srcOrd="0" destOrd="0" presId="urn:microsoft.com/office/officeart/2005/8/layout/cycle5"/>
    <dgm:cxn modelId="{0363AA98-1E71-484E-9F84-C70F012BD71B}" srcId="{5B07E94E-7A0F-422A-A404-6A68F0B89691}" destId="{CF982FEE-263C-4A6A-ADE0-75C305A9B5D8}" srcOrd="3" destOrd="0" parTransId="{E2D44258-FF53-4080-9475-63D36DF80830}" sibTransId="{A77867E9-10AD-4E71-93A3-5E6C7F28180A}"/>
    <dgm:cxn modelId="{9927039B-EDEB-407D-AEA7-1133390EEBF1}" type="presOf" srcId="{CF982FEE-263C-4A6A-ADE0-75C305A9B5D8}" destId="{0437F4D7-3055-4573-A383-9BB7E3212880}" srcOrd="0" destOrd="0" presId="urn:microsoft.com/office/officeart/2005/8/layout/cycle5"/>
    <dgm:cxn modelId="{37F727A1-4976-4E8F-852E-32F7D8F11297}" type="presOf" srcId="{03B152B8-FA85-466F-B436-11439DFF64FD}" destId="{4C21BA2C-AADD-407D-8ECB-74635EA6DB4E}" srcOrd="0" destOrd="0" presId="urn:microsoft.com/office/officeart/2005/8/layout/cycle5"/>
    <dgm:cxn modelId="{0C6C52C1-46A4-4D9B-8494-23D12278B5BB}" type="presOf" srcId="{A1F4A838-5068-404B-BB0B-9AAA1C3DFD5E}" destId="{AE008D48-96AC-4FD7-BED1-8544D2CA912B}" srcOrd="0" destOrd="0" presId="urn:microsoft.com/office/officeart/2005/8/layout/cycle5"/>
    <dgm:cxn modelId="{2305BBD6-E022-48C2-927A-FF74596E9124}" type="presOf" srcId="{A8A04C96-377F-4877-AA11-0C1C84F6A4F5}" destId="{A5F75B64-0CE5-4F8B-A439-A50225A6E56C}" srcOrd="0" destOrd="0" presId="urn:microsoft.com/office/officeart/2005/8/layout/cycle5"/>
    <dgm:cxn modelId="{C456F101-F38C-4388-BC01-1BA6DBE98605}" type="presParOf" srcId="{4B9CA267-1A01-4A5B-ABFE-D49164B63419}" destId="{7ECB68FE-57EB-4DE2-8E22-87083215505C}" srcOrd="0" destOrd="0" presId="urn:microsoft.com/office/officeart/2005/8/layout/cycle5"/>
    <dgm:cxn modelId="{2D2FE9E1-1482-4670-9F05-334E44FE54BC}" type="presParOf" srcId="{4B9CA267-1A01-4A5B-ABFE-D49164B63419}" destId="{15596EE0-7804-4FF4-8E22-AC42FEB9D7AC}" srcOrd="1" destOrd="0" presId="urn:microsoft.com/office/officeart/2005/8/layout/cycle5"/>
    <dgm:cxn modelId="{379D720F-B631-4C59-9F7F-CB8B46026AEF}" type="presParOf" srcId="{4B9CA267-1A01-4A5B-ABFE-D49164B63419}" destId="{8BDC5765-EBFD-40B5-A580-078260D7CFEC}" srcOrd="2" destOrd="0" presId="urn:microsoft.com/office/officeart/2005/8/layout/cycle5"/>
    <dgm:cxn modelId="{01090E06-C550-4640-A9D2-B21B43000A50}" type="presParOf" srcId="{4B9CA267-1A01-4A5B-ABFE-D49164B63419}" destId="{4C21BA2C-AADD-407D-8ECB-74635EA6DB4E}" srcOrd="3" destOrd="0" presId="urn:microsoft.com/office/officeart/2005/8/layout/cycle5"/>
    <dgm:cxn modelId="{1899E3DE-6EAE-4B6B-9CDB-2E683DCD5D52}" type="presParOf" srcId="{4B9CA267-1A01-4A5B-ABFE-D49164B63419}" destId="{214AD381-8E6F-4992-97D6-F5A98792C9EE}" srcOrd="4" destOrd="0" presId="urn:microsoft.com/office/officeart/2005/8/layout/cycle5"/>
    <dgm:cxn modelId="{93ED7F15-A590-4905-B598-A0C0A5BED5DF}" type="presParOf" srcId="{4B9CA267-1A01-4A5B-ABFE-D49164B63419}" destId="{83368AE3-499C-4628-A059-29BC54B76CE3}" srcOrd="5" destOrd="0" presId="urn:microsoft.com/office/officeart/2005/8/layout/cycle5"/>
    <dgm:cxn modelId="{E0FEFC9C-02D4-4B11-87BB-1DC84BDE0DD2}" type="presParOf" srcId="{4B9CA267-1A01-4A5B-ABFE-D49164B63419}" destId="{A5F75B64-0CE5-4F8B-A439-A50225A6E56C}" srcOrd="6" destOrd="0" presId="urn:microsoft.com/office/officeart/2005/8/layout/cycle5"/>
    <dgm:cxn modelId="{647225FD-4895-4010-8856-373ADBFA8627}" type="presParOf" srcId="{4B9CA267-1A01-4A5B-ABFE-D49164B63419}" destId="{DE4DF1C0-2BA7-4F91-8ABE-00DAF838A567}" srcOrd="7" destOrd="0" presId="urn:microsoft.com/office/officeart/2005/8/layout/cycle5"/>
    <dgm:cxn modelId="{1A8168A6-1793-48D5-9359-8EAB8C8A4806}" type="presParOf" srcId="{4B9CA267-1A01-4A5B-ABFE-D49164B63419}" destId="{AE008D48-96AC-4FD7-BED1-8544D2CA912B}" srcOrd="8" destOrd="0" presId="urn:microsoft.com/office/officeart/2005/8/layout/cycle5"/>
    <dgm:cxn modelId="{BBF5D85D-C576-41CA-B848-68A30E5F4387}" type="presParOf" srcId="{4B9CA267-1A01-4A5B-ABFE-D49164B63419}" destId="{0437F4D7-3055-4573-A383-9BB7E3212880}" srcOrd="9" destOrd="0" presId="urn:microsoft.com/office/officeart/2005/8/layout/cycle5"/>
    <dgm:cxn modelId="{28A71279-0BEA-46C8-B57F-3B1CF29FBDCF}" type="presParOf" srcId="{4B9CA267-1A01-4A5B-ABFE-D49164B63419}" destId="{31E57AB4-45CD-4605-975A-775E10DC6FDF}" srcOrd="10" destOrd="0" presId="urn:microsoft.com/office/officeart/2005/8/layout/cycle5"/>
    <dgm:cxn modelId="{2EFA682E-1BB5-47EF-85EF-03FD9995CCC6}" type="presParOf" srcId="{4B9CA267-1A01-4A5B-ABFE-D49164B63419}" destId="{8A70EFB3-CACA-4A40-98F3-6CF1A9F4CCAC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7FB2CE2-C815-456E-9C3C-E290BB1CCD8D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9AC2BD-7E1F-4E6B-B7E3-582319724CCA}">
      <dgm:prSet phldrT="[Text]"/>
      <dgm:spPr/>
      <dgm:t>
        <a:bodyPr/>
        <a:lstStyle/>
        <a:p>
          <a:r>
            <a:rPr lang="en-US"/>
            <a:t>5. Model Deployment</a:t>
          </a:r>
        </a:p>
      </dgm:t>
    </dgm:pt>
    <dgm:pt modelId="{E51D62F9-BC86-4C22-AC09-5E1C2456C2B9}" type="parTrans" cxnId="{92F14647-F223-472B-B826-F674F7D7E047}">
      <dgm:prSet/>
      <dgm:spPr/>
      <dgm:t>
        <a:bodyPr/>
        <a:lstStyle/>
        <a:p>
          <a:endParaRPr lang="en-US"/>
        </a:p>
      </dgm:t>
    </dgm:pt>
    <dgm:pt modelId="{7C5C45FF-167A-425B-A2A7-84519EF32638}" type="sibTrans" cxnId="{92F14647-F223-472B-B826-F674F7D7E047}">
      <dgm:prSet/>
      <dgm:spPr/>
      <dgm:t>
        <a:bodyPr/>
        <a:lstStyle/>
        <a:p>
          <a:endParaRPr lang="en-US"/>
        </a:p>
      </dgm:t>
    </dgm:pt>
    <dgm:pt modelId="{EA29DA2C-4591-4022-9A08-581FB016B5F2}" type="pres">
      <dgm:prSet presAssocID="{C7FB2CE2-C815-456E-9C3C-E290BB1CCD8D}" presName="Name0" presStyleCnt="0">
        <dgm:presLayoutVars>
          <dgm:dir/>
          <dgm:resizeHandles val="exact"/>
        </dgm:presLayoutVars>
      </dgm:prSet>
      <dgm:spPr/>
    </dgm:pt>
    <dgm:pt modelId="{30437C48-FE20-468C-9AE6-14DDAB9BCB7B}" type="pres">
      <dgm:prSet presAssocID="{C29AC2BD-7E1F-4E6B-B7E3-582319724CCA}" presName="node" presStyleLbl="node1" presStyleIdx="0" presStyleCnt="1">
        <dgm:presLayoutVars>
          <dgm:bulletEnabled val="1"/>
        </dgm:presLayoutVars>
      </dgm:prSet>
      <dgm:spPr/>
    </dgm:pt>
  </dgm:ptLst>
  <dgm:cxnLst>
    <dgm:cxn modelId="{1C20C71A-B41A-4B8A-B6F5-037A5AE6AAB4}" type="presOf" srcId="{C29AC2BD-7E1F-4E6B-B7E3-582319724CCA}" destId="{30437C48-FE20-468C-9AE6-14DDAB9BCB7B}" srcOrd="0" destOrd="0" presId="urn:microsoft.com/office/officeart/2005/8/layout/process1"/>
    <dgm:cxn modelId="{732C5342-8C9D-44BB-BAC0-B3A3B26BD04C}" type="presOf" srcId="{C7FB2CE2-C815-456E-9C3C-E290BB1CCD8D}" destId="{EA29DA2C-4591-4022-9A08-581FB016B5F2}" srcOrd="0" destOrd="0" presId="urn:microsoft.com/office/officeart/2005/8/layout/process1"/>
    <dgm:cxn modelId="{92F14647-F223-472B-B826-F674F7D7E047}" srcId="{C7FB2CE2-C815-456E-9C3C-E290BB1CCD8D}" destId="{C29AC2BD-7E1F-4E6B-B7E3-582319724CCA}" srcOrd="0" destOrd="0" parTransId="{E51D62F9-BC86-4C22-AC09-5E1C2456C2B9}" sibTransId="{7C5C45FF-167A-425B-A2A7-84519EF32638}"/>
    <dgm:cxn modelId="{F44A056D-3121-4536-BB97-7A64DE16B252}" type="presParOf" srcId="{EA29DA2C-4591-4022-9A08-581FB016B5F2}" destId="{30437C48-FE20-468C-9AE6-14DDAB9BCB7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7FB2CE2-C815-456E-9C3C-E290BB1CCD8D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9AC2BD-7E1F-4E6B-B7E3-582319724CCA}">
      <dgm:prSet phldrT="[Text]"/>
      <dgm:spPr/>
      <dgm:t>
        <a:bodyPr/>
        <a:lstStyle/>
        <a:p>
          <a:r>
            <a:rPr lang="en-US"/>
            <a:t>1. Business Understanding</a:t>
          </a:r>
        </a:p>
      </dgm:t>
    </dgm:pt>
    <dgm:pt modelId="{E51D62F9-BC86-4C22-AC09-5E1C2456C2B9}" type="parTrans" cxnId="{92F14647-F223-472B-B826-F674F7D7E047}">
      <dgm:prSet/>
      <dgm:spPr/>
      <dgm:t>
        <a:bodyPr/>
        <a:lstStyle/>
        <a:p>
          <a:endParaRPr lang="en-US"/>
        </a:p>
      </dgm:t>
    </dgm:pt>
    <dgm:pt modelId="{7C5C45FF-167A-425B-A2A7-84519EF32638}" type="sibTrans" cxnId="{92F14647-F223-472B-B826-F674F7D7E047}">
      <dgm:prSet/>
      <dgm:spPr/>
      <dgm:t>
        <a:bodyPr/>
        <a:lstStyle/>
        <a:p>
          <a:endParaRPr lang="en-US"/>
        </a:p>
      </dgm:t>
    </dgm:pt>
    <dgm:pt modelId="{6C263188-2DE9-4849-8734-1366BF37AC0D}">
      <dgm:prSet/>
      <dgm:spPr/>
      <dgm:t>
        <a:bodyPr/>
        <a:lstStyle/>
        <a:p>
          <a:r>
            <a:rPr lang="en-US"/>
            <a:t>2. Data Acquisition</a:t>
          </a:r>
        </a:p>
      </dgm:t>
    </dgm:pt>
    <dgm:pt modelId="{39810E57-9D1E-411B-9A5E-112841C13B6E}" type="parTrans" cxnId="{8C83E8DF-AE38-4927-A310-943408D55CFF}">
      <dgm:prSet/>
      <dgm:spPr/>
      <dgm:t>
        <a:bodyPr/>
        <a:lstStyle/>
        <a:p>
          <a:endParaRPr lang="en-US"/>
        </a:p>
      </dgm:t>
    </dgm:pt>
    <dgm:pt modelId="{37C8974D-62C3-41F3-AE15-6D728FB410C4}" type="sibTrans" cxnId="{8C83E8DF-AE38-4927-A310-943408D55CFF}">
      <dgm:prSet/>
      <dgm:spPr/>
      <dgm:t>
        <a:bodyPr/>
        <a:lstStyle/>
        <a:p>
          <a:endParaRPr lang="en-US"/>
        </a:p>
      </dgm:t>
    </dgm:pt>
    <dgm:pt modelId="{EA29DA2C-4591-4022-9A08-581FB016B5F2}" type="pres">
      <dgm:prSet presAssocID="{C7FB2CE2-C815-456E-9C3C-E290BB1CCD8D}" presName="Name0" presStyleCnt="0">
        <dgm:presLayoutVars>
          <dgm:dir/>
          <dgm:resizeHandles val="exact"/>
        </dgm:presLayoutVars>
      </dgm:prSet>
      <dgm:spPr/>
    </dgm:pt>
    <dgm:pt modelId="{30437C48-FE20-468C-9AE6-14DDAB9BCB7B}" type="pres">
      <dgm:prSet presAssocID="{C29AC2BD-7E1F-4E6B-B7E3-582319724CCA}" presName="node" presStyleLbl="node1" presStyleIdx="0" presStyleCnt="2">
        <dgm:presLayoutVars>
          <dgm:bulletEnabled val="1"/>
        </dgm:presLayoutVars>
      </dgm:prSet>
      <dgm:spPr/>
    </dgm:pt>
    <dgm:pt modelId="{00B8F451-59F9-4043-929C-3ABFEB31179F}" type="pres">
      <dgm:prSet presAssocID="{7C5C45FF-167A-425B-A2A7-84519EF32638}" presName="sibTrans" presStyleLbl="sibTrans2D1" presStyleIdx="0" presStyleCnt="1" custLinFactNeighborX="2099"/>
      <dgm:spPr/>
    </dgm:pt>
    <dgm:pt modelId="{8B340A51-A7C1-494F-B9A5-E87736684548}" type="pres">
      <dgm:prSet presAssocID="{7C5C45FF-167A-425B-A2A7-84519EF32638}" presName="connectorText" presStyleLbl="sibTrans2D1" presStyleIdx="0" presStyleCnt="1"/>
      <dgm:spPr/>
    </dgm:pt>
    <dgm:pt modelId="{4972FAFE-8D73-4923-B872-A086216C9608}" type="pres">
      <dgm:prSet presAssocID="{6C263188-2DE9-4849-8734-1366BF37AC0D}" presName="node" presStyleLbl="node1" presStyleIdx="1" presStyleCnt="2">
        <dgm:presLayoutVars>
          <dgm:bulletEnabled val="1"/>
        </dgm:presLayoutVars>
      </dgm:prSet>
      <dgm:spPr/>
    </dgm:pt>
  </dgm:ptLst>
  <dgm:cxnLst>
    <dgm:cxn modelId="{1C20C71A-B41A-4B8A-B6F5-037A5AE6AAB4}" type="presOf" srcId="{C29AC2BD-7E1F-4E6B-B7E3-582319724CCA}" destId="{30437C48-FE20-468C-9AE6-14DDAB9BCB7B}" srcOrd="0" destOrd="0" presId="urn:microsoft.com/office/officeart/2005/8/layout/process1"/>
    <dgm:cxn modelId="{732C5342-8C9D-44BB-BAC0-B3A3B26BD04C}" type="presOf" srcId="{C7FB2CE2-C815-456E-9C3C-E290BB1CCD8D}" destId="{EA29DA2C-4591-4022-9A08-581FB016B5F2}" srcOrd="0" destOrd="0" presId="urn:microsoft.com/office/officeart/2005/8/layout/process1"/>
    <dgm:cxn modelId="{92F14647-F223-472B-B826-F674F7D7E047}" srcId="{C7FB2CE2-C815-456E-9C3C-E290BB1CCD8D}" destId="{C29AC2BD-7E1F-4E6B-B7E3-582319724CCA}" srcOrd="0" destOrd="0" parTransId="{E51D62F9-BC86-4C22-AC09-5E1C2456C2B9}" sibTransId="{7C5C45FF-167A-425B-A2A7-84519EF32638}"/>
    <dgm:cxn modelId="{14E3FA71-C0FA-4129-817D-C5BA66D0C572}" type="presOf" srcId="{7C5C45FF-167A-425B-A2A7-84519EF32638}" destId="{8B340A51-A7C1-494F-B9A5-E87736684548}" srcOrd="1" destOrd="0" presId="urn:microsoft.com/office/officeart/2005/8/layout/process1"/>
    <dgm:cxn modelId="{29458ABC-804E-4646-9B47-D2DB6B9750FB}" type="presOf" srcId="{6C263188-2DE9-4849-8734-1366BF37AC0D}" destId="{4972FAFE-8D73-4923-B872-A086216C9608}" srcOrd="0" destOrd="0" presId="urn:microsoft.com/office/officeart/2005/8/layout/process1"/>
    <dgm:cxn modelId="{59E342D6-F55C-4E7F-BC93-19EA56F8EB0E}" type="presOf" srcId="{7C5C45FF-167A-425B-A2A7-84519EF32638}" destId="{00B8F451-59F9-4043-929C-3ABFEB31179F}" srcOrd="0" destOrd="0" presId="urn:microsoft.com/office/officeart/2005/8/layout/process1"/>
    <dgm:cxn modelId="{8C83E8DF-AE38-4927-A310-943408D55CFF}" srcId="{C7FB2CE2-C815-456E-9C3C-E290BB1CCD8D}" destId="{6C263188-2DE9-4849-8734-1366BF37AC0D}" srcOrd="1" destOrd="0" parTransId="{39810E57-9D1E-411B-9A5E-112841C13B6E}" sibTransId="{37C8974D-62C3-41F3-AE15-6D728FB410C4}"/>
    <dgm:cxn modelId="{F44A056D-3121-4536-BB97-7A64DE16B252}" type="presParOf" srcId="{EA29DA2C-4591-4022-9A08-581FB016B5F2}" destId="{30437C48-FE20-468C-9AE6-14DDAB9BCB7B}" srcOrd="0" destOrd="0" presId="urn:microsoft.com/office/officeart/2005/8/layout/process1"/>
    <dgm:cxn modelId="{2D9A0326-71E8-42BB-AA7F-CB4868DC9798}" type="presParOf" srcId="{EA29DA2C-4591-4022-9A08-581FB016B5F2}" destId="{00B8F451-59F9-4043-929C-3ABFEB31179F}" srcOrd="1" destOrd="0" presId="urn:microsoft.com/office/officeart/2005/8/layout/process1"/>
    <dgm:cxn modelId="{C7D79E72-0FE4-42EF-B48C-B7D21B802187}" type="presParOf" srcId="{00B8F451-59F9-4043-929C-3ABFEB31179F}" destId="{8B340A51-A7C1-494F-B9A5-E87736684548}" srcOrd="0" destOrd="0" presId="urn:microsoft.com/office/officeart/2005/8/layout/process1"/>
    <dgm:cxn modelId="{63EA6612-5164-431E-B7A7-8B58DD3B80DF}" type="presParOf" srcId="{EA29DA2C-4591-4022-9A08-581FB016B5F2}" destId="{4972FAFE-8D73-4923-B872-A086216C960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B07E94E-7A0F-422A-A404-6A68F0B89691}" type="doc">
      <dgm:prSet loTypeId="urn:microsoft.com/office/officeart/2005/8/layout/cycle5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876BA-4C81-47E5-8354-3D0147AF87E5}">
      <dgm:prSet phldrT="[Text]"/>
      <dgm:spPr/>
      <dgm:t>
        <a:bodyPr/>
        <a:lstStyle/>
        <a:p>
          <a:r>
            <a:rPr lang="en-US"/>
            <a:t>Data Wrangling</a:t>
          </a:r>
        </a:p>
      </dgm:t>
    </dgm:pt>
    <dgm:pt modelId="{FC537199-6833-495B-9368-D950E0886334}" type="parTrans" cxnId="{9CD62961-F0C5-4A7A-9EE4-18AEA149B8F0}">
      <dgm:prSet/>
      <dgm:spPr/>
      <dgm:t>
        <a:bodyPr/>
        <a:lstStyle/>
        <a:p>
          <a:endParaRPr lang="en-US"/>
        </a:p>
      </dgm:t>
    </dgm:pt>
    <dgm:pt modelId="{64EEEFB4-B4A2-44D1-AF3B-EA59779B48F7}" type="sibTrans" cxnId="{9CD62961-F0C5-4A7A-9EE4-18AEA149B8F0}">
      <dgm:prSet/>
      <dgm:spPr/>
      <dgm:t>
        <a:bodyPr/>
        <a:lstStyle/>
        <a:p>
          <a:endParaRPr lang="en-US"/>
        </a:p>
      </dgm:t>
    </dgm:pt>
    <dgm:pt modelId="{03B152B8-FA85-466F-B436-11439DFF64FD}">
      <dgm:prSet phldrT="[Text]"/>
      <dgm:spPr/>
      <dgm:t>
        <a:bodyPr/>
        <a:lstStyle/>
        <a:p>
          <a:r>
            <a:rPr lang="en-US"/>
            <a:t>Exploratory Data Analysis</a:t>
          </a:r>
        </a:p>
      </dgm:t>
    </dgm:pt>
    <dgm:pt modelId="{7CAD8F9F-4A26-4D85-AC6E-7C517EE27D08}" type="parTrans" cxnId="{166D880F-986F-437C-97F9-D8F28AC75F08}">
      <dgm:prSet/>
      <dgm:spPr/>
      <dgm:t>
        <a:bodyPr/>
        <a:lstStyle/>
        <a:p>
          <a:endParaRPr lang="en-US"/>
        </a:p>
      </dgm:t>
    </dgm:pt>
    <dgm:pt modelId="{D85B626B-9E1A-406E-A624-CB2EC05B76E4}" type="sibTrans" cxnId="{166D880F-986F-437C-97F9-D8F28AC75F08}">
      <dgm:prSet/>
      <dgm:spPr/>
      <dgm:t>
        <a:bodyPr/>
        <a:lstStyle/>
        <a:p>
          <a:endParaRPr lang="en-US"/>
        </a:p>
      </dgm:t>
    </dgm:pt>
    <dgm:pt modelId="{436501F7-192C-4BAD-9B3C-ECC30C2EEABB}">
      <dgm:prSet phldrT="[Text]"/>
      <dgm:spPr/>
      <dgm:t>
        <a:bodyPr/>
        <a:lstStyle/>
        <a:p>
          <a:r>
            <a:rPr lang="en-US"/>
            <a:t>Data Visualisation</a:t>
          </a:r>
        </a:p>
      </dgm:t>
    </dgm:pt>
    <dgm:pt modelId="{1501E333-D69C-4340-94C6-04315045CCD0}" type="parTrans" cxnId="{C65E6B05-03FA-41AB-9AE6-57B7F813F52A}">
      <dgm:prSet/>
      <dgm:spPr/>
      <dgm:t>
        <a:bodyPr/>
        <a:lstStyle/>
        <a:p>
          <a:endParaRPr lang="en-US"/>
        </a:p>
      </dgm:t>
    </dgm:pt>
    <dgm:pt modelId="{3EFFD25B-7526-4F10-90E8-C69900ED6737}" type="sibTrans" cxnId="{C65E6B05-03FA-41AB-9AE6-57B7F813F52A}">
      <dgm:prSet/>
      <dgm:spPr/>
      <dgm:t>
        <a:bodyPr/>
        <a:lstStyle/>
        <a:p>
          <a:endParaRPr lang="en-US"/>
        </a:p>
      </dgm:t>
    </dgm:pt>
    <dgm:pt modelId="{A8A04C96-377F-4877-AA11-0C1C84F6A4F5}">
      <dgm:prSet phldrT="[Text]"/>
      <dgm:spPr/>
      <dgm:t>
        <a:bodyPr/>
        <a:lstStyle/>
        <a:p>
          <a:r>
            <a:rPr lang="en-US"/>
            <a:t>Data Preprocessing</a:t>
          </a:r>
        </a:p>
      </dgm:t>
    </dgm:pt>
    <dgm:pt modelId="{0FE9835C-C6AB-403A-96C3-5DEE330420A2}" type="parTrans" cxnId="{B1A60134-0B36-4280-9F8A-8D1656783B02}">
      <dgm:prSet/>
      <dgm:spPr/>
      <dgm:t>
        <a:bodyPr/>
        <a:lstStyle/>
        <a:p>
          <a:endParaRPr lang="en-US"/>
        </a:p>
      </dgm:t>
    </dgm:pt>
    <dgm:pt modelId="{A1F4A838-5068-404B-BB0B-9AAA1C3DFD5E}" type="sibTrans" cxnId="{B1A60134-0B36-4280-9F8A-8D1656783B02}">
      <dgm:prSet/>
      <dgm:spPr/>
      <dgm:t>
        <a:bodyPr/>
        <a:lstStyle/>
        <a:p>
          <a:endParaRPr lang="en-US"/>
        </a:p>
      </dgm:t>
    </dgm:pt>
    <dgm:pt modelId="{CF982FEE-263C-4A6A-ADE0-75C305A9B5D8}">
      <dgm:prSet phldrT="[Text]"/>
      <dgm:spPr/>
      <dgm:t>
        <a:bodyPr/>
        <a:lstStyle/>
        <a:p>
          <a:r>
            <a:rPr lang="en-US"/>
            <a:t>Data Transformation</a:t>
          </a:r>
        </a:p>
      </dgm:t>
    </dgm:pt>
    <dgm:pt modelId="{E2D44258-FF53-4080-9475-63D36DF80830}" type="parTrans" cxnId="{0363AA98-1E71-484E-9F84-C70F012BD71B}">
      <dgm:prSet/>
      <dgm:spPr/>
      <dgm:t>
        <a:bodyPr/>
        <a:lstStyle/>
        <a:p>
          <a:endParaRPr lang="en-US"/>
        </a:p>
      </dgm:t>
    </dgm:pt>
    <dgm:pt modelId="{A77867E9-10AD-4E71-93A3-5E6C7F28180A}" type="sibTrans" cxnId="{0363AA98-1E71-484E-9F84-C70F012BD71B}">
      <dgm:prSet/>
      <dgm:spPr/>
      <dgm:t>
        <a:bodyPr/>
        <a:lstStyle/>
        <a:p>
          <a:endParaRPr lang="en-US"/>
        </a:p>
      </dgm:t>
    </dgm:pt>
    <dgm:pt modelId="{4B9CA267-1A01-4A5B-ABFE-D49164B63419}" type="pres">
      <dgm:prSet presAssocID="{5B07E94E-7A0F-422A-A404-6A68F0B89691}" presName="cycle" presStyleCnt="0">
        <dgm:presLayoutVars>
          <dgm:dir/>
          <dgm:resizeHandles val="exact"/>
        </dgm:presLayoutVars>
      </dgm:prSet>
      <dgm:spPr/>
    </dgm:pt>
    <dgm:pt modelId="{7ECB68FE-57EB-4DE2-8E22-87083215505C}" type="pres">
      <dgm:prSet presAssocID="{3E2876BA-4C81-47E5-8354-3D0147AF87E5}" presName="node" presStyleLbl="node1" presStyleIdx="0" presStyleCnt="5">
        <dgm:presLayoutVars>
          <dgm:bulletEnabled val="1"/>
        </dgm:presLayoutVars>
      </dgm:prSet>
      <dgm:spPr/>
    </dgm:pt>
    <dgm:pt modelId="{15596EE0-7804-4FF4-8E22-AC42FEB9D7AC}" type="pres">
      <dgm:prSet presAssocID="{3E2876BA-4C81-47E5-8354-3D0147AF87E5}" presName="spNode" presStyleCnt="0"/>
      <dgm:spPr/>
    </dgm:pt>
    <dgm:pt modelId="{8BDC5765-EBFD-40B5-A580-078260D7CFEC}" type="pres">
      <dgm:prSet presAssocID="{64EEEFB4-B4A2-44D1-AF3B-EA59779B48F7}" presName="sibTrans" presStyleLbl="sibTrans1D1" presStyleIdx="0" presStyleCnt="5"/>
      <dgm:spPr/>
    </dgm:pt>
    <dgm:pt modelId="{4C21BA2C-AADD-407D-8ECB-74635EA6DB4E}" type="pres">
      <dgm:prSet presAssocID="{03B152B8-FA85-466F-B436-11439DFF64FD}" presName="node" presStyleLbl="node1" presStyleIdx="1" presStyleCnt="5">
        <dgm:presLayoutVars>
          <dgm:bulletEnabled val="1"/>
        </dgm:presLayoutVars>
      </dgm:prSet>
      <dgm:spPr/>
    </dgm:pt>
    <dgm:pt modelId="{214AD381-8E6F-4992-97D6-F5A98792C9EE}" type="pres">
      <dgm:prSet presAssocID="{03B152B8-FA85-466F-B436-11439DFF64FD}" presName="spNode" presStyleCnt="0"/>
      <dgm:spPr/>
    </dgm:pt>
    <dgm:pt modelId="{83368AE3-499C-4628-A059-29BC54B76CE3}" type="pres">
      <dgm:prSet presAssocID="{D85B626B-9E1A-406E-A624-CB2EC05B76E4}" presName="sibTrans" presStyleLbl="sibTrans1D1" presStyleIdx="1" presStyleCnt="5"/>
      <dgm:spPr/>
    </dgm:pt>
    <dgm:pt modelId="{ADE4F154-B26F-4A42-BFAA-497FE6C9A5EE}" type="pres">
      <dgm:prSet presAssocID="{436501F7-192C-4BAD-9B3C-ECC30C2EEABB}" presName="node" presStyleLbl="node1" presStyleIdx="2" presStyleCnt="5">
        <dgm:presLayoutVars>
          <dgm:bulletEnabled val="1"/>
        </dgm:presLayoutVars>
      </dgm:prSet>
      <dgm:spPr/>
    </dgm:pt>
    <dgm:pt modelId="{30435C65-6960-4236-93EB-3BC8C342DEFF}" type="pres">
      <dgm:prSet presAssocID="{436501F7-192C-4BAD-9B3C-ECC30C2EEABB}" presName="spNode" presStyleCnt="0"/>
      <dgm:spPr/>
    </dgm:pt>
    <dgm:pt modelId="{AF26F97A-BAF8-4528-9918-828FACBA211B}" type="pres">
      <dgm:prSet presAssocID="{3EFFD25B-7526-4F10-90E8-C69900ED6737}" presName="sibTrans" presStyleLbl="sibTrans1D1" presStyleIdx="2" presStyleCnt="5"/>
      <dgm:spPr/>
    </dgm:pt>
    <dgm:pt modelId="{A5F75B64-0CE5-4F8B-A439-A50225A6E56C}" type="pres">
      <dgm:prSet presAssocID="{A8A04C96-377F-4877-AA11-0C1C84F6A4F5}" presName="node" presStyleLbl="node1" presStyleIdx="3" presStyleCnt="5">
        <dgm:presLayoutVars>
          <dgm:bulletEnabled val="1"/>
        </dgm:presLayoutVars>
      </dgm:prSet>
      <dgm:spPr/>
    </dgm:pt>
    <dgm:pt modelId="{DE4DF1C0-2BA7-4F91-8ABE-00DAF838A567}" type="pres">
      <dgm:prSet presAssocID="{A8A04C96-377F-4877-AA11-0C1C84F6A4F5}" presName="spNode" presStyleCnt="0"/>
      <dgm:spPr/>
    </dgm:pt>
    <dgm:pt modelId="{AE008D48-96AC-4FD7-BED1-8544D2CA912B}" type="pres">
      <dgm:prSet presAssocID="{A1F4A838-5068-404B-BB0B-9AAA1C3DFD5E}" presName="sibTrans" presStyleLbl="sibTrans1D1" presStyleIdx="3" presStyleCnt="5"/>
      <dgm:spPr/>
    </dgm:pt>
    <dgm:pt modelId="{0437F4D7-3055-4573-A383-9BB7E3212880}" type="pres">
      <dgm:prSet presAssocID="{CF982FEE-263C-4A6A-ADE0-75C305A9B5D8}" presName="node" presStyleLbl="node1" presStyleIdx="4" presStyleCnt="5">
        <dgm:presLayoutVars>
          <dgm:bulletEnabled val="1"/>
        </dgm:presLayoutVars>
      </dgm:prSet>
      <dgm:spPr/>
    </dgm:pt>
    <dgm:pt modelId="{31E57AB4-45CD-4605-975A-775E10DC6FDF}" type="pres">
      <dgm:prSet presAssocID="{CF982FEE-263C-4A6A-ADE0-75C305A9B5D8}" presName="spNode" presStyleCnt="0"/>
      <dgm:spPr/>
    </dgm:pt>
    <dgm:pt modelId="{8A70EFB3-CACA-4A40-98F3-6CF1A9F4CCAC}" type="pres">
      <dgm:prSet presAssocID="{A77867E9-10AD-4E71-93A3-5E6C7F28180A}" presName="sibTrans" presStyleLbl="sibTrans1D1" presStyleIdx="4" presStyleCnt="5"/>
      <dgm:spPr/>
    </dgm:pt>
  </dgm:ptLst>
  <dgm:cxnLst>
    <dgm:cxn modelId="{C65E6B05-03FA-41AB-9AE6-57B7F813F52A}" srcId="{5B07E94E-7A0F-422A-A404-6A68F0B89691}" destId="{436501F7-192C-4BAD-9B3C-ECC30C2EEABB}" srcOrd="2" destOrd="0" parTransId="{1501E333-D69C-4340-94C6-04315045CCD0}" sibTransId="{3EFFD25B-7526-4F10-90E8-C69900ED6737}"/>
    <dgm:cxn modelId="{DE826006-AC24-4998-9A42-4BB52C49BC42}" type="presOf" srcId="{3EFFD25B-7526-4F10-90E8-C69900ED6737}" destId="{AF26F97A-BAF8-4528-9918-828FACBA211B}" srcOrd="0" destOrd="0" presId="urn:microsoft.com/office/officeart/2005/8/layout/cycle5"/>
    <dgm:cxn modelId="{83A7FD0A-550C-4303-A3F3-E104ECEF57CA}" type="presOf" srcId="{D85B626B-9E1A-406E-A624-CB2EC05B76E4}" destId="{83368AE3-499C-4628-A059-29BC54B76CE3}" srcOrd="0" destOrd="0" presId="urn:microsoft.com/office/officeart/2005/8/layout/cycle5"/>
    <dgm:cxn modelId="{A743DA0E-5BCB-4C28-8CE2-74936FF8FC7C}" type="presOf" srcId="{A77867E9-10AD-4E71-93A3-5E6C7F28180A}" destId="{8A70EFB3-CACA-4A40-98F3-6CF1A9F4CCAC}" srcOrd="0" destOrd="0" presId="urn:microsoft.com/office/officeart/2005/8/layout/cycle5"/>
    <dgm:cxn modelId="{166D880F-986F-437C-97F9-D8F28AC75F08}" srcId="{5B07E94E-7A0F-422A-A404-6A68F0B89691}" destId="{03B152B8-FA85-466F-B436-11439DFF64FD}" srcOrd="1" destOrd="0" parTransId="{7CAD8F9F-4A26-4D85-AC6E-7C517EE27D08}" sibTransId="{D85B626B-9E1A-406E-A624-CB2EC05B76E4}"/>
    <dgm:cxn modelId="{372ECC2D-9C1E-42AC-A215-BFEC0FAAAEF7}" type="presOf" srcId="{5B07E94E-7A0F-422A-A404-6A68F0B89691}" destId="{4B9CA267-1A01-4A5B-ABFE-D49164B63419}" srcOrd="0" destOrd="0" presId="urn:microsoft.com/office/officeart/2005/8/layout/cycle5"/>
    <dgm:cxn modelId="{B1A60134-0B36-4280-9F8A-8D1656783B02}" srcId="{5B07E94E-7A0F-422A-A404-6A68F0B89691}" destId="{A8A04C96-377F-4877-AA11-0C1C84F6A4F5}" srcOrd="3" destOrd="0" parTransId="{0FE9835C-C6AB-403A-96C3-5DEE330420A2}" sibTransId="{A1F4A838-5068-404B-BB0B-9AAA1C3DFD5E}"/>
    <dgm:cxn modelId="{5295155E-2F28-4F4F-8BED-6F3A20E484CF}" type="presOf" srcId="{64EEEFB4-B4A2-44D1-AF3B-EA59779B48F7}" destId="{8BDC5765-EBFD-40B5-A580-078260D7CFEC}" srcOrd="0" destOrd="0" presId="urn:microsoft.com/office/officeart/2005/8/layout/cycle5"/>
    <dgm:cxn modelId="{9CD62961-F0C5-4A7A-9EE4-18AEA149B8F0}" srcId="{5B07E94E-7A0F-422A-A404-6A68F0B89691}" destId="{3E2876BA-4C81-47E5-8354-3D0147AF87E5}" srcOrd="0" destOrd="0" parTransId="{FC537199-6833-495B-9368-D950E0886334}" sibTransId="{64EEEFB4-B4A2-44D1-AF3B-EA59779B48F7}"/>
    <dgm:cxn modelId="{9C0DBF4F-95E7-41B2-B474-D1B20608A987}" type="presOf" srcId="{3E2876BA-4C81-47E5-8354-3D0147AF87E5}" destId="{7ECB68FE-57EB-4DE2-8E22-87083215505C}" srcOrd="0" destOrd="0" presId="urn:microsoft.com/office/officeart/2005/8/layout/cycle5"/>
    <dgm:cxn modelId="{BCF01157-D60F-4890-B604-8CC5C5A45598}" type="presOf" srcId="{436501F7-192C-4BAD-9B3C-ECC30C2EEABB}" destId="{ADE4F154-B26F-4A42-BFAA-497FE6C9A5EE}" srcOrd="0" destOrd="0" presId="urn:microsoft.com/office/officeart/2005/8/layout/cycle5"/>
    <dgm:cxn modelId="{0363AA98-1E71-484E-9F84-C70F012BD71B}" srcId="{5B07E94E-7A0F-422A-A404-6A68F0B89691}" destId="{CF982FEE-263C-4A6A-ADE0-75C305A9B5D8}" srcOrd="4" destOrd="0" parTransId="{E2D44258-FF53-4080-9475-63D36DF80830}" sibTransId="{A77867E9-10AD-4E71-93A3-5E6C7F28180A}"/>
    <dgm:cxn modelId="{9927039B-EDEB-407D-AEA7-1133390EEBF1}" type="presOf" srcId="{CF982FEE-263C-4A6A-ADE0-75C305A9B5D8}" destId="{0437F4D7-3055-4573-A383-9BB7E3212880}" srcOrd="0" destOrd="0" presId="urn:microsoft.com/office/officeart/2005/8/layout/cycle5"/>
    <dgm:cxn modelId="{37F727A1-4976-4E8F-852E-32F7D8F11297}" type="presOf" srcId="{03B152B8-FA85-466F-B436-11439DFF64FD}" destId="{4C21BA2C-AADD-407D-8ECB-74635EA6DB4E}" srcOrd="0" destOrd="0" presId="urn:microsoft.com/office/officeart/2005/8/layout/cycle5"/>
    <dgm:cxn modelId="{0C6C52C1-46A4-4D9B-8494-23D12278B5BB}" type="presOf" srcId="{A1F4A838-5068-404B-BB0B-9AAA1C3DFD5E}" destId="{AE008D48-96AC-4FD7-BED1-8544D2CA912B}" srcOrd="0" destOrd="0" presId="urn:microsoft.com/office/officeart/2005/8/layout/cycle5"/>
    <dgm:cxn modelId="{2305BBD6-E022-48C2-927A-FF74596E9124}" type="presOf" srcId="{A8A04C96-377F-4877-AA11-0C1C84F6A4F5}" destId="{A5F75B64-0CE5-4F8B-A439-A50225A6E56C}" srcOrd="0" destOrd="0" presId="urn:microsoft.com/office/officeart/2005/8/layout/cycle5"/>
    <dgm:cxn modelId="{C456F101-F38C-4388-BC01-1BA6DBE98605}" type="presParOf" srcId="{4B9CA267-1A01-4A5B-ABFE-D49164B63419}" destId="{7ECB68FE-57EB-4DE2-8E22-87083215505C}" srcOrd="0" destOrd="0" presId="urn:microsoft.com/office/officeart/2005/8/layout/cycle5"/>
    <dgm:cxn modelId="{2D2FE9E1-1482-4670-9F05-334E44FE54BC}" type="presParOf" srcId="{4B9CA267-1A01-4A5B-ABFE-D49164B63419}" destId="{15596EE0-7804-4FF4-8E22-AC42FEB9D7AC}" srcOrd="1" destOrd="0" presId="urn:microsoft.com/office/officeart/2005/8/layout/cycle5"/>
    <dgm:cxn modelId="{379D720F-B631-4C59-9F7F-CB8B46026AEF}" type="presParOf" srcId="{4B9CA267-1A01-4A5B-ABFE-D49164B63419}" destId="{8BDC5765-EBFD-40B5-A580-078260D7CFEC}" srcOrd="2" destOrd="0" presId="urn:microsoft.com/office/officeart/2005/8/layout/cycle5"/>
    <dgm:cxn modelId="{01090E06-C550-4640-A9D2-B21B43000A50}" type="presParOf" srcId="{4B9CA267-1A01-4A5B-ABFE-D49164B63419}" destId="{4C21BA2C-AADD-407D-8ECB-74635EA6DB4E}" srcOrd="3" destOrd="0" presId="urn:microsoft.com/office/officeart/2005/8/layout/cycle5"/>
    <dgm:cxn modelId="{1899E3DE-6EAE-4B6B-9CDB-2E683DCD5D52}" type="presParOf" srcId="{4B9CA267-1A01-4A5B-ABFE-D49164B63419}" destId="{214AD381-8E6F-4992-97D6-F5A98792C9EE}" srcOrd="4" destOrd="0" presId="urn:microsoft.com/office/officeart/2005/8/layout/cycle5"/>
    <dgm:cxn modelId="{93ED7F15-A590-4905-B598-A0C0A5BED5DF}" type="presParOf" srcId="{4B9CA267-1A01-4A5B-ABFE-D49164B63419}" destId="{83368AE3-499C-4628-A059-29BC54B76CE3}" srcOrd="5" destOrd="0" presId="urn:microsoft.com/office/officeart/2005/8/layout/cycle5"/>
    <dgm:cxn modelId="{25E2F37D-6F89-4592-86BA-C6B67339D675}" type="presParOf" srcId="{4B9CA267-1A01-4A5B-ABFE-D49164B63419}" destId="{ADE4F154-B26F-4A42-BFAA-497FE6C9A5EE}" srcOrd="6" destOrd="0" presId="urn:microsoft.com/office/officeart/2005/8/layout/cycle5"/>
    <dgm:cxn modelId="{2F25284F-6845-4298-8608-96CD930E5AE6}" type="presParOf" srcId="{4B9CA267-1A01-4A5B-ABFE-D49164B63419}" destId="{30435C65-6960-4236-93EB-3BC8C342DEFF}" srcOrd="7" destOrd="0" presId="urn:microsoft.com/office/officeart/2005/8/layout/cycle5"/>
    <dgm:cxn modelId="{5CF15328-D9C5-48CE-8350-151BD9ED77D5}" type="presParOf" srcId="{4B9CA267-1A01-4A5B-ABFE-D49164B63419}" destId="{AF26F97A-BAF8-4528-9918-828FACBA211B}" srcOrd="8" destOrd="0" presId="urn:microsoft.com/office/officeart/2005/8/layout/cycle5"/>
    <dgm:cxn modelId="{E0FEFC9C-02D4-4B11-87BB-1DC84BDE0DD2}" type="presParOf" srcId="{4B9CA267-1A01-4A5B-ABFE-D49164B63419}" destId="{A5F75B64-0CE5-4F8B-A439-A50225A6E56C}" srcOrd="9" destOrd="0" presId="urn:microsoft.com/office/officeart/2005/8/layout/cycle5"/>
    <dgm:cxn modelId="{647225FD-4895-4010-8856-373ADBFA8627}" type="presParOf" srcId="{4B9CA267-1A01-4A5B-ABFE-D49164B63419}" destId="{DE4DF1C0-2BA7-4F91-8ABE-00DAF838A567}" srcOrd="10" destOrd="0" presId="urn:microsoft.com/office/officeart/2005/8/layout/cycle5"/>
    <dgm:cxn modelId="{1A8168A6-1793-48D5-9359-8EAB8C8A4806}" type="presParOf" srcId="{4B9CA267-1A01-4A5B-ABFE-D49164B63419}" destId="{AE008D48-96AC-4FD7-BED1-8544D2CA912B}" srcOrd="11" destOrd="0" presId="urn:microsoft.com/office/officeart/2005/8/layout/cycle5"/>
    <dgm:cxn modelId="{BBF5D85D-C576-41CA-B848-68A30E5F4387}" type="presParOf" srcId="{4B9CA267-1A01-4A5B-ABFE-D49164B63419}" destId="{0437F4D7-3055-4573-A383-9BB7E3212880}" srcOrd="12" destOrd="0" presId="urn:microsoft.com/office/officeart/2005/8/layout/cycle5"/>
    <dgm:cxn modelId="{28A71279-0BEA-46C8-B57F-3B1CF29FBDCF}" type="presParOf" srcId="{4B9CA267-1A01-4A5B-ABFE-D49164B63419}" destId="{31E57AB4-45CD-4605-975A-775E10DC6FDF}" srcOrd="13" destOrd="0" presId="urn:microsoft.com/office/officeart/2005/8/layout/cycle5"/>
    <dgm:cxn modelId="{2EFA682E-1BB5-47EF-85EF-03FD9995CCC6}" type="presParOf" srcId="{4B9CA267-1A01-4A5B-ABFE-D49164B63419}" destId="{8A70EFB3-CACA-4A40-98F3-6CF1A9F4CCAC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B07E94E-7A0F-422A-A404-6A68F0B89691}" type="doc">
      <dgm:prSet loTypeId="urn:microsoft.com/office/officeart/2005/8/layout/cycle5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876BA-4C81-47E5-8354-3D0147AF87E5}">
      <dgm:prSet phldrT="[Text]"/>
      <dgm:spPr/>
      <dgm:t>
        <a:bodyPr/>
        <a:lstStyle/>
        <a:p>
          <a:r>
            <a:rPr lang="en-US"/>
            <a:t>Model Building</a:t>
          </a:r>
        </a:p>
      </dgm:t>
    </dgm:pt>
    <dgm:pt modelId="{FC537199-6833-495B-9368-D950E0886334}" type="parTrans" cxnId="{9CD62961-F0C5-4A7A-9EE4-18AEA149B8F0}">
      <dgm:prSet/>
      <dgm:spPr/>
      <dgm:t>
        <a:bodyPr/>
        <a:lstStyle/>
        <a:p>
          <a:endParaRPr lang="en-US"/>
        </a:p>
      </dgm:t>
    </dgm:pt>
    <dgm:pt modelId="{64EEEFB4-B4A2-44D1-AF3B-EA59779B48F7}" type="sibTrans" cxnId="{9CD62961-F0C5-4A7A-9EE4-18AEA149B8F0}">
      <dgm:prSet/>
      <dgm:spPr/>
      <dgm:t>
        <a:bodyPr/>
        <a:lstStyle/>
        <a:p>
          <a:endParaRPr lang="en-US"/>
        </a:p>
      </dgm:t>
    </dgm:pt>
    <dgm:pt modelId="{03B152B8-FA85-466F-B436-11439DFF64FD}">
      <dgm:prSet phldrT="[Text]"/>
      <dgm:spPr/>
      <dgm:t>
        <a:bodyPr/>
        <a:lstStyle/>
        <a:p>
          <a:r>
            <a:rPr lang="en-US"/>
            <a:t>Model Selection</a:t>
          </a:r>
        </a:p>
      </dgm:t>
    </dgm:pt>
    <dgm:pt modelId="{7CAD8F9F-4A26-4D85-AC6E-7C517EE27D08}" type="parTrans" cxnId="{166D880F-986F-437C-97F9-D8F28AC75F08}">
      <dgm:prSet/>
      <dgm:spPr/>
      <dgm:t>
        <a:bodyPr/>
        <a:lstStyle/>
        <a:p>
          <a:endParaRPr lang="en-US"/>
        </a:p>
      </dgm:t>
    </dgm:pt>
    <dgm:pt modelId="{D85B626B-9E1A-406E-A624-CB2EC05B76E4}" type="sibTrans" cxnId="{166D880F-986F-437C-97F9-D8F28AC75F08}">
      <dgm:prSet/>
      <dgm:spPr/>
      <dgm:t>
        <a:bodyPr/>
        <a:lstStyle/>
        <a:p>
          <a:endParaRPr lang="en-US"/>
        </a:p>
      </dgm:t>
    </dgm:pt>
    <dgm:pt modelId="{A8A04C96-377F-4877-AA11-0C1C84F6A4F5}">
      <dgm:prSet phldrT="[Text]"/>
      <dgm:spPr/>
      <dgm:t>
        <a:bodyPr/>
        <a:lstStyle/>
        <a:p>
          <a:r>
            <a:rPr lang="en-US"/>
            <a:t>Model Validation/Testing</a:t>
          </a:r>
        </a:p>
      </dgm:t>
    </dgm:pt>
    <dgm:pt modelId="{0FE9835C-C6AB-403A-96C3-5DEE330420A2}" type="parTrans" cxnId="{B1A60134-0B36-4280-9F8A-8D1656783B02}">
      <dgm:prSet/>
      <dgm:spPr/>
      <dgm:t>
        <a:bodyPr/>
        <a:lstStyle/>
        <a:p>
          <a:endParaRPr lang="en-US"/>
        </a:p>
      </dgm:t>
    </dgm:pt>
    <dgm:pt modelId="{A1F4A838-5068-404B-BB0B-9AAA1C3DFD5E}" type="sibTrans" cxnId="{B1A60134-0B36-4280-9F8A-8D1656783B02}">
      <dgm:prSet/>
      <dgm:spPr/>
      <dgm:t>
        <a:bodyPr/>
        <a:lstStyle/>
        <a:p>
          <a:endParaRPr lang="en-US"/>
        </a:p>
      </dgm:t>
    </dgm:pt>
    <dgm:pt modelId="{CF982FEE-263C-4A6A-ADE0-75C305A9B5D8}">
      <dgm:prSet phldrT="[Text]"/>
      <dgm:spPr/>
      <dgm:t>
        <a:bodyPr/>
        <a:lstStyle/>
        <a:p>
          <a:r>
            <a:rPr lang="en-US"/>
            <a:t>Model Training</a:t>
          </a:r>
        </a:p>
      </dgm:t>
    </dgm:pt>
    <dgm:pt modelId="{E2D44258-FF53-4080-9475-63D36DF80830}" type="parTrans" cxnId="{0363AA98-1E71-484E-9F84-C70F012BD71B}">
      <dgm:prSet/>
      <dgm:spPr/>
      <dgm:t>
        <a:bodyPr/>
        <a:lstStyle/>
        <a:p>
          <a:endParaRPr lang="en-US"/>
        </a:p>
      </dgm:t>
    </dgm:pt>
    <dgm:pt modelId="{A77867E9-10AD-4E71-93A3-5E6C7F28180A}" type="sibTrans" cxnId="{0363AA98-1E71-484E-9F84-C70F012BD71B}">
      <dgm:prSet/>
      <dgm:spPr/>
      <dgm:t>
        <a:bodyPr/>
        <a:lstStyle/>
        <a:p>
          <a:endParaRPr lang="en-US"/>
        </a:p>
      </dgm:t>
    </dgm:pt>
    <dgm:pt modelId="{4B9CA267-1A01-4A5B-ABFE-D49164B63419}" type="pres">
      <dgm:prSet presAssocID="{5B07E94E-7A0F-422A-A404-6A68F0B89691}" presName="cycle" presStyleCnt="0">
        <dgm:presLayoutVars>
          <dgm:dir/>
          <dgm:resizeHandles val="exact"/>
        </dgm:presLayoutVars>
      </dgm:prSet>
      <dgm:spPr/>
    </dgm:pt>
    <dgm:pt modelId="{7ECB68FE-57EB-4DE2-8E22-87083215505C}" type="pres">
      <dgm:prSet presAssocID="{3E2876BA-4C81-47E5-8354-3D0147AF87E5}" presName="node" presStyleLbl="node1" presStyleIdx="0" presStyleCnt="4">
        <dgm:presLayoutVars>
          <dgm:bulletEnabled val="1"/>
        </dgm:presLayoutVars>
      </dgm:prSet>
      <dgm:spPr/>
    </dgm:pt>
    <dgm:pt modelId="{15596EE0-7804-4FF4-8E22-AC42FEB9D7AC}" type="pres">
      <dgm:prSet presAssocID="{3E2876BA-4C81-47E5-8354-3D0147AF87E5}" presName="spNode" presStyleCnt="0"/>
      <dgm:spPr/>
    </dgm:pt>
    <dgm:pt modelId="{8BDC5765-EBFD-40B5-A580-078260D7CFEC}" type="pres">
      <dgm:prSet presAssocID="{64EEEFB4-B4A2-44D1-AF3B-EA59779B48F7}" presName="sibTrans" presStyleLbl="sibTrans1D1" presStyleIdx="0" presStyleCnt="4"/>
      <dgm:spPr/>
    </dgm:pt>
    <dgm:pt modelId="{4C21BA2C-AADD-407D-8ECB-74635EA6DB4E}" type="pres">
      <dgm:prSet presAssocID="{03B152B8-FA85-466F-B436-11439DFF64FD}" presName="node" presStyleLbl="node1" presStyleIdx="1" presStyleCnt="4">
        <dgm:presLayoutVars>
          <dgm:bulletEnabled val="1"/>
        </dgm:presLayoutVars>
      </dgm:prSet>
      <dgm:spPr/>
    </dgm:pt>
    <dgm:pt modelId="{214AD381-8E6F-4992-97D6-F5A98792C9EE}" type="pres">
      <dgm:prSet presAssocID="{03B152B8-FA85-466F-B436-11439DFF64FD}" presName="spNode" presStyleCnt="0"/>
      <dgm:spPr/>
    </dgm:pt>
    <dgm:pt modelId="{83368AE3-499C-4628-A059-29BC54B76CE3}" type="pres">
      <dgm:prSet presAssocID="{D85B626B-9E1A-406E-A624-CB2EC05B76E4}" presName="sibTrans" presStyleLbl="sibTrans1D1" presStyleIdx="1" presStyleCnt="4"/>
      <dgm:spPr/>
    </dgm:pt>
    <dgm:pt modelId="{A5F75B64-0CE5-4F8B-A439-A50225A6E56C}" type="pres">
      <dgm:prSet presAssocID="{A8A04C96-377F-4877-AA11-0C1C84F6A4F5}" presName="node" presStyleLbl="node1" presStyleIdx="2" presStyleCnt="4">
        <dgm:presLayoutVars>
          <dgm:bulletEnabled val="1"/>
        </dgm:presLayoutVars>
      </dgm:prSet>
      <dgm:spPr/>
    </dgm:pt>
    <dgm:pt modelId="{DE4DF1C0-2BA7-4F91-8ABE-00DAF838A567}" type="pres">
      <dgm:prSet presAssocID="{A8A04C96-377F-4877-AA11-0C1C84F6A4F5}" presName="spNode" presStyleCnt="0"/>
      <dgm:spPr/>
    </dgm:pt>
    <dgm:pt modelId="{AE008D48-96AC-4FD7-BED1-8544D2CA912B}" type="pres">
      <dgm:prSet presAssocID="{A1F4A838-5068-404B-BB0B-9AAA1C3DFD5E}" presName="sibTrans" presStyleLbl="sibTrans1D1" presStyleIdx="2" presStyleCnt="4"/>
      <dgm:spPr/>
    </dgm:pt>
    <dgm:pt modelId="{0437F4D7-3055-4573-A383-9BB7E3212880}" type="pres">
      <dgm:prSet presAssocID="{CF982FEE-263C-4A6A-ADE0-75C305A9B5D8}" presName="node" presStyleLbl="node1" presStyleIdx="3" presStyleCnt="4">
        <dgm:presLayoutVars>
          <dgm:bulletEnabled val="1"/>
        </dgm:presLayoutVars>
      </dgm:prSet>
      <dgm:spPr/>
    </dgm:pt>
    <dgm:pt modelId="{31E57AB4-45CD-4605-975A-775E10DC6FDF}" type="pres">
      <dgm:prSet presAssocID="{CF982FEE-263C-4A6A-ADE0-75C305A9B5D8}" presName="spNode" presStyleCnt="0"/>
      <dgm:spPr/>
    </dgm:pt>
    <dgm:pt modelId="{8A70EFB3-CACA-4A40-98F3-6CF1A9F4CCAC}" type="pres">
      <dgm:prSet presAssocID="{A77867E9-10AD-4E71-93A3-5E6C7F28180A}" presName="sibTrans" presStyleLbl="sibTrans1D1" presStyleIdx="3" presStyleCnt="4"/>
      <dgm:spPr/>
    </dgm:pt>
  </dgm:ptLst>
  <dgm:cxnLst>
    <dgm:cxn modelId="{83A7FD0A-550C-4303-A3F3-E104ECEF57CA}" type="presOf" srcId="{D85B626B-9E1A-406E-A624-CB2EC05B76E4}" destId="{83368AE3-499C-4628-A059-29BC54B76CE3}" srcOrd="0" destOrd="0" presId="urn:microsoft.com/office/officeart/2005/8/layout/cycle5"/>
    <dgm:cxn modelId="{A743DA0E-5BCB-4C28-8CE2-74936FF8FC7C}" type="presOf" srcId="{A77867E9-10AD-4E71-93A3-5E6C7F28180A}" destId="{8A70EFB3-CACA-4A40-98F3-6CF1A9F4CCAC}" srcOrd="0" destOrd="0" presId="urn:microsoft.com/office/officeart/2005/8/layout/cycle5"/>
    <dgm:cxn modelId="{166D880F-986F-437C-97F9-D8F28AC75F08}" srcId="{5B07E94E-7A0F-422A-A404-6A68F0B89691}" destId="{03B152B8-FA85-466F-B436-11439DFF64FD}" srcOrd="1" destOrd="0" parTransId="{7CAD8F9F-4A26-4D85-AC6E-7C517EE27D08}" sibTransId="{D85B626B-9E1A-406E-A624-CB2EC05B76E4}"/>
    <dgm:cxn modelId="{372ECC2D-9C1E-42AC-A215-BFEC0FAAAEF7}" type="presOf" srcId="{5B07E94E-7A0F-422A-A404-6A68F0B89691}" destId="{4B9CA267-1A01-4A5B-ABFE-D49164B63419}" srcOrd="0" destOrd="0" presId="urn:microsoft.com/office/officeart/2005/8/layout/cycle5"/>
    <dgm:cxn modelId="{B1A60134-0B36-4280-9F8A-8D1656783B02}" srcId="{5B07E94E-7A0F-422A-A404-6A68F0B89691}" destId="{A8A04C96-377F-4877-AA11-0C1C84F6A4F5}" srcOrd="2" destOrd="0" parTransId="{0FE9835C-C6AB-403A-96C3-5DEE330420A2}" sibTransId="{A1F4A838-5068-404B-BB0B-9AAA1C3DFD5E}"/>
    <dgm:cxn modelId="{5295155E-2F28-4F4F-8BED-6F3A20E484CF}" type="presOf" srcId="{64EEEFB4-B4A2-44D1-AF3B-EA59779B48F7}" destId="{8BDC5765-EBFD-40B5-A580-078260D7CFEC}" srcOrd="0" destOrd="0" presId="urn:microsoft.com/office/officeart/2005/8/layout/cycle5"/>
    <dgm:cxn modelId="{9CD62961-F0C5-4A7A-9EE4-18AEA149B8F0}" srcId="{5B07E94E-7A0F-422A-A404-6A68F0B89691}" destId="{3E2876BA-4C81-47E5-8354-3D0147AF87E5}" srcOrd="0" destOrd="0" parTransId="{FC537199-6833-495B-9368-D950E0886334}" sibTransId="{64EEEFB4-B4A2-44D1-AF3B-EA59779B48F7}"/>
    <dgm:cxn modelId="{9C0DBF4F-95E7-41B2-B474-D1B20608A987}" type="presOf" srcId="{3E2876BA-4C81-47E5-8354-3D0147AF87E5}" destId="{7ECB68FE-57EB-4DE2-8E22-87083215505C}" srcOrd="0" destOrd="0" presId="urn:microsoft.com/office/officeart/2005/8/layout/cycle5"/>
    <dgm:cxn modelId="{0363AA98-1E71-484E-9F84-C70F012BD71B}" srcId="{5B07E94E-7A0F-422A-A404-6A68F0B89691}" destId="{CF982FEE-263C-4A6A-ADE0-75C305A9B5D8}" srcOrd="3" destOrd="0" parTransId="{E2D44258-FF53-4080-9475-63D36DF80830}" sibTransId="{A77867E9-10AD-4E71-93A3-5E6C7F28180A}"/>
    <dgm:cxn modelId="{9927039B-EDEB-407D-AEA7-1133390EEBF1}" type="presOf" srcId="{CF982FEE-263C-4A6A-ADE0-75C305A9B5D8}" destId="{0437F4D7-3055-4573-A383-9BB7E3212880}" srcOrd="0" destOrd="0" presId="urn:microsoft.com/office/officeart/2005/8/layout/cycle5"/>
    <dgm:cxn modelId="{37F727A1-4976-4E8F-852E-32F7D8F11297}" type="presOf" srcId="{03B152B8-FA85-466F-B436-11439DFF64FD}" destId="{4C21BA2C-AADD-407D-8ECB-74635EA6DB4E}" srcOrd="0" destOrd="0" presId="urn:microsoft.com/office/officeart/2005/8/layout/cycle5"/>
    <dgm:cxn modelId="{0C6C52C1-46A4-4D9B-8494-23D12278B5BB}" type="presOf" srcId="{A1F4A838-5068-404B-BB0B-9AAA1C3DFD5E}" destId="{AE008D48-96AC-4FD7-BED1-8544D2CA912B}" srcOrd="0" destOrd="0" presId="urn:microsoft.com/office/officeart/2005/8/layout/cycle5"/>
    <dgm:cxn modelId="{2305BBD6-E022-48C2-927A-FF74596E9124}" type="presOf" srcId="{A8A04C96-377F-4877-AA11-0C1C84F6A4F5}" destId="{A5F75B64-0CE5-4F8B-A439-A50225A6E56C}" srcOrd="0" destOrd="0" presId="urn:microsoft.com/office/officeart/2005/8/layout/cycle5"/>
    <dgm:cxn modelId="{C456F101-F38C-4388-BC01-1BA6DBE98605}" type="presParOf" srcId="{4B9CA267-1A01-4A5B-ABFE-D49164B63419}" destId="{7ECB68FE-57EB-4DE2-8E22-87083215505C}" srcOrd="0" destOrd="0" presId="urn:microsoft.com/office/officeart/2005/8/layout/cycle5"/>
    <dgm:cxn modelId="{2D2FE9E1-1482-4670-9F05-334E44FE54BC}" type="presParOf" srcId="{4B9CA267-1A01-4A5B-ABFE-D49164B63419}" destId="{15596EE0-7804-4FF4-8E22-AC42FEB9D7AC}" srcOrd="1" destOrd="0" presId="urn:microsoft.com/office/officeart/2005/8/layout/cycle5"/>
    <dgm:cxn modelId="{379D720F-B631-4C59-9F7F-CB8B46026AEF}" type="presParOf" srcId="{4B9CA267-1A01-4A5B-ABFE-D49164B63419}" destId="{8BDC5765-EBFD-40B5-A580-078260D7CFEC}" srcOrd="2" destOrd="0" presId="urn:microsoft.com/office/officeart/2005/8/layout/cycle5"/>
    <dgm:cxn modelId="{01090E06-C550-4640-A9D2-B21B43000A50}" type="presParOf" srcId="{4B9CA267-1A01-4A5B-ABFE-D49164B63419}" destId="{4C21BA2C-AADD-407D-8ECB-74635EA6DB4E}" srcOrd="3" destOrd="0" presId="urn:microsoft.com/office/officeart/2005/8/layout/cycle5"/>
    <dgm:cxn modelId="{1899E3DE-6EAE-4B6B-9CDB-2E683DCD5D52}" type="presParOf" srcId="{4B9CA267-1A01-4A5B-ABFE-D49164B63419}" destId="{214AD381-8E6F-4992-97D6-F5A98792C9EE}" srcOrd="4" destOrd="0" presId="urn:microsoft.com/office/officeart/2005/8/layout/cycle5"/>
    <dgm:cxn modelId="{93ED7F15-A590-4905-B598-A0C0A5BED5DF}" type="presParOf" srcId="{4B9CA267-1A01-4A5B-ABFE-D49164B63419}" destId="{83368AE3-499C-4628-A059-29BC54B76CE3}" srcOrd="5" destOrd="0" presId="urn:microsoft.com/office/officeart/2005/8/layout/cycle5"/>
    <dgm:cxn modelId="{E0FEFC9C-02D4-4B11-87BB-1DC84BDE0DD2}" type="presParOf" srcId="{4B9CA267-1A01-4A5B-ABFE-D49164B63419}" destId="{A5F75B64-0CE5-4F8B-A439-A50225A6E56C}" srcOrd="6" destOrd="0" presId="urn:microsoft.com/office/officeart/2005/8/layout/cycle5"/>
    <dgm:cxn modelId="{647225FD-4895-4010-8856-373ADBFA8627}" type="presParOf" srcId="{4B9CA267-1A01-4A5B-ABFE-D49164B63419}" destId="{DE4DF1C0-2BA7-4F91-8ABE-00DAF838A567}" srcOrd="7" destOrd="0" presId="urn:microsoft.com/office/officeart/2005/8/layout/cycle5"/>
    <dgm:cxn modelId="{1A8168A6-1793-48D5-9359-8EAB8C8A4806}" type="presParOf" srcId="{4B9CA267-1A01-4A5B-ABFE-D49164B63419}" destId="{AE008D48-96AC-4FD7-BED1-8544D2CA912B}" srcOrd="8" destOrd="0" presId="urn:microsoft.com/office/officeart/2005/8/layout/cycle5"/>
    <dgm:cxn modelId="{BBF5D85D-C576-41CA-B848-68A30E5F4387}" type="presParOf" srcId="{4B9CA267-1A01-4A5B-ABFE-D49164B63419}" destId="{0437F4D7-3055-4573-A383-9BB7E3212880}" srcOrd="9" destOrd="0" presId="urn:microsoft.com/office/officeart/2005/8/layout/cycle5"/>
    <dgm:cxn modelId="{28A71279-0BEA-46C8-B57F-3B1CF29FBDCF}" type="presParOf" srcId="{4B9CA267-1A01-4A5B-ABFE-D49164B63419}" destId="{31E57AB4-45CD-4605-975A-775E10DC6FDF}" srcOrd="10" destOrd="0" presId="urn:microsoft.com/office/officeart/2005/8/layout/cycle5"/>
    <dgm:cxn modelId="{2EFA682E-1BB5-47EF-85EF-03FD9995CCC6}" type="presParOf" srcId="{4B9CA267-1A01-4A5B-ABFE-D49164B63419}" destId="{8A70EFB3-CACA-4A40-98F3-6CF1A9F4CCAC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7FB2CE2-C815-456E-9C3C-E290BB1CCD8D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9AC2BD-7E1F-4E6B-B7E3-582319724CCA}">
      <dgm:prSet phldrT="[Text]" custT="1"/>
      <dgm:spPr/>
      <dgm:t>
        <a:bodyPr/>
        <a:lstStyle/>
        <a:p>
          <a:r>
            <a:rPr lang="en-US" sz="1200"/>
            <a:t>5. Model Deployment</a:t>
          </a:r>
        </a:p>
      </dgm:t>
    </dgm:pt>
    <dgm:pt modelId="{E51D62F9-BC86-4C22-AC09-5E1C2456C2B9}" type="parTrans" cxnId="{92F14647-F223-472B-B826-F674F7D7E047}">
      <dgm:prSet/>
      <dgm:spPr/>
      <dgm:t>
        <a:bodyPr/>
        <a:lstStyle/>
        <a:p>
          <a:endParaRPr lang="en-US"/>
        </a:p>
      </dgm:t>
    </dgm:pt>
    <dgm:pt modelId="{7C5C45FF-167A-425B-A2A7-84519EF32638}" type="sibTrans" cxnId="{92F14647-F223-472B-B826-F674F7D7E047}">
      <dgm:prSet/>
      <dgm:spPr/>
      <dgm:t>
        <a:bodyPr/>
        <a:lstStyle/>
        <a:p>
          <a:endParaRPr lang="en-US"/>
        </a:p>
      </dgm:t>
    </dgm:pt>
    <dgm:pt modelId="{EA29DA2C-4591-4022-9A08-581FB016B5F2}" type="pres">
      <dgm:prSet presAssocID="{C7FB2CE2-C815-456E-9C3C-E290BB1CCD8D}" presName="Name0" presStyleCnt="0">
        <dgm:presLayoutVars>
          <dgm:dir/>
          <dgm:resizeHandles val="exact"/>
        </dgm:presLayoutVars>
      </dgm:prSet>
      <dgm:spPr/>
    </dgm:pt>
    <dgm:pt modelId="{30437C48-FE20-468C-9AE6-14DDAB9BCB7B}" type="pres">
      <dgm:prSet presAssocID="{C29AC2BD-7E1F-4E6B-B7E3-582319724CCA}" presName="node" presStyleLbl="node1" presStyleIdx="0" presStyleCnt="1">
        <dgm:presLayoutVars>
          <dgm:bulletEnabled val="1"/>
        </dgm:presLayoutVars>
      </dgm:prSet>
      <dgm:spPr/>
    </dgm:pt>
  </dgm:ptLst>
  <dgm:cxnLst>
    <dgm:cxn modelId="{1C20C71A-B41A-4B8A-B6F5-037A5AE6AAB4}" type="presOf" srcId="{C29AC2BD-7E1F-4E6B-B7E3-582319724CCA}" destId="{30437C48-FE20-468C-9AE6-14DDAB9BCB7B}" srcOrd="0" destOrd="0" presId="urn:microsoft.com/office/officeart/2005/8/layout/process1"/>
    <dgm:cxn modelId="{732C5342-8C9D-44BB-BAC0-B3A3B26BD04C}" type="presOf" srcId="{C7FB2CE2-C815-456E-9C3C-E290BB1CCD8D}" destId="{EA29DA2C-4591-4022-9A08-581FB016B5F2}" srcOrd="0" destOrd="0" presId="urn:microsoft.com/office/officeart/2005/8/layout/process1"/>
    <dgm:cxn modelId="{92F14647-F223-472B-B826-F674F7D7E047}" srcId="{C7FB2CE2-C815-456E-9C3C-E290BB1CCD8D}" destId="{C29AC2BD-7E1F-4E6B-B7E3-582319724CCA}" srcOrd="0" destOrd="0" parTransId="{E51D62F9-BC86-4C22-AC09-5E1C2456C2B9}" sibTransId="{7C5C45FF-167A-425B-A2A7-84519EF32638}"/>
    <dgm:cxn modelId="{F44A056D-3121-4536-BB97-7A64DE16B252}" type="presParOf" srcId="{EA29DA2C-4591-4022-9A08-581FB016B5F2}" destId="{30437C48-FE20-468C-9AE6-14DDAB9BCB7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7FB2CE2-C815-456E-9C3C-E290BB1CCD8D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9AC2BD-7E1F-4E6B-B7E3-582319724CCA}">
      <dgm:prSet phldrT="[Text]" custT="1"/>
      <dgm:spPr/>
      <dgm:t>
        <a:bodyPr/>
        <a:lstStyle/>
        <a:p>
          <a:r>
            <a:rPr lang="en-US" sz="2000"/>
            <a:t>6. Monitoring</a:t>
          </a:r>
        </a:p>
      </dgm:t>
    </dgm:pt>
    <dgm:pt modelId="{E51D62F9-BC86-4C22-AC09-5E1C2456C2B9}" type="parTrans" cxnId="{92F14647-F223-472B-B826-F674F7D7E047}">
      <dgm:prSet/>
      <dgm:spPr/>
      <dgm:t>
        <a:bodyPr/>
        <a:lstStyle/>
        <a:p>
          <a:endParaRPr lang="en-US"/>
        </a:p>
      </dgm:t>
    </dgm:pt>
    <dgm:pt modelId="{7C5C45FF-167A-425B-A2A7-84519EF32638}" type="sibTrans" cxnId="{92F14647-F223-472B-B826-F674F7D7E047}">
      <dgm:prSet/>
      <dgm:spPr/>
      <dgm:t>
        <a:bodyPr/>
        <a:lstStyle/>
        <a:p>
          <a:endParaRPr lang="en-US"/>
        </a:p>
      </dgm:t>
    </dgm:pt>
    <dgm:pt modelId="{EA29DA2C-4591-4022-9A08-581FB016B5F2}" type="pres">
      <dgm:prSet presAssocID="{C7FB2CE2-C815-456E-9C3C-E290BB1CCD8D}" presName="Name0" presStyleCnt="0">
        <dgm:presLayoutVars>
          <dgm:dir/>
          <dgm:resizeHandles val="exact"/>
        </dgm:presLayoutVars>
      </dgm:prSet>
      <dgm:spPr/>
    </dgm:pt>
    <dgm:pt modelId="{30437C48-FE20-468C-9AE6-14DDAB9BCB7B}" type="pres">
      <dgm:prSet presAssocID="{C29AC2BD-7E1F-4E6B-B7E3-582319724CCA}" presName="node" presStyleLbl="node1" presStyleIdx="0" presStyleCnt="1">
        <dgm:presLayoutVars>
          <dgm:bulletEnabled val="1"/>
        </dgm:presLayoutVars>
      </dgm:prSet>
      <dgm:spPr/>
    </dgm:pt>
  </dgm:ptLst>
  <dgm:cxnLst>
    <dgm:cxn modelId="{1C20C71A-B41A-4B8A-B6F5-037A5AE6AAB4}" type="presOf" srcId="{C29AC2BD-7E1F-4E6B-B7E3-582319724CCA}" destId="{30437C48-FE20-468C-9AE6-14DDAB9BCB7B}" srcOrd="0" destOrd="0" presId="urn:microsoft.com/office/officeart/2005/8/layout/process1"/>
    <dgm:cxn modelId="{732C5342-8C9D-44BB-BAC0-B3A3B26BD04C}" type="presOf" srcId="{C7FB2CE2-C815-456E-9C3C-E290BB1CCD8D}" destId="{EA29DA2C-4591-4022-9A08-581FB016B5F2}" srcOrd="0" destOrd="0" presId="urn:microsoft.com/office/officeart/2005/8/layout/process1"/>
    <dgm:cxn modelId="{92F14647-F223-472B-B826-F674F7D7E047}" srcId="{C7FB2CE2-C815-456E-9C3C-E290BB1CCD8D}" destId="{C29AC2BD-7E1F-4E6B-B7E3-582319724CCA}" srcOrd="0" destOrd="0" parTransId="{E51D62F9-BC86-4C22-AC09-5E1C2456C2B9}" sibTransId="{7C5C45FF-167A-425B-A2A7-84519EF32638}"/>
    <dgm:cxn modelId="{F44A056D-3121-4536-BB97-7A64DE16B252}" type="presParOf" srcId="{EA29DA2C-4591-4022-9A08-581FB016B5F2}" destId="{30437C48-FE20-468C-9AE6-14DDAB9BCB7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7FB2CE2-C815-456E-9C3C-E290BB1CCD8D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9AC2BD-7E1F-4E6B-B7E3-582319724CCA}">
      <dgm:prSet phldrT="[Text]"/>
      <dgm:spPr/>
      <dgm:t>
        <a:bodyPr/>
        <a:lstStyle/>
        <a:p>
          <a:r>
            <a:rPr lang="en-US"/>
            <a:t>1. Business Understanding</a:t>
          </a:r>
        </a:p>
      </dgm:t>
    </dgm:pt>
    <dgm:pt modelId="{E51D62F9-BC86-4C22-AC09-5E1C2456C2B9}" type="parTrans" cxnId="{92F14647-F223-472B-B826-F674F7D7E047}">
      <dgm:prSet/>
      <dgm:spPr/>
      <dgm:t>
        <a:bodyPr/>
        <a:lstStyle/>
        <a:p>
          <a:endParaRPr lang="en-US"/>
        </a:p>
      </dgm:t>
    </dgm:pt>
    <dgm:pt modelId="{7C5C45FF-167A-425B-A2A7-84519EF32638}" type="sibTrans" cxnId="{92F14647-F223-472B-B826-F674F7D7E047}">
      <dgm:prSet/>
      <dgm:spPr/>
      <dgm:t>
        <a:bodyPr/>
        <a:lstStyle/>
        <a:p>
          <a:endParaRPr lang="en-US"/>
        </a:p>
      </dgm:t>
    </dgm:pt>
    <dgm:pt modelId="{6C263188-2DE9-4849-8734-1366BF37AC0D}">
      <dgm:prSet/>
      <dgm:spPr/>
      <dgm:t>
        <a:bodyPr/>
        <a:lstStyle/>
        <a:p>
          <a:r>
            <a:rPr lang="en-US"/>
            <a:t>2. Data Acquisition</a:t>
          </a:r>
        </a:p>
      </dgm:t>
    </dgm:pt>
    <dgm:pt modelId="{39810E57-9D1E-411B-9A5E-112841C13B6E}" type="parTrans" cxnId="{8C83E8DF-AE38-4927-A310-943408D55CFF}">
      <dgm:prSet/>
      <dgm:spPr/>
      <dgm:t>
        <a:bodyPr/>
        <a:lstStyle/>
        <a:p>
          <a:endParaRPr lang="en-US"/>
        </a:p>
      </dgm:t>
    </dgm:pt>
    <dgm:pt modelId="{37C8974D-62C3-41F3-AE15-6D728FB410C4}" type="sibTrans" cxnId="{8C83E8DF-AE38-4927-A310-943408D55CFF}">
      <dgm:prSet/>
      <dgm:spPr/>
      <dgm:t>
        <a:bodyPr/>
        <a:lstStyle/>
        <a:p>
          <a:endParaRPr lang="en-US"/>
        </a:p>
      </dgm:t>
    </dgm:pt>
    <dgm:pt modelId="{EA29DA2C-4591-4022-9A08-581FB016B5F2}" type="pres">
      <dgm:prSet presAssocID="{C7FB2CE2-C815-456E-9C3C-E290BB1CCD8D}" presName="Name0" presStyleCnt="0">
        <dgm:presLayoutVars>
          <dgm:dir/>
          <dgm:resizeHandles val="exact"/>
        </dgm:presLayoutVars>
      </dgm:prSet>
      <dgm:spPr/>
    </dgm:pt>
    <dgm:pt modelId="{30437C48-FE20-468C-9AE6-14DDAB9BCB7B}" type="pres">
      <dgm:prSet presAssocID="{C29AC2BD-7E1F-4E6B-B7E3-582319724CCA}" presName="node" presStyleLbl="node1" presStyleIdx="0" presStyleCnt="2">
        <dgm:presLayoutVars>
          <dgm:bulletEnabled val="1"/>
        </dgm:presLayoutVars>
      </dgm:prSet>
      <dgm:spPr/>
    </dgm:pt>
    <dgm:pt modelId="{00B8F451-59F9-4043-929C-3ABFEB31179F}" type="pres">
      <dgm:prSet presAssocID="{7C5C45FF-167A-425B-A2A7-84519EF32638}" presName="sibTrans" presStyleLbl="sibTrans2D1" presStyleIdx="0" presStyleCnt="1" custLinFactNeighborX="2099"/>
      <dgm:spPr/>
    </dgm:pt>
    <dgm:pt modelId="{8B340A51-A7C1-494F-B9A5-E87736684548}" type="pres">
      <dgm:prSet presAssocID="{7C5C45FF-167A-425B-A2A7-84519EF32638}" presName="connectorText" presStyleLbl="sibTrans2D1" presStyleIdx="0" presStyleCnt="1"/>
      <dgm:spPr/>
    </dgm:pt>
    <dgm:pt modelId="{4972FAFE-8D73-4923-B872-A086216C9608}" type="pres">
      <dgm:prSet presAssocID="{6C263188-2DE9-4849-8734-1366BF37AC0D}" presName="node" presStyleLbl="node1" presStyleIdx="1" presStyleCnt="2">
        <dgm:presLayoutVars>
          <dgm:bulletEnabled val="1"/>
        </dgm:presLayoutVars>
      </dgm:prSet>
      <dgm:spPr/>
    </dgm:pt>
  </dgm:ptLst>
  <dgm:cxnLst>
    <dgm:cxn modelId="{1C20C71A-B41A-4B8A-B6F5-037A5AE6AAB4}" type="presOf" srcId="{C29AC2BD-7E1F-4E6B-B7E3-582319724CCA}" destId="{30437C48-FE20-468C-9AE6-14DDAB9BCB7B}" srcOrd="0" destOrd="0" presId="urn:microsoft.com/office/officeart/2005/8/layout/process1"/>
    <dgm:cxn modelId="{732C5342-8C9D-44BB-BAC0-B3A3B26BD04C}" type="presOf" srcId="{C7FB2CE2-C815-456E-9C3C-E290BB1CCD8D}" destId="{EA29DA2C-4591-4022-9A08-581FB016B5F2}" srcOrd="0" destOrd="0" presId="urn:microsoft.com/office/officeart/2005/8/layout/process1"/>
    <dgm:cxn modelId="{92F14647-F223-472B-B826-F674F7D7E047}" srcId="{C7FB2CE2-C815-456E-9C3C-E290BB1CCD8D}" destId="{C29AC2BD-7E1F-4E6B-B7E3-582319724CCA}" srcOrd="0" destOrd="0" parTransId="{E51D62F9-BC86-4C22-AC09-5E1C2456C2B9}" sibTransId="{7C5C45FF-167A-425B-A2A7-84519EF32638}"/>
    <dgm:cxn modelId="{14E3FA71-C0FA-4129-817D-C5BA66D0C572}" type="presOf" srcId="{7C5C45FF-167A-425B-A2A7-84519EF32638}" destId="{8B340A51-A7C1-494F-B9A5-E87736684548}" srcOrd="1" destOrd="0" presId="urn:microsoft.com/office/officeart/2005/8/layout/process1"/>
    <dgm:cxn modelId="{29458ABC-804E-4646-9B47-D2DB6B9750FB}" type="presOf" srcId="{6C263188-2DE9-4849-8734-1366BF37AC0D}" destId="{4972FAFE-8D73-4923-B872-A086216C9608}" srcOrd="0" destOrd="0" presId="urn:microsoft.com/office/officeart/2005/8/layout/process1"/>
    <dgm:cxn modelId="{59E342D6-F55C-4E7F-BC93-19EA56F8EB0E}" type="presOf" srcId="{7C5C45FF-167A-425B-A2A7-84519EF32638}" destId="{00B8F451-59F9-4043-929C-3ABFEB31179F}" srcOrd="0" destOrd="0" presId="urn:microsoft.com/office/officeart/2005/8/layout/process1"/>
    <dgm:cxn modelId="{8C83E8DF-AE38-4927-A310-943408D55CFF}" srcId="{C7FB2CE2-C815-456E-9C3C-E290BB1CCD8D}" destId="{6C263188-2DE9-4849-8734-1366BF37AC0D}" srcOrd="1" destOrd="0" parTransId="{39810E57-9D1E-411B-9A5E-112841C13B6E}" sibTransId="{37C8974D-62C3-41F3-AE15-6D728FB410C4}"/>
    <dgm:cxn modelId="{F44A056D-3121-4536-BB97-7A64DE16B252}" type="presParOf" srcId="{EA29DA2C-4591-4022-9A08-581FB016B5F2}" destId="{30437C48-FE20-468C-9AE6-14DDAB9BCB7B}" srcOrd="0" destOrd="0" presId="urn:microsoft.com/office/officeart/2005/8/layout/process1"/>
    <dgm:cxn modelId="{2D9A0326-71E8-42BB-AA7F-CB4868DC9798}" type="presParOf" srcId="{EA29DA2C-4591-4022-9A08-581FB016B5F2}" destId="{00B8F451-59F9-4043-929C-3ABFEB31179F}" srcOrd="1" destOrd="0" presId="urn:microsoft.com/office/officeart/2005/8/layout/process1"/>
    <dgm:cxn modelId="{C7D79E72-0FE4-42EF-B48C-B7D21B802187}" type="presParOf" srcId="{00B8F451-59F9-4043-929C-3ABFEB31179F}" destId="{8B340A51-A7C1-494F-B9A5-E87736684548}" srcOrd="0" destOrd="0" presId="urn:microsoft.com/office/officeart/2005/8/layout/process1"/>
    <dgm:cxn modelId="{63EA6612-5164-431E-B7A7-8B58DD3B80DF}" type="presParOf" srcId="{EA29DA2C-4591-4022-9A08-581FB016B5F2}" destId="{4972FAFE-8D73-4923-B872-A086216C960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B07E94E-7A0F-422A-A404-6A68F0B89691}" type="doc">
      <dgm:prSet loTypeId="urn:microsoft.com/office/officeart/2005/8/layout/cycle5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876BA-4C81-47E5-8354-3D0147AF87E5}">
      <dgm:prSet phldrT="[Text]"/>
      <dgm:spPr/>
      <dgm:t>
        <a:bodyPr/>
        <a:lstStyle/>
        <a:p>
          <a:r>
            <a:rPr lang="en-US"/>
            <a:t>Data Wrangling</a:t>
          </a:r>
        </a:p>
      </dgm:t>
    </dgm:pt>
    <dgm:pt modelId="{FC537199-6833-495B-9368-D950E0886334}" type="parTrans" cxnId="{9CD62961-F0C5-4A7A-9EE4-18AEA149B8F0}">
      <dgm:prSet/>
      <dgm:spPr/>
      <dgm:t>
        <a:bodyPr/>
        <a:lstStyle/>
        <a:p>
          <a:endParaRPr lang="en-US"/>
        </a:p>
      </dgm:t>
    </dgm:pt>
    <dgm:pt modelId="{64EEEFB4-B4A2-44D1-AF3B-EA59779B48F7}" type="sibTrans" cxnId="{9CD62961-F0C5-4A7A-9EE4-18AEA149B8F0}">
      <dgm:prSet/>
      <dgm:spPr/>
      <dgm:t>
        <a:bodyPr/>
        <a:lstStyle/>
        <a:p>
          <a:endParaRPr lang="en-US"/>
        </a:p>
      </dgm:t>
    </dgm:pt>
    <dgm:pt modelId="{03B152B8-FA85-466F-B436-11439DFF64FD}">
      <dgm:prSet phldrT="[Text]"/>
      <dgm:spPr/>
      <dgm:t>
        <a:bodyPr/>
        <a:lstStyle/>
        <a:p>
          <a:r>
            <a:rPr lang="en-US"/>
            <a:t>Exploratory Data Analysis</a:t>
          </a:r>
        </a:p>
      </dgm:t>
    </dgm:pt>
    <dgm:pt modelId="{7CAD8F9F-4A26-4D85-AC6E-7C517EE27D08}" type="parTrans" cxnId="{166D880F-986F-437C-97F9-D8F28AC75F08}">
      <dgm:prSet/>
      <dgm:spPr/>
      <dgm:t>
        <a:bodyPr/>
        <a:lstStyle/>
        <a:p>
          <a:endParaRPr lang="en-US"/>
        </a:p>
      </dgm:t>
    </dgm:pt>
    <dgm:pt modelId="{D85B626B-9E1A-406E-A624-CB2EC05B76E4}" type="sibTrans" cxnId="{166D880F-986F-437C-97F9-D8F28AC75F08}">
      <dgm:prSet/>
      <dgm:spPr/>
      <dgm:t>
        <a:bodyPr/>
        <a:lstStyle/>
        <a:p>
          <a:endParaRPr lang="en-US"/>
        </a:p>
      </dgm:t>
    </dgm:pt>
    <dgm:pt modelId="{436501F7-192C-4BAD-9B3C-ECC30C2EEABB}">
      <dgm:prSet phldrT="[Text]"/>
      <dgm:spPr/>
      <dgm:t>
        <a:bodyPr/>
        <a:lstStyle/>
        <a:p>
          <a:r>
            <a:rPr lang="en-US"/>
            <a:t>Data Visualisation</a:t>
          </a:r>
        </a:p>
      </dgm:t>
    </dgm:pt>
    <dgm:pt modelId="{1501E333-D69C-4340-94C6-04315045CCD0}" type="parTrans" cxnId="{C65E6B05-03FA-41AB-9AE6-57B7F813F52A}">
      <dgm:prSet/>
      <dgm:spPr/>
      <dgm:t>
        <a:bodyPr/>
        <a:lstStyle/>
        <a:p>
          <a:endParaRPr lang="en-US"/>
        </a:p>
      </dgm:t>
    </dgm:pt>
    <dgm:pt modelId="{3EFFD25B-7526-4F10-90E8-C69900ED6737}" type="sibTrans" cxnId="{C65E6B05-03FA-41AB-9AE6-57B7F813F52A}">
      <dgm:prSet/>
      <dgm:spPr/>
      <dgm:t>
        <a:bodyPr/>
        <a:lstStyle/>
        <a:p>
          <a:endParaRPr lang="en-US"/>
        </a:p>
      </dgm:t>
    </dgm:pt>
    <dgm:pt modelId="{A8A04C96-377F-4877-AA11-0C1C84F6A4F5}">
      <dgm:prSet phldrT="[Text]"/>
      <dgm:spPr/>
      <dgm:t>
        <a:bodyPr/>
        <a:lstStyle/>
        <a:p>
          <a:r>
            <a:rPr lang="en-US"/>
            <a:t>Data Preprocessing</a:t>
          </a:r>
        </a:p>
      </dgm:t>
    </dgm:pt>
    <dgm:pt modelId="{0FE9835C-C6AB-403A-96C3-5DEE330420A2}" type="parTrans" cxnId="{B1A60134-0B36-4280-9F8A-8D1656783B02}">
      <dgm:prSet/>
      <dgm:spPr/>
      <dgm:t>
        <a:bodyPr/>
        <a:lstStyle/>
        <a:p>
          <a:endParaRPr lang="en-US"/>
        </a:p>
      </dgm:t>
    </dgm:pt>
    <dgm:pt modelId="{A1F4A838-5068-404B-BB0B-9AAA1C3DFD5E}" type="sibTrans" cxnId="{B1A60134-0B36-4280-9F8A-8D1656783B02}">
      <dgm:prSet/>
      <dgm:spPr/>
      <dgm:t>
        <a:bodyPr/>
        <a:lstStyle/>
        <a:p>
          <a:endParaRPr lang="en-US"/>
        </a:p>
      </dgm:t>
    </dgm:pt>
    <dgm:pt modelId="{CF982FEE-263C-4A6A-ADE0-75C305A9B5D8}">
      <dgm:prSet phldrT="[Text]"/>
      <dgm:spPr/>
      <dgm:t>
        <a:bodyPr/>
        <a:lstStyle/>
        <a:p>
          <a:r>
            <a:rPr lang="en-US"/>
            <a:t>Data Transformation</a:t>
          </a:r>
        </a:p>
      </dgm:t>
    </dgm:pt>
    <dgm:pt modelId="{E2D44258-FF53-4080-9475-63D36DF80830}" type="parTrans" cxnId="{0363AA98-1E71-484E-9F84-C70F012BD71B}">
      <dgm:prSet/>
      <dgm:spPr/>
      <dgm:t>
        <a:bodyPr/>
        <a:lstStyle/>
        <a:p>
          <a:endParaRPr lang="en-US"/>
        </a:p>
      </dgm:t>
    </dgm:pt>
    <dgm:pt modelId="{A77867E9-10AD-4E71-93A3-5E6C7F28180A}" type="sibTrans" cxnId="{0363AA98-1E71-484E-9F84-C70F012BD71B}">
      <dgm:prSet/>
      <dgm:spPr/>
      <dgm:t>
        <a:bodyPr/>
        <a:lstStyle/>
        <a:p>
          <a:endParaRPr lang="en-US"/>
        </a:p>
      </dgm:t>
    </dgm:pt>
    <dgm:pt modelId="{4B9CA267-1A01-4A5B-ABFE-D49164B63419}" type="pres">
      <dgm:prSet presAssocID="{5B07E94E-7A0F-422A-A404-6A68F0B89691}" presName="cycle" presStyleCnt="0">
        <dgm:presLayoutVars>
          <dgm:dir/>
          <dgm:resizeHandles val="exact"/>
        </dgm:presLayoutVars>
      </dgm:prSet>
      <dgm:spPr/>
    </dgm:pt>
    <dgm:pt modelId="{7ECB68FE-57EB-4DE2-8E22-87083215505C}" type="pres">
      <dgm:prSet presAssocID="{3E2876BA-4C81-47E5-8354-3D0147AF87E5}" presName="node" presStyleLbl="node1" presStyleIdx="0" presStyleCnt="5">
        <dgm:presLayoutVars>
          <dgm:bulletEnabled val="1"/>
        </dgm:presLayoutVars>
      </dgm:prSet>
      <dgm:spPr/>
    </dgm:pt>
    <dgm:pt modelId="{15596EE0-7804-4FF4-8E22-AC42FEB9D7AC}" type="pres">
      <dgm:prSet presAssocID="{3E2876BA-4C81-47E5-8354-3D0147AF87E5}" presName="spNode" presStyleCnt="0"/>
      <dgm:spPr/>
    </dgm:pt>
    <dgm:pt modelId="{8BDC5765-EBFD-40B5-A580-078260D7CFEC}" type="pres">
      <dgm:prSet presAssocID="{64EEEFB4-B4A2-44D1-AF3B-EA59779B48F7}" presName="sibTrans" presStyleLbl="sibTrans1D1" presStyleIdx="0" presStyleCnt="5"/>
      <dgm:spPr/>
    </dgm:pt>
    <dgm:pt modelId="{4C21BA2C-AADD-407D-8ECB-74635EA6DB4E}" type="pres">
      <dgm:prSet presAssocID="{03B152B8-FA85-466F-B436-11439DFF64FD}" presName="node" presStyleLbl="node1" presStyleIdx="1" presStyleCnt="5">
        <dgm:presLayoutVars>
          <dgm:bulletEnabled val="1"/>
        </dgm:presLayoutVars>
      </dgm:prSet>
      <dgm:spPr/>
    </dgm:pt>
    <dgm:pt modelId="{214AD381-8E6F-4992-97D6-F5A98792C9EE}" type="pres">
      <dgm:prSet presAssocID="{03B152B8-FA85-466F-B436-11439DFF64FD}" presName="spNode" presStyleCnt="0"/>
      <dgm:spPr/>
    </dgm:pt>
    <dgm:pt modelId="{83368AE3-499C-4628-A059-29BC54B76CE3}" type="pres">
      <dgm:prSet presAssocID="{D85B626B-9E1A-406E-A624-CB2EC05B76E4}" presName="sibTrans" presStyleLbl="sibTrans1D1" presStyleIdx="1" presStyleCnt="5"/>
      <dgm:spPr/>
    </dgm:pt>
    <dgm:pt modelId="{ADE4F154-B26F-4A42-BFAA-497FE6C9A5EE}" type="pres">
      <dgm:prSet presAssocID="{436501F7-192C-4BAD-9B3C-ECC30C2EEABB}" presName="node" presStyleLbl="node1" presStyleIdx="2" presStyleCnt="5">
        <dgm:presLayoutVars>
          <dgm:bulletEnabled val="1"/>
        </dgm:presLayoutVars>
      </dgm:prSet>
      <dgm:spPr/>
    </dgm:pt>
    <dgm:pt modelId="{30435C65-6960-4236-93EB-3BC8C342DEFF}" type="pres">
      <dgm:prSet presAssocID="{436501F7-192C-4BAD-9B3C-ECC30C2EEABB}" presName="spNode" presStyleCnt="0"/>
      <dgm:spPr/>
    </dgm:pt>
    <dgm:pt modelId="{AF26F97A-BAF8-4528-9918-828FACBA211B}" type="pres">
      <dgm:prSet presAssocID="{3EFFD25B-7526-4F10-90E8-C69900ED6737}" presName="sibTrans" presStyleLbl="sibTrans1D1" presStyleIdx="2" presStyleCnt="5"/>
      <dgm:spPr/>
    </dgm:pt>
    <dgm:pt modelId="{A5F75B64-0CE5-4F8B-A439-A50225A6E56C}" type="pres">
      <dgm:prSet presAssocID="{A8A04C96-377F-4877-AA11-0C1C84F6A4F5}" presName="node" presStyleLbl="node1" presStyleIdx="3" presStyleCnt="5">
        <dgm:presLayoutVars>
          <dgm:bulletEnabled val="1"/>
        </dgm:presLayoutVars>
      </dgm:prSet>
      <dgm:spPr/>
    </dgm:pt>
    <dgm:pt modelId="{DE4DF1C0-2BA7-4F91-8ABE-00DAF838A567}" type="pres">
      <dgm:prSet presAssocID="{A8A04C96-377F-4877-AA11-0C1C84F6A4F5}" presName="spNode" presStyleCnt="0"/>
      <dgm:spPr/>
    </dgm:pt>
    <dgm:pt modelId="{AE008D48-96AC-4FD7-BED1-8544D2CA912B}" type="pres">
      <dgm:prSet presAssocID="{A1F4A838-5068-404B-BB0B-9AAA1C3DFD5E}" presName="sibTrans" presStyleLbl="sibTrans1D1" presStyleIdx="3" presStyleCnt="5"/>
      <dgm:spPr/>
    </dgm:pt>
    <dgm:pt modelId="{0437F4D7-3055-4573-A383-9BB7E3212880}" type="pres">
      <dgm:prSet presAssocID="{CF982FEE-263C-4A6A-ADE0-75C305A9B5D8}" presName="node" presStyleLbl="node1" presStyleIdx="4" presStyleCnt="5">
        <dgm:presLayoutVars>
          <dgm:bulletEnabled val="1"/>
        </dgm:presLayoutVars>
      </dgm:prSet>
      <dgm:spPr/>
    </dgm:pt>
    <dgm:pt modelId="{31E57AB4-45CD-4605-975A-775E10DC6FDF}" type="pres">
      <dgm:prSet presAssocID="{CF982FEE-263C-4A6A-ADE0-75C305A9B5D8}" presName="spNode" presStyleCnt="0"/>
      <dgm:spPr/>
    </dgm:pt>
    <dgm:pt modelId="{8A70EFB3-CACA-4A40-98F3-6CF1A9F4CCAC}" type="pres">
      <dgm:prSet presAssocID="{A77867E9-10AD-4E71-93A3-5E6C7F28180A}" presName="sibTrans" presStyleLbl="sibTrans1D1" presStyleIdx="4" presStyleCnt="5"/>
      <dgm:spPr/>
    </dgm:pt>
  </dgm:ptLst>
  <dgm:cxnLst>
    <dgm:cxn modelId="{C65E6B05-03FA-41AB-9AE6-57B7F813F52A}" srcId="{5B07E94E-7A0F-422A-A404-6A68F0B89691}" destId="{436501F7-192C-4BAD-9B3C-ECC30C2EEABB}" srcOrd="2" destOrd="0" parTransId="{1501E333-D69C-4340-94C6-04315045CCD0}" sibTransId="{3EFFD25B-7526-4F10-90E8-C69900ED6737}"/>
    <dgm:cxn modelId="{DE826006-AC24-4998-9A42-4BB52C49BC42}" type="presOf" srcId="{3EFFD25B-7526-4F10-90E8-C69900ED6737}" destId="{AF26F97A-BAF8-4528-9918-828FACBA211B}" srcOrd="0" destOrd="0" presId="urn:microsoft.com/office/officeart/2005/8/layout/cycle5"/>
    <dgm:cxn modelId="{83A7FD0A-550C-4303-A3F3-E104ECEF57CA}" type="presOf" srcId="{D85B626B-9E1A-406E-A624-CB2EC05B76E4}" destId="{83368AE3-499C-4628-A059-29BC54B76CE3}" srcOrd="0" destOrd="0" presId="urn:microsoft.com/office/officeart/2005/8/layout/cycle5"/>
    <dgm:cxn modelId="{A743DA0E-5BCB-4C28-8CE2-74936FF8FC7C}" type="presOf" srcId="{A77867E9-10AD-4E71-93A3-5E6C7F28180A}" destId="{8A70EFB3-CACA-4A40-98F3-6CF1A9F4CCAC}" srcOrd="0" destOrd="0" presId="urn:microsoft.com/office/officeart/2005/8/layout/cycle5"/>
    <dgm:cxn modelId="{166D880F-986F-437C-97F9-D8F28AC75F08}" srcId="{5B07E94E-7A0F-422A-A404-6A68F0B89691}" destId="{03B152B8-FA85-466F-B436-11439DFF64FD}" srcOrd="1" destOrd="0" parTransId="{7CAD8F9F-4A26-4D85-AC6E-7C517EE27D08}" sibTransId="{D85B626B-9E1A-406E-A624-CB2EC05B76E4}"/>
    <dgm:cxn modelId="{372ECC2D-9C1E-42AC-A215-BFEC0FAAAEF7}" type="presOf" srcId="{5B07E94E-7A0F-422A-A404-6A68F0B89691}" destId="{4B9CA267-1A01-4A5B-ABFE-D49164B63419}" srcOrd="0" destOrd="0" presId="urn:microsoft.com/office/officeart/2005/8/layout/cycle5"/>
    <dgm:cxn modelId="{B1A60134-0B36-4280-9F8A-8D1656783B02}" srcId="{5B07E94E-7A0F-422A-A404-6A68F0B89691}" destId="{A8A04C96-377F-4877-AA11-0C1C84F6A4F5}" srcOrd="3" destOrd="0" parTransId="{0FE9835C-C6AB-403A-96C3-5DEE330420A2}" sibTransId="{A1F4A838-5068-404B-BB0B-9AAA1C3DFD5E}"/>
    <dgm:cxn modelId="{5295155E-2F28-4F4F-8BED-6F3A20E484CF}" type="presOf" srcId="{64EEEFB4-B4A2-44D1-AF3B-EA59779B48F7}" destId="{8BDC5765-EBFD-40B5-A580-078260D7CFEC}" srcOrd="0" destOrd="0" presId="urn:microsoft.com/office/officeart/2005/8/layout/cycle5"/>
    <dgm:cxn modelId="{9CD62961-F0C5-4A7A-9EE4-18AEA149B8F0}" srcId="{5B07E94E-7A0F-422A-A404-6A68F0B89691}" destId="{3E2876BA-4C81-47E5-8354-3D0147AF87E5}" srcOrd="0" destOrd="0" parTransId="{FC537199-6833-495B-9368-D950E0886334}" sibTransId="{64EEEFB4-B4A2-44D1-AF3B-EA59779B48F7}"/>
    <dgm:cxn modelId="{9C0DBF4F-95E7-41B2-B474-D1B20608A987}" type="presOf" srcId="{3E2876BA-4C81-47E5-8354-3D0147AF87E5}" destId="{7ECB68FE-57EB-4DE2-8E22-87083215505C}" srcOrd="0" destOrd="0" presId="urn:microsoft.com/office/officeart/2005/8/layout/cycle5"/>
    <dgm:cxn modelId="{BCF01157-D60F-4890-B604-8CC5C5A45598}" type="presOf" srcId="{436501F7-192C-4BAD-9B3C-ECC30C2EEABB}" destId="{ADE4F154-B26F-4A42-BFAA-497FE6C9A5EE}" srcOrd="0" destOrd="0" presId="urn:microsoft.com/office/officeart/2005/8/layout/cycle5"/>
    <dgm:cxn modelId="{0363AA98-1E71-484E-9F84-C70F012BD71B}" srcId="{5B07E94E-7A0F-422A-A404-6A68F0B89691}" destId="{CF982FEE-263C-4A6A-ADE0-75C305A9B5D8}" srcOrd="4" destOrd="0" parTransId="{E2D44258-FF53-4080-9475-63D36DF80830}" sibTransId="{A77867E9-10AD-4E71-93A3-5E6C7F28180A}"/>
    <dgm:cxn modelId="{9927039B-EDEB-407D-AEA7-1133390EEBF1}" type="presOf" srcId="{CF982FEE-263C-4A6A-ADE0-75C305A9B5D8}" destId="{0437F4D7-3055-4573-A383-9BB7E3212880}" srcOrd="0" destOrd="0" presId="urn:microsoft.com/office/officeart/2005/8/layout/cycle5"/>
    <dgm:cxn modelId="{37F727A1-4976-4E8F-852E-32F7D8F11297}" type="presOf" srcId="{03B152B8-FA85-466F-B436-11439DFF64FD}" destId="{4C21BA2C-AADD-407D-8ECB-74635EA6DB4E}" srcOrd="0" destOrd="0" presId="urn:microsoft.com/office/officeart/2005/8/layout/cycle5"/>
    <dgm:cxn modelId="{0C6C52C1-46A4-4D9B-8494-23D12278B5BB}" type="presOf" srcId="{A1F4A838-5068-404B-BB0B-9AAA1C3DFD5E}" destId="{AE008D48-96AC-4FD7-BED1-8544D2CA912B}" srcOrd="0" destOrd="0" presId="urn:microsoft.com/office/officeart/2005/8/layout/cycle5"/>
    <dgm:cxn modelId="{2305BBD6-E022-48C2-927A-FF74596E9124}" type="presOf" srcId="{A8A04C96-377F-4877-AA11-0C1C84F6A4F5}" destId="{A5F75B64-0CE5-4F8B-A439-A50225A6E56C}" srcOrd="0" destOrd="0" presId="urn:microsoft.com/office/officeart/2005/8/layout/cycle5"/>
    <dgm:cxn modelId="{C456F101-F38C-4388-BC01-1BA6DBE98605}" type="presParOf" srcId="{4B9CA267-1A01-4A5B-ABFE-D49164B63419}" destId="{7ECB68FE-57EB-4DE2-8E22-87083215505C}" srcOrd="0" destOrd="0" presId="urn:microsoft.com/office/officeart/2005/8/layout/cycle5"/>
    <dgm:cxn modelId="{2D2FE9E1-1482-4670-9F05-334E44FE54BC}" type="presParOf" srcId="{4B9CA267-1A01-4A5B-ABFE-D49164B63419}" destId="{15596EE0-7804-4FF4-8E22-AC42FEB9D7AC}" srcOrd="1" destOrd="0" presId="urn:microsoft.com/office/officeart/2005/8/layout/cycle5"/>
    <dgm:cxn modelId="{379D720F-B631-4C59-9F7F-CB8B46026AEF}" type="presParOf" srcId="{4B9CA267-1A01-4A5B-ABFE-D49164B63419}" destId="{8BDC5765-EBFD-40B5-A580-078260D7CFEC}" srcOrd="2" destOrd="0" presId="urn:microsoft.com/office/officeart/2005/8/layout/cycle5"/>
    <dgm:cxn modelId="{01090E06-C550-4640-A9D2-B21B43000A50}" type="presParOf" srcId="{4B9CA267-1A01-4A5B-ABFE-D49164B63419}" destId="{4C21BA2C-AADD-407D-8ECB-74635EA6DB4E}" srcOrd="3" destOrd="0" presId="urn:microsoft.com/office/officeart/2005/8/layout/cycle5"/>
    <dgm:cxn modelId="{1899E3DE-6EAE-4B6B-9CDB-2E683DCD5D52}" type="presParOf" srcId="{4B9CA267-1A01-4A5B-ABFE-D49164B63419}" destId="{214AD381-8E6F-4992-97D6-F5A98792C9EE}" srcOrd="4" destOrd="0" presId="urn:microsoft.com/office/officeart/2005/8/layout/cycle5"/>
    <dgm:cxn modelId="{93ED7F15-A590-4905-B598-A0C0A5BED5DF}" type="presParOf" srcId="{4B9CA267-1A01-4A5B-ABFE-D49164B63419}" destId="{83368AE3-499C-4628-A059-29BC54B76CE3}" srcOrd="5" destOrd="0" presId="urn:microsoft.com/office/officeart/2005/8/layout/cycle5"/>
    <dgm:cxn modelId="{25E2F37D-6F89-4592-86BA-C6B67339D675}" type="presParOf" srcId="{4B9CA267-1A01-4A5B-ABFE-D49164B63419}" destId="{ADE4F154-B26F-4A42-BFAA-497FE6C9A5EE}" srcOrd="6" destOrd="0" presId="urn:microsoft.com/office/officeart/2005/8/layout/cycle5"/>
    <dgm:cxn modelId="{2F25284F-6845-4298-8608-96CD930E5AE6}" type="presParOf" srcId="{4B9CA267-1A01-4A5B-ABFE-D49164B63419}" destId="{30435C65-6960-4236-93EB-3BC8C342DEFF}" srcOrd="7" destOrd="0" presId="urn:microsoft.com/office/officeart/2005/8/layout/cycle5"/>
    <dgm:cxn modelId="{5CF15328-D9C5-48CE-8350-151BD9ED77D5}" type="presParOf" srcId="{4B9CA267-1A01-4A5B-ABFE-D49164B63419}" destId="{AF26F97A-BAF8-4528-9918-828FACBA211B}" srcOrd="8" destOrd="0" presId="urn:microsoft.com/office/officeart/2005/8/layout/cycle5"/>
    <dgm:cxn modelId="{E0FEFC9C-02D4-4B11-87BB-1DC84BDE0DD2}" type="presParOf" srcId="{4B9CA267-1A01-4A5B-ABFE-D49164B63419}" destId="{A5F75B64-0CE5-4F8B-A439-A50225A6E56C}" srcOrd="9" destOrd="0" presId="urn:microsoft.com/office/officeart/2005/8/layout/cycle5"/>
    <dgm:cxn modelId="{647225FD-4895-4010-8856-373ADBFA8627}" type="presParOf" srcId="{4B9CA267-1A01-4A5B-ABFE-D49164B63419}" destId="{DE4DF1C0-2BA7-4F91-8ABE-00DAF838A567}" srcOrd="10" destOrd="0" presId="urn:microsoft.com/office/officeart/2005/8/layout/cycle5"/>
    <dgm:cxn modelId="{1A8168A6-1793-48D5-9359-8EAB8C8A4806}" type="presParOf" srcId="{4B9CA267-1A01-4A5B-ABFE-D49164B63419}" destId="{AE008D48-96AC-4FD7-BED1-8544D2CA912B}" srcOrd="11" destOrd="0" presId="urn:microsoft.com/office/officeart/2005/8/layout/cycle5"/>
    <dgm:cxn modelId="{BBF5D85D-C576-41CA-B848-68A30E5F4387}" type="presParOf" srcId="{4B9CA267-1A01-4A5B-ABFE-D49164B63419}" destId="{0437F4D7-3055-4573-A383-9BB7E3212880}" srcOrd="12" destOrd="0" presId="urn:microsoft.com/office/officeart/2005/8/layout/cycle5"/>
    <dgm:cxn modelId="{28A71279-0BEA-46C8-B57F-3B1CF29FBDCF}" type="presParOf" srcId="{4B9CA267-1A01-4A5B-ABFE-D49164B63419}" destId="{31E57AB4-45CD-4605-975A-775E10DC6FDF}" srcOrd="13" destOrd="0" presId="urn:microsoft.com/office/officeart/2005/8/layout/cycle5"/>
    <dgm:cxn modelId="{2EFA682E-1BB5-47EF-85EF-03FD9995CCC6}" type="presParOf" srcId="{4B9CA267-1A01-4A5B-ABFE-D49164B63419}" destId="{8A70EFB3-CACA-4A40-98F3-6CF1A9F4CCAC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B07E94E-7A0F-422A-A404-6A68F0B89691}" type="doc">
      <dgm:prSet loTypeId="urn:microsoft.com/office/officeart/2005/8/layout/cycle5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876BA-4C81-47E5-8354-3D0147AF87E5}">
      <dgm:prSet phldrT="[Text]"/>
      <dgm:spPr/>
      <dgm:t>
        <a:bodyPr/>
        <a:lstStyle/>
        <a:p>
          <a:r>
            <a:rPr lang="en-US"/>
            <a:t>Model Building</a:t>
          </a:r>
        </a:p>
      </dgm:t>
    </dgm:pt>
    <dgm:pt modelId="{FC537199-6833-495B-9368-D950E0886334}" type="parTrans" cxnId="{9CD62961-F0C5-4A7A-9EE4-18AEA149B8F0}">
      <dgm:prSet/>
      <dgm:spPr/>
      <dgm:t>
        <a:bodyPr/>
        <a:lstStyle/>
        <a:p>
          <a:endParaRPr lang="en-US"/>
        </a:p>
      </dgm:t>
    </dgm:pt>
    <dgm:pt modelId="{64EEEFB4-B4A2-44D1-AF3B-EA59779B48F7}" type="sibTrans" cxnId="{9CD62961-F0C5-4A7A-9EE4-18AEA149B8F0}">
      <dgm:prSet/>
      <dgm:spPr/>
      <dgm:t>
        <a:bodyPr/>
        <a:lstStyle/>
        <a:p>
          <a:endParaRPr lang="en-US"/>
        </a:p>
      </dgm:t>
    </dgm:pt>
    <dgm:pt modelId="{03B152B8-FA85-466F-B436-11439DFF64FD}">
      <dgm:prSet phldrT="[Text]"/>
      <dgm:spPr/>
      <dgm:t>
        <a:bodyPr/>
        <a:lstStyle/>
        <a:p>
          <a:r>
            <a:rPr lang="en-US"/>
            <a:t>Model Selection</a:t>
          </a:r>
        </a:p>
      </dgm:t>
    </dgm:pt>
    <dgm:pt modelId="{7CAD8F9F-4A26-4D85-AC6E-7C517EE27D08}" type="parTrans" cxnId="{166D880F-986F-437C-97F9-D8F28AC75F08}">
      <dgm:prSet/>
      <dgm:spPr/>
      <dgm:t>
        <a:bodyPr/>
        <a:lstStyle/>
        <a:p>
          <a:endParaRPr lang="en-US"/>
        </a:p>
      </dgm:t>
    </dgm:pt>
    <dgm:pt modelId="{D85B626B-9E1A-406E-A624-CB2EC05B76E4}" type="sibTrans" cxnId="{166D880F-986F-437C-97F9-D8F28AC75F08}">
      <dgm:prSet/>
      <dgm:spPr/>
      <dgm:t>
        <a:bodyPr/>
        <a:lstStyle/>
        <a:p>
          <a:endParaRPr lang="en-US"/>
        </a:p>
      </dgm:t>
    </dgm:pt>
    <dgm:pt modelId="{A8A04C96-377F-4877-AA11-0C1C84F6A4F5}">
      <dgm:prSet phldrT="[Text]"/>
      <dgm:spPr/>
      <dgm:t>
        <a:bodyPr/>
        <a:lstStyle/>
        <a:p>
          <a:r>
            <a:rPr lang="en-US"/>
            <a:t>Model Validation/Testing</a:t>
          </a:r>
        </a:p>
      </dgm:t>
    </dgm:pt>
    <dgm:pt modelId="{0FE9835C-C6AB-403A-96C3-5DEE330420A2}" type="parTrans" cxnId="{B1A60134-0B36-4280-9F8A-8D1656783B02}">
      <dgm:prSet/>
      <dgm:spPr/>
      <dgm:t>
        <a:bodyPr/>
        <a:lstStyle/>
        <a:p>
          <a:endParaRPr lang="en-US"/>
        </a:p>
      </dgm:t>
    </dgm:pt>
    <dgm:pt modelId="{A1F4A838-5068-404B-BB0B-9AAA1C3DFD5E}" type="sibTrans" cxnId="{B1A60134-0B36-4280-9F8A-8D1656783B02}">
      <dgm:prSet/>
      <dgm:spPr/>
      <dgm:t>
        <a:bodyPr/>
        <a:lstStyle/>
        <a:p>
          <a:endParaRPr lang="en-US"/>
        </a:p>
      </dgm:t>
    </dgm:pt>
    <dgm:pt modelId="{CF982FEE-263C-4A6A-ADE0-75C305A9B5D8}">
      <dgm:prSet phldrT="[Text]"/>
      <dgm:spPr/>
      <dgm:t>
        <a:bodyPr/>
        <a:lstStyle/>
        <a:p>
          <a:r>
            <a:rPr lang="en-US"/>
            <a:t>Model Training</a:t>
          </a:r>
        </a:p>
      </dgm:t>
    </dgm:pt>
    <dgm:pt modelId="{E2D44258-FF53-4080-9475-63D36DF80830}" type="parTrans" cxnId="{0363AA98-1E71-484E-9F84-C70F012BD71B}">
      <dgm:prSet/>
      <dgm:spPr/>
      <dgm:t>
        <a:bodyPr/>
        <a:lstStyle/>
        <a:p>
          <a:endParaRPr lang="en-US"/>
        </a:p>
      </dgm:t>
    </dgm:pt>
    <dgm:pt modelId="{A77867E9-10AD-4E71-93A3-5E6C7F28180A}" type="sibTrans" cxnId="{0363AA98-1E71-484E-9F84-C70F012BD71B}">
      <dgm:prSet/>
      <dgm:spPr/>
      <dgm:t>
        <a:bodyPr/>
        <a:lstStyle/>
        <a:p>
          <a:endParaRPr lang="en-US"/>
        </a:p>
      </dgm:t>
    </dgm:pt>
    <dgm:pt modelId="{4B9CA267-1A01-4A5B-ABFE-D49164B63419}" type="pres">
      <dgm:prSet presAssocID="{5B07E94E-7A0F-422A-A404-6A68F0B89691}" presName="cycle" presStyleCnt="0">
        <dgm:presLayoutVars>
          <dgm:dir/>
          <dgm:resizeHandles val="exact"/>
        </dgm:presLayoutVars>
      </dgm:prSet>
      <dgm:spPr/>
    </dgm:pt>
    <dgm:pt modelId="{7ECB68FE-57EB-4DE2-8E22-87083215505C}" type="pres">
      <dgm:prSet presAssocID="{3E2876BA-4C81-47E5-8354-3D0147AF87E5}" presName="node" presStyleLbl="node1" presStyleIdx="0" presStyleCnt="4">
        <dgm:presLayoutVars>
          <dgm:bulletEnabled val="1"/>
        </dgm:presLayoutVars>
      </dgm:prSet>
      <dgm:spPr/>
    </dgm:pt>
    <dgm:pt modelId="{15596EE0-7804-4FF4-8E22-AC42FEB9D7AC}" type="pres">
      <dgm:prSet presAssocID="{3E2876BA-4C81-47E5-8354-3D0147AF87E5}" presName="spNode" presStyleCnt="0"/>
      <dgm:spPr/>
    </dgm:pt>
    <dgm:pt modelId="{8BDC5765-EBFD-40B5-A580-078260D7CFEC}" type="pres">
      <dgm:prSet presAssocID="{64EEEFB4-B4A2-44D1-AF3B-EA59779B48F7}" presName="sibTrans" presStyleLbl="sibTrans1D1" presStyleIdx="0" presStyleCnt="4"/>
      <dgm:spPr/>
    </dgm:pt>
    <dgm:pt modelId="{4C21BA2C-AADD-407D-8ECB-74635EA6DB4E}" type="pres">
      <dgm:prSet presAssocID="{03B152B8-FA85-466F-B436-11439DFF64FD}" presName="node" presStyleLbl="node1" presStyleIdx="1" presStyleCnt="4">
        <dgm:presLayoutVars>
          <dgm:bulletEnabled val="1"/>
        </dgm:presLayoutVars>
      </dgm:prSet>
      <dgm:spPr/>
    </dgm:pt>
    <dgm:pt modelId="{214AD381-8E6F-4992-97D6-F5A98792C9EE}" type="pres">
      <dgm:prSet presAssocID="{03B152B8-FA85-466F-B436-11439DFF64FD}" presName="spNode" presStyleCnt="0"/>
      <dgm:spPr/>
    </dgm:pt>
    <dgm:pt modelId="{83368AE3-499C-4628-A059-29BC54B76CE3}" type="pres">
      <dgm:prSet presAssocID="{D85B626B-9E1A-406E-A624-CB2EC05B76E4}" presName="sibTrans" presStyleLbl="sibTrans1D1" presStyleIdx="1" presStyleCnt="4"/>
      <dgm:spPr/>
    </dgm:pt>
    <dgm:pt modelId="{A5F75B64-0CE5-4F8B-A439-A50225A6E56C}" type="pres">
      <dgm:prSet presAssocID="{A8A04C96-377F-4877-AA11-0C1C84F6A4F5}" presName="node" presStyleLbl="node1" presStyleIdx="2" presStyleCnt="4">
        <dgm:presLayoutVars>
          <dgm:bulletEnabled val="1"/>
        </dgm:presLayoutVars>
      </dgm:prSet>
      <dgm:spPr/>
    </dgm:pt>
    <dgm:pt modelId="{DE4DF1C0-2BA7-4F91-8ABE-00DAF838A567}" type="pres">
      <dgm:prSet presAssocID="{A8A04C96-377F-4877-AA11-0C1C84F6A4F5}" presName="spNode" presStyleCnt="0"/>
      <dgm:spPr/>
    </dgm:pt>
    <dgm:pt modelId="{AE008D48-96AC-4FD7-BED1-8544D2CA912B}" type="pres">
      <dgm:prSet presAssocID="{A1F4A838-5068-404B-BB0B-9AAA1C3DFD5E}" presName="sibTrans" presStyleLbl="sibTrans1D1" presStyleIdx="2" presStyleCnt="4"/>
      <dgm:spPr/>
    </dgm:pt>
    <dgm:pt modelId="{0437F4D7-3055-4573-A383-9BB7E3212880}" type="pres">
      <dgm:prSet presAssocID="{CF982FEE-263C-4A6A-ADE0-75C305A9B5D8}" presName="node" presStyleLbl="node1" presStyleIdx="3" presStyleCnt="4">
        <dgm:presLayoutVars>
          <dgm:bulletEnabled val="1"/>
        </dgm:presLayoutVars>
      </dgm:prSet>
      <dgm:spPr/>
    </dgm:pt>
    <dgm:pt modelId="{31E57AB4-45CD-4605-975A-775E10DC6FDF}" type="pres">
      <dgm:prSet presAssocID="{CF982FEE-263C-4A6A-ADE0-75C305A9B5D8}" presName="spNode" presStyleCnt="0"/>
      <dgm:spPr/>
    </dgm:pt>
    <dgm:pt modelId="{8A70EFB3-CACA-4A40-98F3-6CF1A9F4CCAC}" type="pres">
      <dgm:prSet presAssocID="{A77867E9-10AD-4E71-93A3-5E6C7F28180A}" presName="sibTrans" presStyleLbl="sibTrans1D1" presStyleIdx="3" presStyleCnt="4"/>
      <dgm:spPr/>
    </dgm:pt>
  </dgm:ptLst>
  <dgm:cxnLst>
    <dgm:cxn modelId="{83A7FD0A-550C-4303-A3F3-E104ECEF57CA}" type="presOf" srcId="{D85B626B-9E1A-406E-A624-CB2EC05B76E4}" destId="{83368AE3-499C-4628-A059-29BC54B76CE3}" srcOrd="0" destOrd="0" presId="urn:microsoft.com/office/officeart/2005/8/layout/cycle5"/>
    <dgm:cxn modelId="{A743DA0E-5BCB-4C28-8CE2-74936FF8FC7C}" type="presOf" srcId="{A77867E9-10AD-4E71-93A3-5E6C7F28180A}" destId="{8A70EFB3-CACA-4A40-98F3-6CF1A9F4CCAC}" srcOrd="0" destOrd="0" presId="urn:microsoft.com/office/officeart/2005/8/layout/cycle5"/>
    <dgm:cxn modelId="{166D880F-986F-437C-97F9-D8F28AC75F08}" srcId="{5B07E94E-7A0F-422A-A404-6A68F0B89691}" destId="{03B152B8-FA85-466F-B436-11439DFF64FD}" srcOrd="1" destOrd="0" parTransId="{7CAD8F9F-4A26-4D85-AC6E-7C517EE27D08}" sibTransId="{D85B626B-9E1A-406E-A624-CB2EC05B76E4}"/>
    <dgm:cxn modelId="{372ECC2D-9C1E-42AC-A215-BFEC0FAAAEF7}" type="presOf" srcId="{5B07E94E-7A0F-422A-A404-6A68F0B89691}" destId="{4B9CA267-1A01-4A5B-ABFE-D49164B63419}" srcOrd="0" destOrd="0" presId="urn:microsoft.com/office/officeart/2005/8/layout/cycle5"/>
    <dgm:cxn modelId="{B1A60134-0B36-4280-9F8A-8D1656783B02}" srcId="{5B07E94E-7A0F-422A-A404-6A68F0B89691}" destId="{A8A04C96-377F-4877-AA11-0C1C84F6A4F5}" srcOrd="2" destOrd="0" parTransId="{0FE9835C-C6AB-403A-96C3-5DEE330420A2}" sibTransId="{A1F4A838-5068-404B-BB0B-9AAA1C3DFD5E}"/>
    <dgm:cxn modelId="{5295155E-2F28-4F4F-8BED-6F3A20E484CF}" type="presOf" srcId="{64EEEFB4-B4A2-44D1-AF3B-EA59779B48F7}" destId="{8BDC5765-EBFD-40B5-A580-078260D7CFEC}" srcOrd="0" destOrd="0" presId="urn:microsoft.com/office/officeart/2005/8/layout/cycle5"/>
    <dgm:cxn modelId="{9CD62961-F0C5-4A7A-9EE4-18AEA149B8F0}" srcId="{5B07E94E-7A0F-422A-A404-6A68F0B89691}" destId="{3E2876BA-4C81-47E5-8354-3D0147AF87E5}" srcOrd="0" destOrd="0" parTransId="{FC537199-6833-495B-9368-D950E0886334}" sibTransId="{64EEEFB4-B4A2-44D1-AF3B-EA59779B48F7}"/>
    <dgm:cxn modelId="{9C0DBF4F-95E7-41B2-B474-D1B20608A987}" type="presOf" srcId="{3E2876BA-4C81-47E5-8354-3D0147AF87E5}" destId="{7ECB68FE-57EB-4DE2-8E22-87083215505C}" srcOrd="0" destOrd="0" presId="urn:microsoft.com/office/officeart/2005/8/layout/cycle5"/>
    <dgm:cxn modelId="{0363AA98-1E71-484E-9F84-C70F012BD71B}" srcId="{5B07E94E-7A0F-422A-A404-6A68F0B89691}" destId="{CF982FEE-263C-4A6A-ADE0-75C305A9B5D8}" srcOrd="3" destOrd="0" parTransId="{E2D44258-FF53-4080-9475-63D36DF80830}" sibTransId="{A77867E9-10AD-4E71-93A3-5E6C7F28180A}"/>
    <dgm:cxn modelId="{9927039B-EDEB-407D-AEA7-1133390EEBF1}" type="presOf" srcId="{CF982FEE-263C-4A6A-ADE0-75C305A9B5D8}" destId="{0437F4D7-3055-4573-A383-9BB7E3212880}" srcOrd="0" destOrd="0" presId="urn:microsoft.com/office/officeart/2005/8/layout/cycle5"/>
    <dgm:cxn modelId="{37F727A1-4976-4E8F-852E-32F7D8F11297}" type="presOf" srcId="{03B152B8-FA85-466F-B436-11439DFF64FD}" destId="{4C21BA2C-AADD-407D-8ECB-74635EA6DB4E}" srcOrd="0" destOrd="0" presId="urn:microsoft.com/office/officeart/2005/8/layout/cycle5"/>
    <dgm:cxn modelId="{0C6C52C1-46A4-4D9B-8494-23D12278B5BB}" type="presOf" srcId="{A1F4A838-5068-404B-BB0B-9AAA1C3DFD5E}" destId="{AE008D48-96AC-4FD7-BED1-8544D2CA912B}" srcOrd="0" destOrd="0" presId="urn:microsoft.com/office/officeart/2005/8/layout/cycle5"/>
    <dgm:cxn modelId="{2305BBD6-E022-48C2-927A-FF74596E9124}" type="presOf" srcId="{A8A04C96-377F-4877-AA11-0C1C84F6A4F5}" destId="{A5F75B64-0CE5-4F8B-A439-A50225A6E56C}" srcOrd="0" destOrd="0" presId="urn:microsoft.com/office/officeart/2005/8/layout/cycle5"/>
    <dgm:cxn modelId="{C456F101-F38C-4388-BC01-1BA6DBE98605}" type="presParOf" srcId="{4B9CA267-1A01-4A5B-ABFE-D49164B63419}" destId="{7ECB68FE-57EB-4DE2-8E22-87083215505C}" srcOrd="0" destOrd="0" presId="urn:microsoft.com/office/officeart/2005/8/layout/cycle5"/>
    <dgm:cxn modelId="{2D2FE9E1-1482-4670-9F05-334E44FE54BC}" type="presParOf" srcId="{4B9CA267-1A01-4A5B-ABFE-D49164B63419}" destId="{15596EE0-7804-4FF4-8E22-AC42FEB9D7AC}" srcOrd="1" destOrd="0" presId="urn:microsoft.com/office/officeart/2005/8/layout/cycle5"/>
    <dgm:cxn modelId="{379D720F-B631-4C59-9F7F-CB8B46026AEF}" type="presParOf" srcId="{4B9CA267-1A01-4A5B-ABFE-D49164B63419}" destId="{8BDC5765-EBFD-40B5-A580-078260D7CFEC}" srcOrd="2" destOrd="0" presId="urn:microsoft.com/office/officeart/2005/8/layout/cycle5"/>
    <dgm:cxn modelId="{01090E06-C550-4640-A9D2-B21B43000A50}" type="presParOf" srcId="{4B9CA267-1A01-4A5B-ABFE-D49164B63419}" destId="{4C21BA2C-AADD-407D-8ECB-74635EA6DB4E}" srcOrd="3" destOrd="0" presId="urn:microsoft.com/office/officeart/2005/8/layout/cycle5"/>
    <dgm:cxn modelId="{1899E3DE-6EAE-4B6B-9CDB-2E683DCD5D52}" type="presParOf" srcId="{4B9CA267-1A01-4A5B-ABFE-D49164B63419}" destId="{214AD381-8E6F-4992-97D6-F5A98792C9EE}" srcOrd="4" destOrd="0" presId="urn:microsoft.com/office/officeart/2005/8/layout/cycle5"/>
    <dgm:cxn modelId="{93ED7F15-A590-4905-B598-A0C0A5BED5DF}" type="presParOf" srcId="{4B9CA267-1A01-4A5B-ABFE-D49164B63419}" destId="{83368AE3-499C-4628-A059-29BC54B76CE3}" srcOrd="5" destOrd="0" presId="urn:microsoft.com/office/officeart/2005/8/layout/cycle5"/>
    <dgm:cxn modelId="{E0FEFC9C-02D4-4B11-87BB-1DC84BDE0DD2}" type="presParOf" srcId="{4B9CA267-1A01-4A5B-ABFE-D49164B63419}" destId="{A5F75B64-0CE5-4F8B-A439-A50225A6E56C}" srcOrd="6" destOrd="0" presId="urn:microsoft.com/office/officeart/2005/8/layout/cycle5"/>
    <dgm:cxn modelId="{647225FD-4895-4010-8856-373ADBFA8627}" type="presParOf" srcId="{4B9CA267-1A01-4A5B-ABFE-D49164B63419}" destId="{DE4DF1C0-2BA7-4F91-8ABE-00DAF838A567}" srcOrd="7" destOrd="0" presId="urn:microsoft.com/office/officeart/2005/8/layout/cycle5"/>
    <dgm:cxn modelId="{1A8168A6-1793-48D5-9359-8EAB8C8A4806}" type="presParOf" srcId="{4B9CA267-1A01-4A5B-ABFE-D49164B63419}" destId="{AE008D48-96AC-4FD7-BED1-8544D2CA912B}" srcOrd="8" destOrd="0" presId="urn:microsoft.com/office/officeart/2005/8/layout/cycle5"/>
    <dgm:cxn modelId="{BBF5D85D-C576-41CA-B848-68A30E5F4387}" type="presParOf" srcId="{4B9CA267-1A01-4A5B-ABFE-D49164B63419}" destId="{0437F4D7-3055-4573-A383-9BB7E3212880}" srcOrd="9" destOrd="0" presId="urn:microsoft.com/office/officeart/2005/8/layout/cycle5"/>
    <dgm:cxn modelId="{28A71279-0BEA-46C8-B57F-3B1CF29FBDCF}" type="presParOf" srcId="{4B9CA267-1A01-4A5B-ABFE-D49164B63419}" destId="{31E57AB4-45CD-4605-975A-775E10DC6FDF}" srcOrd="10" destOrd="0" presId="urn:microsoft.com/office/officeart/2005/8/layout/cycle5"/>
    <dgm:cxn modelId="{2EFA682E-1BB5-47EF-85EF-03FD9995CCC6}" type="presParOf" srcId="{4B9CA267-1A01-4A5B-ABFE-D49164B63419}" destId="{8A70EFB3-CACA-4A40-98F3-6CF1A9F4CCAC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FB2CE2-C815-456E-9C3C-E290BB1CCD8D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C29AC2BD-7E1F-4E6B-B7E3-582319724CCA}">
      <dgm:prSet phldrT="[Text]"/>
      <dgm:spPr/>
      <dgm:t>
        <a:bodyPr/>
        <a:lstStyle/>
        <a:p>
          <a:r>
            <a:rPr lang="en-US"/>
            <a:t>1. Business Understanding</a:t>
          </a:r>
        </a:p>
      </dgm:t>
    </dgm:pt>
    <dgm:pt modelId="{E51D62F9-BC86-4C22-AC09-5E1C2456C2B9}" type="parTrans" cxnId="{92F14647-F223-472B-B826-F674F7D7E047}">
      <dgm:prSet/>
      <dgm:spPr/>
      <dgm:t>
        <a:bodyPr/>
        <a:lstStyle/>
        <a:p>
          <a:endParaRPr lang="en-US"/>
        </a:p>
      </dgm:t>
    </dgm:pt>
    <dgm:pt modelId="{7C5C45FF-167A-425B-A2A7-84519EF32638}" type="sibTrans" cxnId="{92F14647-F223-472B-B826-F674F7D7E047}">
      <dgm:prSet/>
      <dgm:spPr/>
      <dgm:t>
        <a:bodyPr/>
        <a:lstStyle/>
        <a:p>
          <a:endParaRPr lang="en-US"/>
        </a:p>
      </dgm:t>
    </dgm:pt>
    <dgm:pt modelId="{6C263188-2DE9-4849-8734-1366BF37AC0D}">
      <dgm:prSet/>
      <dgm:spPr/>
      <dgm:t>
        <a:bodyPr/>
        <a:lstStyle/>
        <a:p>
          <a:r>
            <a:rPr lang="en-US" b="1"/>
            <a:t>2. Data Acquisition</a:t>
          </a:r>
        </a:p>
      </dgm:t>
    </dgm:pt>
    <dgm:pt modelId="{39810E57-9D1E-411B-9A5E-112841C13B6E}" type="parTrans" cxnId="{8C83E8DF-AE38-4927-A310-943408D55CFF}">
      <dgm:prSet/>
      <dgm:spPr/>
      <dgm:t>
        <a:bodyPr/>
        <a:lstStyle/>
        <a:p>
          <a:endParaRPr lang="en-US"/>
        </a:p>
      </dgm:t>
    </dgm:pt>
    <dgm:pt modelId="{37C8974D-62C3-41F3-AE15-6D728FB410C4}" type="sibTrans" cxnId="{8C83E8DF-AE38-4927-A310-943408D55CFF}">
      <dgm:prSet/>
      <dgm:spPr/>
      <dgm:t>
        <a:bodyPr/>
        <a:lstStyle/>
        <a:p>
          <a:endParaRPr lang="en-US"/>
        </a:p>
      </dgm:t>
    </dgm:pt>
    <dgm:pt modelId="{17A5AE20-607F-4C27-A97A-72DE769725F5}">
      <dgm:prSet/>
      <dgm:spPr/>
      <dgm:t>
        <a:bodyPr/>
        <a:lstStyle/>
        <a:p>
          <a:endParaRPr lang="en-US"/>
        </a:p>
      </dgm:t>
    </dgm:pt>
    <dgm:pt modelId="{3E48EFAD-6A5C-4245-85CA-34C7DE82F7F2}" type="parTrans" cxnId="{91F8906C-5CCD-42EF-B253-1220B4C1EC52}">
      <dgm:prSet/>
      <dgm:spPr/>
      <dgm:t>
        <a:bodyPr/>
        <a:lstStyle/>
        <a:p>
          <a:endParaRPr lang="en-US"/>
        </a:p>
      </dgm:t>
    </dgm:pt>
    <dgm:pt modelId="{E8729186-8B47-47F5-93CE-EF41246A1356}" type="sibTrans" cxnId="{91F8906C-5CCD-42EF-B253-1220B4C1EC52}">
      <dgm:prSet/>
      <dgm:spPr/>
      <dgm:t>
        <a:bodyPr/>
        <a:lstStyle/>
        <a:p>
          <a:endParaRPr lang="en-US"/>
        </a:p>
      </dgm:t>
    </dgm:pt>
    <dgm:pt modelId="{EA29DA2C-4591-4022-9A08-581FB016B5F2}" type="pres">
      <dgm:prSet presAssocID="{C7FB2CE2-C815-456E-9C3C-E290BB1CCD8D}" presName="Name0" presStyleCnt="0">
        <dgm:presLayoutVars>
          <dgm:dir/>
          <dgm:resizeHandles val="exact"/>
        </dgm:presLayoutVars>
      </dgm:prSet>
      <dgm:spPr/>
    </dgm:pt>
    <dgm:pt modelId="{30437C48-FE20-468C-9AE6-14DDAB9BCB7B}" type="pres">
      <dgm:prSet presAssocID="{C29AC2BD-7E1F-4E6B-B7E3-582319724CCA}" presName="node" presStyleLbl="node1" presStyleIdx="0" presStyleCnt="3">
        <dgm:presLayoutVars>
          <dgm:bulletEnabled val="1"/>
        </dgm:presLayoutVars>
      </dgm:prSet>
      <dgm:spPr/>
    </dgm:pt>
    <dgm:pt modelId="{00B8F451-59F9-4043-929C-3ABFEB31179F}" type="pres">
      <dgm:prSet presAssocID="{7C5C45FF-167A-425B-A2A7-84519EF32638}" presName="sibTrans" presStyleLbl="sibTrans2D1" presStyleIdx="0" presStyleCnt="2"/>
      <dgm:spPr/>
    </dgm:pt>
    <dgm:pt modelId="{8B340A51-A7C1-494F-B9A5-E87736684548}" type="pres">
      <dgm:prSet presAssocID="{7C5C45FF-167A-425B-A2A7-84519EF32638}" presName="connectorText" presStyleLbl="sibTrans2D1" presStyleIdx="0" presStyleCnt="2"/>
      <dgm:spPr/>
    </dgm:pt>
    <dgm:pt modelId="{4972FAFE-8D73-4923-B872-A086216C9608}" type="pres">
      <dgm:prSet presAssocID="{6C263188-2DE9-4849-8734-1366BF37AC0D}" presName="node" presStyleLbl="node1" presStyleIdx="1" presStyleCnt="3">
        <dgm:presLayoutVars>
          <dgm:bulletEnabled val="1"/>
        </dgm:presLayoutVars>
      </dgm:prSet>
      <dgm:spPr/>
    </dgm:pt>
    <dgm:pt modelId="{9B84D3D6-177D-4340-A369-28AA39E98AC2}" type="pres">
      <dgm:prSet presAssocID="{37C8974D-62C3-41F3-AE15-6D728FB410C4}" presName="sibTrans" presStyleLbl="sibTrans2D1" presStyleIdx="1" presStyleCnt="2"/>
      <dgm:spPr/>
    </dgm:pt>
    <dgm:pt modelId="{A047CA47-D8D2-4C6D-B04F-EDFFFCE7EF54}" type="pres">
      <dgm:prSet presAssocID="{37C8974D-62C3-41F3-AE15-6D728FB410C4}" presName="connectorText" presStyleLbl="sibTrans2D1" presStyleIdx="1" presStyleCnt="2"/>
      <dgm:spPr/>
    </dgm:pt>
    <dgm:pt modelId="{B42857C4-3A6E-4A1F-9642-C743F0BA9D84}" type="pres">
      <dgm:prSet presAssocID="{17A5AE20-607F-4C27-A97A-72DE769725F5}" presName="node" presStyleLbl="node1" presStyleIdx="2" presStyleCnt="3">
        <dgm:presLayoutVars>
          <dgm:bulletEnabled val="1"/>
        </dgm:presLayoutVars>
      </dgm:prSet>
      <dgm:spPr/>
    </dgm:pt>
  </dgm:ptLst>
  <dgm:cxnLst>
    <dgm:cxn modelId="{1C20C71A-B41A-4B8A-B6F5-037A5AE6AAB4}" type="presOf" srcId="{C29AC2BD-7E1F-4E6B-B7E3-582319724CCA}" destId="{30437C48-FE20-468C-9AE6-14DDAB9BCB7B}" srcOrd="0" destOrd="0" presId="urn:microsoft.com/office/officeart/2005/8/layout/process1"/>
    <dgm:cxn modelId="{732C5342-8C9D-44BB-BAC0-B3A3B26BD04C}" type="presOf" srcId="{C7FB2CE2-C815-456E-9C3C-E290BB1CCD8D}" destId="{EA29DA2C-4591-4022-9A08-581FB016B5F2}" srcOrd="0" destOrd="0" presId="urn:microsoft.com/office/officeart/2005/8/layout/process1"/>
    <dgm:cxn modelId="{92F14647-F223-472B-B826-F674F7D7E047}" srcId="{C7FB2CE2-C815-456E-9C3C-E290BB1CCD8D}" destId="{C29AC2BD-7E1F-4E6B-B7E3-582319724CCA}" srcOrd="0" destOrd="0" parTransId="{E51D62F9-BC86-4C22-AC09-5E1C2456C2B9}" sibTransId="{7C5C45FF-167A-425B-A2A7-84519EF32638}"/>
    <dgm:cxn modelId="{91F8906C-5CCD-42EF-B253-1220B4C1EC52}" srcId="{C7FB2CE2-C815-456E-9C3C-E290BB1CCD8D}" destId="{17A5AE20-607F-4C27-A97A-72DE769725F5}" srcOrd="2" destOrd="0" parTransId="{3E48EFAD-6A5C-4245-85CA-34C7DE82F7F2}" sibTransId="{E8729186-8B47-47F5-93CE-EF41246A1356}"/>
    <dgm:cxn modelId="{14E3FA71-C0FA-4129-817D-C5BA66D0C572}" type="presOf" srcId="{7C5C45FF-167A-425B-A2A7-84519EF32638}" destId="{8B340A51-A7C1-494F-B9A5-E87736684548}" srcOrd="1" destOrd="0" presId="urn:microsoft.com/office/officeart/2005/8/layout/process1"/>
    <dgm:cxn modelId="{92C8CE83-287A-4B9C-AE54-19F1F80752EC}" type="presOf" srcId="{37C8974D-62C3-41F3-AE15-6D728FB410C4}" destId="{9B84D3D6-177D-4340-A369-28AA39E98AC2}" srcOrd="0" destOrd="0" presId="urn:microsoft.com/office/officeart/2005/8/layout/process1"/>
    <dgm:cxn modelId="{4E41C49E-541B-4446-928A-A64AEED45709}" type="presOf" srcId="{17A5AE20-607F-4C27-A97A-72DE769725F5}" destId="{B42857C4-3A6E-4A1F-9642-C743F0BA9D84}" srcOrd="0" destOrd="0" presId="urn:microsoft.com/office/officeart/2005/8/layout/process1"/>
    <dgm:cxn modelId="{29458ABC-804E-4646-9B47-D2DB6B9750FB}" type="presOf" srcId="{6C263188-2DE9-4849-8734-1366BF37AC0D}" destId="{4972FAFE-8D73-4923-B872-A086216C9608}" srcOrd="0" destOrd="0" presId="urn:microsoft.com/office/officeart/2005/8/layout/process1"/>
    <dgm:cxn modelId="{59E342D6-F55C-4E7F-BC93-19EA56F8EB0E}" type="presOf" srcId="{7C5C45FF-167A-425B-A2A7-84519EF32638}" destId="{00B8F451-59F9-4043-929C-3ABFEB31179F}" srcOrd="0" destOrd="0" presId="urn:microsoft.com/office/officeart/2005/8/layout/process1"/>
    <dgm:cxn modelId="{8C83E8DF-AE38-4927-A310-943408D55CFF}" srcId="{C7FB2CE2-C815-456E-9C3C-E290BB1CCD8D}" destId="{6C263188-2DE9-4849-8734-1366BF37AC0D}" srcOrd="1" destOrd="0" parTransId="{39810E57-9D1E-411B-9A5E-112841C13B6E}" sibTransId="{37C8974D-62C3-41F3-AE15-6D728FB410C4}"/>
    <dgm:cxn modelId="{5AF74FF7-9E5A-4D84-B0F6-4BFDF50366F7}" type="presOf" srcId="{37C8974D-62C3-41F3-AE15-6D728FB410C4}" destId="{A047CA47-D8D2-4C6D-B04F-EDFFFCE7EF54}" srcOrd="1" destOrd="0" presId="urn:microsoft.com/office/officeart/2005/8/layout/process1"/>
    <dgm:cxn modelId="{F44A056D-3121-4536-BB97-7A64DE16B252}" type="presParOf" srcId="{EA29DA2C-4591-4022-9A08-581FB016B5F2}" destId="{30437C48-FE20-468C-9AE6-14DDAB9BCB7B}" srcOrd="0" destOrd="0" presId="urn:microsoft.com/office/officeart/2005/8/layout/process1"/>
    <dgm:cxn modelId="{2D9A0326-71E8-42BB-AA7F-CB4868DC9798}" type="presParOf" srcId="{EA29DA2C-4591-4022-9A08-581FB016B5F2}" destId="{00B8F451-59F9-4043-929C-3ABFEB31179F}" srcOrd="1" destOrd="0" presId="urn:microsoft.com/office/officeart/2005/8/layout/process1"/>
    <dgm:cxn modelId="{C7D79E72-0FE4-42EF-B48C-B7D21B802187}" type="presParOf" srcId="{00B8F451-59F9-4043-929C-3ABFEB31179F}" destId="{8B340A51-A7C1-494F-B9A5-E87736684548}" srcOrd="0" destOrd="0" presId="urn:microsoft.com/office/officeart/2005/8/layout/process1"/>
    <dgm:cxn modelId="{63EA6612-5164-431E-B7A7-8B58DD3B80DF}" type="presParOf" srcId="{EA29DA2C-4591-4022-9A08-581FB016B5F2}" destId="{4972FAFE-8D73-4923-B872-A086216C9608}" srcOrd="2" destOrd="0" presId="urn:microsoft.com/office/officeart/2005/8/layout/process1"/>
    <dgm:cxn modelId="{BCED527B-EE8B-49B6-8704-FB487D8FED7C}" type="presParOf" srcId="{EA29DA2C-4591-4022-9A08-581FB016B5F2}" destId="{9B84D3D6-177D-4340-A369-28AA39E98AC2}" srcOrd="3" destOrd="0" presId="urn:microsoft.com/office/officeart/2005/8/layout/process1"/>
    <dgm:cxn modelId="{BB91EE96-9BC7-4F7A-BF11-648BC0501592}" type="presParOf" srcId="{9B84D3D6-177D-4340-A369-28AA39E98AC2}" destId="{A047CA47-D8D2-4C6D-B04F-EDFFFCE7EF54}" srcOrd="0" destOrd="0" presId="urn:microsoft.com/office/officeart/2005/8/layout/process1"/>
    <dgm:cxn modelId="{8F74D8E6-C2A7-4BE8-BDE0-37CFB034CB2A}" type="presParOf" srcId="{EA29DA2C-4591-4022-9A08-581FB016B5F2}" destId="{B42857C4-3A6E-4A1F-9642-C743F0BA9D8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7FB2CE2-C815-456E-9C3C-E290BB1CCD8D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9AC2BD-7E1F-4E6B-B7E3-582319724CCA}">
      <dgm:prSet phldrT="[Text]" custT="1"/>
      <dgm:spPr/>
      <dgm:t>
        <a:bodyPr/>
        <a:lstStyle/>
        <a:p>
          <a:r>
            <a:rPr lang="en-US" sz="1200"/>
            <a:t>5. Model Deployment</a:t>
          </a:r>
        </a:p>
      </dgm:t>
    </dgm:pt>
    <dgm:pt modelId="{E51D62F9-BC86-4C22-AC09-5E1C2456C2B9}" type="parTrans" cxnId="{92F14647-F223-472B-B826-F674F7D7E047}">
      <dgm:prSet/>
      <dgm:spPr/>
      <dgm:t>
        <a:bodyPr/>
        <a:lstStyle/>
        <a:p>
          <a:endParaRPr lang="en-US"/>
        </a:p>
      </dgm:t>
    </dgm:pt>
    <dgm:pt modelId="{7C5C45FF-167A-425B-A2A7-84519EF32638}" type="sibTrans" cxnId="{92F14647-F223-472B-B826-F674F7D7E047}">
      <dgm:prSet/>
      <dgm:spPr/>
      <dgm:t>
        <a:bodyPr/>
        <a:lstStyle/>
        <a:p>
          <a:endParaRPr lang="en-US"/>
        </a:p>
      </dgm:t>
    </dgm:pt>
    <dgm:pt modelId="{EA29DA2C-4591-4022-9A08-581FB016B5F2}" type="pres">
      <dgm:prSet presAssocID="{C7FB2CE2-C815-456E-9C3C-E290BB1CCD8D}" presName="Name0" presStyleCnt="0">
        <dgm:presLayoutVars>
          <dgm:dir/>
          <dgm:resizeHandles val="exact"/>
        </dgm:presLayoutVars>
      </dgm:prSet>
      <dgm:spPr/>
    </dgm:pt>
    <dgm:pt modelId="{30437C48-FE20-468C-9AE6-14DDAB9BCB7B}" type="pres">
      <dgm:prSet presAssocID="{C29AC2BD-7E1F-4E6B-B7E3-582319724CCA}" presName="node" presStyleLbl="node1" presStyleIdx="0" presStyleCnt="1">
        <dgm:presLayoutVars>
          <dgm:bulletEnabled val="1"/>
        </dgm:presLayoutVars>
      </dgm:prSet>
      <dgm:spPr/>
    </dgm:pt>
  </dgm:ptLst>
  <dgm:cxnLst>
    <dgm:cxn modelId="{1C20C71A-B41A-4B8A-B6F5-037A5AE6AAB4}" type="presOf" srcId="{C29AC2BD-7E1F-4E6B-B7E3-582319724CCA}" destId="{30437C48-FE20-468C-9AE6-14DDAB9BCB7B}" srcOrd="0" destOrd="0" presId="urn:microsoft.com/office/officeart/2005/8/layout/process1"/>
    <dgm:cxn modelId="{732C5342-8C9D-44BB-BAC0-B3A3B26BD04C}" type="presOf" srcId="{C7FB2CE2-C815-456E-9C3C-E290BB1CCD8D}" destId="{EA29DA2C-4591-4022-9A08-581FB016B5F2}" srcOrd="0" destOrd="0" presId="urn:microsoft.com/office/officeart/2005/8/layout/process1"/>
    <dgm:cxn modelId="{92F14647-F223-472B-B826-F674F7D7E047}" srcId="{C7FB2CE2-C815-456E-9C3C-E290BB1CCD8D}" destId="{C29AC2BD-7E1F-4E6B-B7E3-582319724CCA}" srcOrd="0" destOrd="0" parTransId="{E51D62F9-BC86-4C22-AC09-5E1C2456C2B9}" sibTransId="{7C5C45FF-167A-425B-A2A7-84519EF32638}"/>
    <dgm:cxn modelId="{F44A056D-3121-4536-BB97-7A64DE16B252}" type="presParOf" srcId="{EA29DA2C-4591-4022-9A08-581FB016B5F2}" destId="{30437C48-FE20-468C-9AE6-14DDAB9BCB7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7FB2CE2-C815-456E-9C3C-E290BB1CCD8D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9AC2BD-7E1F-4E6B-B7E3-582319724CCA}">
      <dgm:prSet phldrT="[Text]" custT="1"/>
      <dgm:spPr/>
      <dgm:t>
        <a:bodyPr/>
        <a:lstStyle/>
        <a:p>
          <a:r>
            <a:rPr lang="en-US" sz="1200"/>
            <a:t>6. Monitoring</a:t>
          </a:r>
        </a:p>
      </dgm:t>
    </dgm:pt>
    <dgm:pt modelId="{E51D62F9-BC86-4C22-AC09-5E1C2456C2B9}" type="parTrans" cxnId="{92F14647-F223-472B-B826-F674F7D7E047}">
      <dgm:prSet/>
      <dgm:spPr/>
      <dgm:t>
        <a:bodyPr/>
        <a:lstStyle/>
        <a:p>
          <a:endParaRPr lang="en-US"/>
        </a:p>
      </dgm:t>
    </dgm:pt>
    <dgm:pt modelId="{7C5C45FF-167A-425B-A2A7-84519EF32638}" type="sibTrans" cxnId="{92F14647-F223-472B-B826-F674F7D7E047}">
      <dgm:prSet/>
      <dgm:spPr/>
      <dgm:t>
        <a:bodyPr/>
        <a:lstStyle/>
        <a:p>
          <a:endParaRPr lang="en-US"/>
        </a:p>
      </dgm:t>
    </dgm:pt>
    <dgm:pt modelId="{EA29DA2C-4591-4022-9A08-581FB016B5F2}" type="pres">
      <dgm:prSet presAssocID="{C7FB2CE2-C815-456E-9C3C-E290BB1CCD8D}" presName="Name0" presStyleCnt="0">
        <dgm:presLayoutVars>
          <dgm:dir/>
          <dgm:resizeHandles val="exact"/>
        </dgm:presLayoutVars>
      </dgm:prSet>
      <dgm:spPr/>
    </dgm:pt>
    <dgm:pt modelId="{30437C48-FE20-468C-9AE6-14DDAB9BCB7B}" type="pres">
      <dgm:prSet presAssocID="{C29AC2BD-7E1F-4E6B-B7E3-582319724CCA}" presName="node" presStyleLbl="node1" presStyleIdx="0" presStyleCnt="1">
        <dgm:presLayoutVars>
          <dgm:bulletEnabled val="1"/>
        </dgm:presLayoutVars>
      </dgm:prSet>
      <dgm:spPr/>
    </dgm:pt>
  </dgm:ptLst>
  <dgm:cxnLst>
    <dgm:cxn modelId="{1C20C71A-B41A-4B8A-B6F5-037A5AE6AAB4}" type="presOf" srcId="{C29AC2BD-7E1F-4E6B-B7E3-582319724CCA}" destId="{30437C48-FE20-468C-9AE6-14DDAB9BCB7B}" srcOrd="0" destOrd="0" presId="urn:microsoft.com/office/officeart/2005/8/layout/process1"/>
    <dgm:cxn modelId="{732C5342-8C9D-44BB-BAC0-B3A3B26BD04C}" type="presOf" srcId="{C7FB2CE2-C815-456E-9C3C-E290BB1CCD8D}" destId="{EA29DA2C-4591-4022-9A08-581FB016B5F2}" srcOrd="0" destOrd="0" presId="urn:microsoft.com/office/officeart/2005/8/layout/process1"/>
    <dgm:cxn modelId="{92F14647-F223-472B-B826-F674F7D7E047}" srcId="{C7FB2CE2-C815-456E-9C3C-E290BB1CCD8D}" destId="{C29AC2BD-7E1F-4E6B-B7E3-582319724CCA}" srcOrd="0" destOrd="0" parTransId="{E51D62F9-BC86-4C22-AC09-5E1C2456C2B9}" sibTransId="{7C5C45FF-167A-425B-A2A7-84519EF32638}"/>
    <dgm:cxn modelId="{F44A056D-3121-4536-BB97-7A64DE16B252}" type="presParOf" srcId="{EA29DA2C-4591-4022-9A08-581FB016B5F2}" destId="{30437C48-FE20-468C-9AE6-14DDAB9BCB7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E9EEC7A-F898-4D7A-B027-B0E6A747B0B2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DF22DF-5B0F-4C26-88A6-B1FB1CC87758}">
      <dgm:prSet phldrT="[Text]" custT="1"/>
      <dgm:spPr/>
      <dgm:t>
        <a:bodyPr/>
        <a:lstStyle/>
        <a:p>
          <a:r>
            <a:rPr lang="en-US" sz="2800"/>
            <a:t>Tracking</a:t>
          </a:r>
          <a:endParaRPr lang="en-US" sz="3200"/>
        </a:p>
        <a:p>
          <a:r>
            <a:rPr lang="en-US" sz="1400"/>
            <a:t>(Track Experimente, Parameter, Ergebnisse)</a:t>
          </a:r>
          <a:endParaRPr lang="en-US" sz="1800"/>
        </a:p>
      </dgm:t>
    </dgm:pt>
    <dgm:pt modelId="{F51F4C3A-B607-4F9A-A7CB-69DA07273A6D}" type="parTrans" cxnId="{AC95B837-7B9B-41C6-88D0-03D036CC757C}">
      <dgm:prSet/>
      <dgm:spPr/>
      <dgm:t>
        <a:bodyPr/>
        <a:lstStyle/>
        <a:p>
          <a:endParaRPr lang="en-US"/>
        </a:p>
      </dgm:t>
    </dgm:pt>
    <dgm:pt modelId="{1FA356EC-9BEF-439E-8B55-DE45C3D06CFF}" type="sibTrans" cxnId="{AC95B837-7B9B-41C6-88D0-03D036CC757C}">
      <dgm:prSet/>
      <dgm:spPr/>
      <dgm:t>
        <a:bodyPr/>
        <a:lstStyle/>
        <a:p>
          <a:endParaRPr lang="en-US"/>
        </a:p>
      </dgm:t>
    </dgm:pt>
    <dgm:pt modelId="{B4C31C36-C04D-44D7-A039-7BE2403B6C64}">
      <dgm:prSet phldrT="[Text]" custT="1"/>
      <dgm:spPr/>
      <dgm:t>
        <a:bodyPr/>
        <a:lstStyle/>
        <a:p>
          <a:r>
            <a:rPr lang="en-US" sz="2800"/>
            <a:t>Projects</a:t>
          </a:r>
          <a:endParaRPr lang="en-US" sz="3200"/>
        </a:p>
        <a:p>
          <a:r>
            <a:rPr lang="en-US" sz="1400"/>
            <a:t>(Wiederverwendung, Reproduzierbarkeit von Code)</a:t>
          </a:r>
        </a:p>
      </dgm:t>
    </dgm:pt>
    <dgm:pt modelId="{2D7338FF-A58D-4AC2-BE1F-0C39E65C8EE4}" type="parTrans" cxnId="{59D90D9A-C5CD-4A27-8CD2-BAB30F78279D}">
      <dgm:prSet/>
      <dgm:spPr/>
      <dgm:t>
        <a:bodyPr/>
        <a:lstStyle/>
        <a:p>
          <a:endParaRPr lang="en-US"/>
        </a:p>
      </dgm:t>
    </dgm:pt>
    <dgm:pt modelId="{9F76854D-783A-443A-BBC9-A5BF3A746BDE}" type="sibTrans" cxnId="{59D90D9A-C5CD-4A27-8CD2-BAB30F78279D}">
      <dgm:prSet/>
      <dgm:spPr/>
      <dgm:t>
        <a:bodyPr/>
        <a:lstStyle/>
        <a:p>
          <a:endParaRPr lang="en-US"/>
        </a:p>
      </dgm:t>
    </dgm:pt>
    <dgm:pt modelId="{A2F76A2E-1187-4DE9-8E1A-B05C5E294B30}">
      <dgm:prSet phldrT="[Text]" custT="1"/>
      <dgm:spPr/>
      <dgm:t>
        <a:bodyPr/>
        <a:lstStyle/>
        <a:p>
          <a:r>
            <a:rPr lang="en-US" sz="2800"/>
            <a:t>Models</a:t>
          </a:r>
          <a:endParaRPr lang="en-US" sz="3200"/>
        </a:p>
        <a:p>
          <a:r>
            <a:rPr lang="en-US" sz="1400"/>
            <a:t>(Standardisierte Modellsicherung)</a:t>
          </a:r>
        </a:p>
      </dgm:t>
    </dgm:pt>
    <dgm:pt modelId="{C13DA441-4990-48BD-8EFB-D0349897CC27}" type="parTrans" cxnId="{39A7F341-FA05-4CA0-9A3C-1CFCF789BB86}">
      <dgm:prSet/>
      <dgm:spPr/>
      <dgm:t>
        <a:bodyPr/>
        <a:lstStyle/>
        <a:p>
          <a:endParaRPr lang="en-US"/>
        </a:p>
      </dgm:t>
    </dgm:pt>
    <dgm:pt modelId="{754AB17B-798A-4034-BB2B-12B03DB5613A}" type="sibTrans" cxnId="{39A7F341-FA05-4CA0-9A3C-1CFCF789BB86}">
      <dgm:prSet/>
      <dgm:spPr/>
      <dgm:t>
        <a:bodyPr/>
        <a:lstStyle/>
        <a:p>
          <a:endParaRPr lang="en-US"/>
        </a:p>
      </dgm:t>
    </dgm:pt>
    <dgm:pt modelId="{382DC412-07A9-4E8E-B2E2-73EB01213BDA}">
      <dgm:prSet phldrT="[Text]" custT="1"/>
      <dgm:spPr/>
      <dgm:t>
        <a:bodyPr/>
        <a:lstStyle/>
        <a:p>
          <a:r>
            <a:rPr lang="en-US" sz="2800"/>
            <a:t>Registry</a:t>
          </a:r>
        </a:p>
        <a:p>
          <a:r>
            <a:rPr lang="en-US" sz="1400"/>
            <a:t>(Modelldatenbank für Versionierung)</a:t>
          </a:r>
        </a:p>
      </dgm:t>
    </dgm:pt>
    <dgm:pt modelId="{09F9DF0A-0D82-41F5-BEC0-B1FA7AC32EB6}" type="parTrans" cxnId="{704A68A2-DEAC-42F1-9E42-27996EAEA072}">
      <dgm:prSet/>
      <dgm:spPr/>
      <dgm:t>
        <a:bodyPr/>
        <a:lstStyle/>
        <a:p>
          <a:endParaRPr lang="en-US"/>
        </a:p>
      </dgm:t>
    </dgm:pt>
    <dgm:pt modelId="{AF64B3A3-46DA-454C-AAF0-743EDDAE7C20}" type="sibTrans" cxnId="{704A68A2-DEAC-42F1-9E42-27996EAEA072}">
      <dgm:prSet/>
      <dgm:spPr/>
      <dgm:t>
        <a:bodyPr/>
        <a:lstStyle/>
        <a:p>
          <a:endParaRPr lang="en-US"/>
        </a:p>
      </dgm:t>
    </dgm:pt>
    <dgm:pt modelId="{DF1AEBF4-4815-40ED-BC4C-A716D65899AC}" type="pres">
      <dgm:prSet presAssocID="{3E9EEC7A-F898-4D7A-B027-B0E6A747B0B2}" presName="diagram" presStyleCnt="0">
        <dgm:presLayoutVars>
          <dgm:dir/>
          <dgm:resizeHandles val="exact"/>
        </dgm:presLayoutVars>
      </dgm:prSet>
      <dgm:spPr/>
    </dgm:pt>
    <dgm:pt modelId="{CE507EAA-90AA-4AFC-B35F-6F6ADC327689}" type="pres">
      <dgm:prSet presAssocID="{79DF22DF-5B0F-4C26-88A6-B1FB1CC87758}" presName="node" presStyleLbl="node1" presStyleIdx="0" presStyleCnt="4">
        <dgm:presLayoutVars>
          <dgm:bulletEnabled val="1"/>
        </dgm:presLayoutVars>
      </dgm:prSet>
      <dgm:spPr/>
    </dgm:pt>
    <dgm:pt modelId="{01468A43-7D22-43BE-B5CB-A9BE0771386C}" type="pres">
      <dgm:prSet presAssocID="{1FA356EC-9BEF-439E-8B55-DE45C3D06CFF}" presName="sibTrans" presStyleCnt="0"/>
      <dgm:spPr/>
    </dgm:pt>
    <dgm:pt modelId="{AADAD7ED-8740-493D-B924-26274B40A475}" type="pres">
      <dgm:prSet presAssocID="{B4C31C36-C04D-44D7-A039-7BE2403B6C64}" presName="node" presStyleLbl="node1" presStyleIdx="1" presStyleCnt="4">
        <dgm:presLayoutVars>
          <dgm:bulletEnabled val="1"/>
        </dgm:presLayoutVars>
      </dgm:prSet>
      <dgm:spPr/>
    </dgm:pt>
    <dgm:pt modelId="{521964DC-DAD0-48E0-B21A-CEB60F70B80B}" type="pres">
      <dgm:prSet presAssocID="{9F76854D-783A-443A-BBC9-A5BF3A746BDE}" presName="sibTrans" presStyleCnt="0"/>
      <dgm:spPr/>
    </dgm:pt>
    <dgm:pt modelId="{92EF8F44-3999-4FFC-A45E-417F1F88F00F}" type="pres">
      <dgm:prSet presAssocID="{A2F76A2E-1187-4DE9-8E1A-B05C5E294B30}" presName="node" presStyleLbl="node1" presStyleIdx="2" presStyleCnt="4">
        <dgm:presLayoutVars>
          <dgm:bulletEnabled val="1"/>
        </dgm:presLayoutVars>
      </dgm:prSet>
      <dgm:spPr/>
    </dgm:pt>
    <dgm:pt modelId="{673DD423-5C84-46B7-B625-E6EE4B83AB92}" type="pres">
      <dgm:prSet presAssocID="{754AB17B-798A-4034-BB2B-12B03DB5613A}" presName="sibTrans" presStyleCnt="0"/>
      <dgm:spPr/>
    </dgm:pt>
    <dgm:pt modelId="{F0A2184E-7E38-4252-A7A9-846EDB6BD459}" type="pres">
      <dgm:prSet presAssocID="{382DC412-07A9-4E8E-B2E2-73EB01213BDA}" presName="node" presStyleLbl="node1" presStyleIdx="3" presStyleCnt="4">
        <dgm:presLayoutVars>
          <dgm:bulletEnabled val="1"/>
        </dgm:presLayoutVars>
      </dgm:prSet>
      <dgm:spPr/>
    </dgm:pt>
  </dgm:ptLst>
  <dgm:cxnLst>
    <dgm:cxn modelId="{E9F86313-C154-427B-B929-7D8D92F2AD80}" type="presOf" srcId="{79DF22DF-5B0F-4C26-88A6-B1FB1CC87758}" destId="{CE507EAA-90AA-4AFC-B35F-6F6ADC327689}" srcOrd="0" destOrd="0" presId="urn:microsoft.com/office/officeart/2005/8/layout/default"/>
    <dgm:cxn modelId="{3F257325-3989-47A0-9D24-CBD39BE2D01C}" type="presOf" srcId="{382DC412-07A9-4E8E-B2E2-73EB01213BDA}" destId="{F0A2184E-7E38-4252-A7A9-846EDB6BD459}" srcOrd="0" destOrd="0" presId="urn:microsoft.com/office/officeart/2005/8/layout/default"/>
    <dgm:cxn modelId="{AC95B837-7B9B-41C6-88D0-03D036CC757C}" srcId="{3E9EEC7A-F898-4D7A-B027-B0E6A747B0B2}" destId="{79DF22DF-5B0F-4C26-88A6-B1FB1CC87758}" srcOrd="0" destOrd="0" parTransId="{F51F4C3A-B607-4F9A-A7CB-69DA07273A6D}" sibTransId="{1FA356EC-9BEF-439E-8B55-DE45C3D06CFF}"/>
    <dgm:cxn modelId="{39A7F341-FA05-4CA0-9A3C-1CFCF789BB86}" srcId="{3E9EEC7A-F898-4D7A-B027-B0E6A747B0B2}" destId="{A2F76A2E-1187-4DE9-8E1A-B05C5E294B30}" srcOrd="2" destOrd="0" parTransId="{C13DA441-4990-48BD-8EFB-D0349897CC27}" sibTransId="{754AB17B-798A-4034-BB2B-12B03DB5613A}"/>
    <dgm:cxn modelId="{377CFF4D-5CAE-437D-A3FA-E8BB5C438055}" type="presOf" srcId="{B4C31C36-C04D-44D7-A039-7BE2403B6C64}" destId="{AADAD7ED-8740-493D-B924-26274B40A475}" srcOrd="0" destOrd="0" presId="urn:microsoft.com/office/officeart/2005/8/layout/default"/>
    <dgm:cxn modelId="{93669D74-1286-40E0-BBCA-5CB2D50A916C}" type="presOf" srcId="{3E9EEC7A-F898-4D7A-B027-B0E6A747B0B2}" destId="{DF1AEBF4-4815-40ED-BC4C-A716D65899AC}" srcOrd="0" destOrd="0" presId="urn:microsoft.com/office/officeart/2005/8/layout/default"/>
    <dgm:cxn modelId="{F3C80791-07D5-409F-AA5A-ECCAB70445CA}" type="presOf" srcId="{A2F76A2E-1187-4DE9-8E1A-B05C5E294B30}" destId="{92EF8F44-3999-4FFC-A45E-417F1F88F00F}" srcOrd="0" destOrd="0" presId="urn:microsoft.com/office/officeart/2005/8/layout/default"/>
    <dgm:cxn modelId="{59D90D9A-C5CD-4A27-8CD2-BAB30F78279D}" srcId="{3E9EEC7A-F898-4D7A-B027-B0E6A747B0B2}" destId="{B4C31C36-C04D-44D7-A039-7BE2403B6C64}" srcOrd="1" destOrd="0" parTransId="{2D7338FF-A58D-4AC2-BE1F-0C39E65C8EE4}" sibTransId="{9F76854D-783A-443A-BBC9-A5BF3A746BDE}"/>
    <dgm:cxn modelId="{704A68A2-DEAC-42F1-9E42-27996EAEA072}" srcId="{3E9EEC7A-F898-4D7A-B027-B0E6A747B0B2}" destId="{382DC412-07A9-4E8E-B2E2-73EB01213BDA}" srcOrd="3" destOrd="0" parTransId="{09F9DF0A-0D82-41F5-BEC0-B1FA7AC32EB6}" sibTransId="{AF64B3A3-46DA-454C-AAF0-743EDDAE7C20}"/>
    <dgm:cxn modelId="{A23DECDC-B247-454A-ACD8-B242DBADBB3F}" type="presParOf" srcId="{DF1AEBF4-4815-40ED-BC4C-A716D65899AC}" destId="{CE507EAA-90AA-4AFC-B35F-6F6ADC327689}" srcOrd="0" destOrd="0" presId="urn:microsoft.com/office/officeart/2005/8/layout/default"/>
    <dgm:cxn modelId="{B98F22E8-AC33-4F57-A4EC-433EBD31908E}" type="presParOf" srcId="{DF1AEBF4-4815-40ED-BC4C-A716D65899AC}" destId="{01468A43-7D22-43BE-B5CB-A9BE0771386C}" srcOrd="1" destOrd="0" presId="urn:microsoft.com/office/officeart/2005/8/layout/default"/>
    <dgm:cxn modelId="{974D17EB-BDBB-4AFF-A337-C94F05D9E947}" type="presParOf" srcId="{DF1AEBF4-4815-40ED-BC4C-A716D65899AC}" destId="{AADAD7ED-8740-493D-B924-26274B40A475}" srcOrd="2" destOrd="0" presId="urn:microsoft.com/office/officeart/2005/8/layout/default"/>
    <dgm:cxn modelId="{74A25711-C741-4E54-ABB7-DF4B3F815037}" type="presParOf" srcId="{DF1AEBF4-4815-40ED-BC4C-A716D65899AC}" destId="{521964DC-DAD0-48E0-B21A-CEB60F70B80B}" srcOrd="3" destOrd="0" presId="urn:microsoft.com/office/officeart/2005/8/layout/default"/>
    <dgm:cxn modelId="{A8BA1165-DDD1-4F1E-B4AC-5FDE224023FD}" type="presParOf" srcId="{DF1AEBF4-4815-40ED-BC4C-A716D65899AC}" destId="{92EF8F44-3999-4FFC-A45E-417F1F88F00F}" srcOrd="4" destOrd="0" presId="urn:microsoft.com/office/officeart/2005/8/layout/default"/>
    <dgm:cxn modelId="{21CE654F-9611-4275-90ED-A9EB969F83DC}" type="presParOf" srcId="{DF1AEBF4-4815-40ED-BC4C-A716D65899AC}" destId="{673DD423-5C84-46B7-B625-E6EE4B83AB92}" srcOrd="5" destOrd="0" presId="urn:microsoft.com/office/officeart/2005/8/layout/default"/>
    <dgm:cxn modelId="{8F4D71B2-EACB-4762-A1DB-0C291AD02194}" type="presParOf" srcId="{DF1AEBF4-4815-40ED-BC4C-A716D65899AC}" destId="{F0A2184E-7E38-4252-A7A9-846EDB6BD45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FB2CE2-C815-456E-9C3C-E290BB1CCD8D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9AC2BD-7E1F-4E6B-B7E3-582319724CCA}">
      <dgm:prSet phldrT="[Text]"/>
      <dgm:spPr/>
      <dgm:t>
        <a:bodyPr/>
        <a:lstStyle/>
        <a:p>
          <a:r>
            <a:rPr lang="en-US"/>
            <a:t>1. Business Understanding</a:t>
          </a:r>
        </a:p>
      </dgm:t>
    </dgm:pt>
    <dgm:pt modelId="{E51D62F9-BC86-4C22-AC09-5E1C2456C2B9}" type="parTrans" cxnId="{92F14647-F223-472B-B826-F674F7D7E047}">
      <dgm:prSet/>
      <dgm:spPr/>
      <dgm:t>
        <a:bodyPr/>
        <a:lstStyle/>
        <a:p>
          <a:endParaRPr lang="en-US"/>
        </a:p>
      </dgm:t>
    </dgm:pt>
    <dgm:pt modelId="{7C5C45FF-167A-425B-A2A7-84519EF32638}" type="sibTrans" cxnId="{92F14647-F223-472B-B826-F674F7D7E047}">
      <dgm:prSet/>
      <dgm:spPr/>
      <dgm:t>
        <a:bodyPr/>
        <a:lstStyle/>
        <a:p>
          <a:endParaRPr lang="en-US"/>
        </a:p>
      </dgm:t>
    </dgm:pt>
    <dgm:pt modelId="{6C263188-2DE9-4849-8734-1366BF37AC0D}">
      <dgm:prSet/>
      <dgm:spPr/>
      <dgm:t>
        <a:bodyPr/>
        <a:lstStyle/>
        <a:p>
          <a:r>
            <a:rPr lang="en-US"/>
            <a:t>2. Data Acquisition</a:t>
          </a:r>
        </a:p>
      </dgm:t>
    </dgm:pt>
    <dgm:pt modelId="{39810E57-9D1E-411B-9A5E-112841C13B6E}" type="parTrans" cxnId="{8C83E8DF-AE38-4927-A310-943408D55CFF}">
      <dgm:prSet/>
      <dgm:spPr/>
      <dgm:t>
        <a:bodyPr/>
        <a:lstStyle/>
        <a:p>
          <a:endParaRPr lang="en-US"/>
        </a:p>
      </dgm:t>
    </dgm:pt>
    <dgm:pt modelId="{37C8974D-62C3-41F3-AE15-6D728FB410C4}" type="sibTrans" cxnId="{8C83E8DF-AE38-4927-A310-943408D55CFF}">
      <dgm:prSet/>
      <dgm:spPr/>
      <dgm:t>
        <a:bodyPr/>
        <a:lstStyle/>
        <a:p>
          <a:endParaRPr lang="en-US"/>
        </a:p>
      </dgm:t>
    </dgm:pt>
    <dgm:pt modelId="{EA29DA2C-4591-4022-9A08-581FB016B5F2}" type="pres">
      <dgm:prSet presAssocID="{C7FB2CE2-C815-456E-9C3C-E290BB1CCD8D}" presName="Name0" presStyleCnt="0">
        <dgm:presLayoutVars>
          <dgm:dir/>
          <dgm:resizeHandles val="exact"/>
        </dgm:presLayoutVars>
      </dgm:prSet>
      <dgm:spPr/>
    </dgm:pt>
    <dgm:pt modelId="{30437C48-FE20-468C-9AE6-14DDAB9BCB7B}" type="pres">
      <dgm:prSet presAssocID="{C29AC2BD-7E1F-4E6B-B7E3-582319724CCA}" presName="node" presStyleLbl="node1" presStyleIdx="0" presStyleCnt="2">
        <dgm:presLayoutVars>
          <dgm:bulletEnabled val="1"/>
        </dgm:presLayoutVars>
      </dgm:prSet>
      <dgm:spPr/>
    </dgm:pt>
    <dgm:pt modelId="{00B8F451-59F9-4043-929C-3ABFEB31179F}" type="pres">
      <dgm:prSet presAssocID="{7C5C45FF-167A-425B-A2A7-84519EF32638}" presName="sibTrans" presStyleLbl="sibTrans2D1" presStyleIdx="0" presStyleCnt="1" custLinFactNeighborX="2099"/>
      <dgm:spPr/>
    </dgm:pt>
    <dgm:pt modelId="{8B340A51-A7C1-494F-B9A5-E87736684548}" type="pres">
      <dgm:prSet presAssocID="{7C5C45FF-167A-425B-A2A7-84519EF32638}" presName="connectorText" presStyleLbl="sibTrans2D1" presStyleIdx="0" presStyleCnt="1"/>
      <dgm:spPr/>
    </dgm:pt>
    <dgm:pt modelId="{4972FAFE-8D73-4923-B872-A086216C9608}" type="pres">
      <dgm:prSet presAssocID="{6C263188-2DE9-4849-8734-1366BF37AC0D}" presName="node" presStyleLbl="node1" presStyleIdx="1" presStyleCnt="2">
        <dgm:presLayoutVars>
          <dgm:bulletEnabled val="1"/>
        </dgm:presLayoutVars>
      </dgm:prSet>
      <dgm:spPr/>
    </dgm:pt>
  </dgm:ptLst>
  <dgm:cxnLst>
    <dgm:cxn modelId="{1C20C71A-B41A-4B8A-B6F5-037A5AE6AAB4}" type="presOf" srcId="{C29AC2BD-7E1F-4E6B-B7E3-582319724CCA}" destId="{30437C48-FE20-468C-9AE6-14DDAB9BCB7B}" srcOrd="0" destOrd="0" presId="urn:microsoft.com/office/officeart/2005/8/layout/process1"/>
    <dgm:cxn modelId="{732C5342-8C9D-44BB-BAC0-B3A3B26BD04C}" type="presOf" srcId="{C7FB2CE2-C815-456E-9C3C-E290BB1CCD8D}" destId="{EA29DA2C-4591-4022-9A08-581FB016B5F2}" srcOrd="0" destOrd="0" presId="urn:microsoft.com/office/officeart/2005/8/layout/process1"/>
    <dgm:cxn modelId="{92F14647-F223-472B-B826-F674F7D7E047}" srcId="{C7FB2CE2-C815-456E-9C3C-E290BB1CCD8D}" destId="{C29AC2BD-7E1F-4E6B-B7E3-582319724CCA}" srcOrd="0" destOrd="0" parTransId="{E51D62F9-BC86-4C22-AC09-5E1C2456C2B9}" sibTransId="{7C5C45FF-167A-425B-A2A7-84519EF32638}"/>
    <dgm:cxn modelId="{14E3FA71-C0FA-4129-817D-C5BA66D0C572}" type="presOf" srcId="{7C5C45FF-167A-425B-A2A7-84519EF32638}" destId="{8B340A51-A7C1-494F-B9A5-E87736684548}" srcOrd="1" destOrd="0" presId="urn:microsoft.com/office/officeart/2005/8/layout/process1"/>
    <dgm:cxn modelId="{29458ABC-804E-4646-9B47-D2DB6B9750FB}" type="presOf" srcId="{6C263188-2DE9-4849-8734-1366BF37AC0D}" destId="{4972FAFE-8D73-4923-B872-A086216C9608}" srcOrd="0" destOrd="0" presId="urn:microsoft.com/office/officeart/2005/8/layout/process1"/>
    <dgm:cxn modelId="{59E342D6-F55C-4E7F-BC93-19EA56F8EB0E}" type="presOf" srcId="{7C5C45FF-167A-425B-A2A7-84519EF32638}" destId="{00B8F451-59F9-4043-929C-3ABFEB31179F}" srcOrd="0" destOrd="0" presId="urn:microsoft.com/office/officeart/2005/8/layout/process1"/>
    <dgm:cxn modelId="{8C83E8DF-AE38-4927-A310-943408D55CFF}" srcId="{C7FB2CE2-C815-456E-9C3C-E290BB1CCD8D}" destId="{6C263188-2DE9-4849-8734-1366BF37AC0D}" srcOrd="1" destOrd="0" parTransId="{39810E57-9D1E-411B-9A5E-112841C13B6E}" sibTransId="{37C8974D-62C3-41F3-AE15-6D728FB410C4}"/>
    <dgm:cxn modelId="{F44A056D-3121-4536-BB97-7A64DE16B252}" type="presParOf" srcId="{EA29DA2C-4591-4022-9A08-581FB016B5F2}" destId="{30437C48-FE20-468C-9AE6-14DDAB9BCB7B}" srcOrd="0" destOrd="0" presId="urn:microsoft.com/office/officeart/2005/8/layout/process1"/>
    <dgm:cxn modelId="{2D9A0326-71E8-42BB-AA7F-CB4868DC9798}" type="presParOf" srcId="{EA29DA2C-4591-4022-9A08-581FB016B5F2}" destId="{00B8F451-59F9-4043-929C-3ABFEB31179F}" srcOrd="1" destOrd="0" presId="urn:microsoft.com/office/officeart/2005/8/layout/process1"/>
    <dgm:cxn modelId="{C7D79E72-0FE4-42EF-B48C-B7D21B802187}" type="presParOf" srcId="{00B8F451-59F9-4043-929C-3ABFEB31179F}" destId="{8B340A51-A7C1-494F-B9A5-E87736684548}" srcOrd="0" destOrd="0" presId="urn:microsoft.com/office/officeart/2005/8/layout/process1"/>
    <dgm:cxn modelId="{63EA6612-5164-431E-B7A7-8B58DD3B80DF}" type="presParOf" srcId="{EA29DA2C-4591-4022-9A08-581FB016B5F2}" destId="{4972FAFE-8D73-4923-B872-A086216C960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07E94E-7A0F-422A-A404-6A68F0B89691}" type="doc">
      <dgm:prSet loTypeId="urn:microsoft.com/office/officeart/2005/8/layout/cycle5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876BA-4C81-47E5-8354-3D0147AF87E5}">
      <dgm:prSet phldrT="[Text]"/>
      <dgm:spPr/>
      <dgm:t>
        <a:bodyPr/>
        <a:lstStyle/>
        <a:p>
          <a:r>
            <a:rPr lang="en-US"/>
            <a:t>Data Wrangling</a:t>
          </a:r>
        </a:p>
      </dgm:t>
    </dgm:pt>
    <dgm:pt modelId="{FC537199-6833-495B-9368-D950E0886334}" type="parTrans" cxnId="{9CD62961-F0C5-4A7A-9EE4-18AEA149B8F0}">
      <dgm:prSet/>
      <dgm:spPr/>
      <dgm:t>
        <a:bodyPr/>
        <a:lstStyle/>
        <a:p>
          <a:endParaRPr lang="en-US"/>
        </a:p>
      </dgm:t>
    </dgm:pt>
    <dgm:pt modelId="{64EEEFB4-B4A2-44D1-AF3B-EA59779B48F7}" type="sibTrans" cxnId="{9CD62961-F0C5-4A7A-9EE4-18AEA149B8F0}">
      <dgm:prSet/>
      <dgm:spPr/>
      <dgm:t>
        <a:bodyPr/>
        <a:lstStyle/>
        <a:p>
          <a:endParaRPr lang="en-US"/>
        </a:p>
      </dgm:t>
    </dgm:pt>
    <dgm:pt modelId="{03B152B8-FA85-466F-B436-11439DFF64FD}">
      <dgm:prSet phldrT="[Text]"/>
      <dgm:spPr/>
      <dgm:t>
        <a:bodyPr/>
        <a:lstStyle/>
        <a:p>
          <a:r>
            <a:rPr lang="en-US"/>
            <a:t>Exploratory Data Analysis</a:t>
          </a:r>
        </a:p>
      </dgm:t>
    </dgm:pt>
    <dgm:pt modelId="{7CAD8F9F-4A26-4D85-AC6E-7C517EE27D08}" type="parTrans" cxnId="{166D880F-986F-437C-97F9-D8F28AC75F08}">
      <dgm:prSet/>
      <dgm:spPr/>
      <dgm:t>
        <a:bodyPr/>
        <a:lstStyle/>
        <a:p>
          <a:endParaRPr lang="en-US"/>
        </a:p>
      </dgm:t>
    </dgm:pt>
    <dgm:pt modelId="{D85B626B-9E1A-406E-A624-CB2EC05B76E4}" type="sibTrans" cxnId="{166D880F-986F-437C-97F9-D8F28AC75F08}">
      <dgm:prSet/>
      <dgm:spPr/>
      <dgm:t>
        <a:bodyPr/>
        <a:lstStyle/>
        <a:p>
          <a:endParaRPr lang="en-US"/>
        </a:p>
      </dgm:t>
    </dgm:pt>
    <dgm:pt modelId="{436501F7-192C-4BAD-9B3C-ECC30C2EEABB}">
      <dgm:prSet phldrT="[Text]"/>
      <dgm:spPr/>
      <dgm:t>
        <a:bodyPr/>
        <a:lstStyle/>
        <a:p>
          <a:r>
            <a:rPr lang="en-US"/>
            <a:t>Data Visualisation</a:t>
          </a:r>
        </a:p>
      </dgm:t>
    </dgm:pt>
    <dgm:pt modelId="{1501E333-D69C-4340-94C6-04315045CCD0}" type="parTrans" cxnId="{C65E6B05-03FA-41AB-9AE6-57B7F813F52A}">
      <dgm:prSet/>
      <dgm:spPr/>
      <dgm:t>
        <a:bodyPr/>
        <a:lstStyle/>
        <a:p>
          <a:endParaRPr lang="en-US"/>
        </a:p>
      </dgm:t>
    </dgm:pt>
    <dgm:pt modelId="{3EFFD25B-7526-4F10-90E8-C69900ED6737}" type="sibTrans" cxnId="{C65E6B05-03FA-41AB-9AE6-57B7F813F52A}">
      <dgm:prSet/>
      <dgm:spPr/>
      <dgm:t>
        <a:bodyPr/>
        <a:lstStyle/>
        <a:p>
          <a:endParaRPr lang="en-US"/>
        </a:p>
      </dgm:t>
    </dgm:pt>
    <dgm:pt modelId="{A8A04C96-377F-4877-AA11-0C1C84F6A4F5}">
      <dgm:prSet phldrT="[Text]"/>
      <dgm:spPr/>
      <dgm:t>
        <a:bodyPr/>
        <a:lstStyle/>
        <a:p>
          <a:r>
            <a:rPr lang="en-US"/>
            <a:t>Data Preprocessing</a:t>
          </a:r>
        </a:p>
      </dgm:t>
    </dgm:pt>
    <dgm:pt modelId="{0FE9835C-C6AB-403A-96C3-5DEE330420A2}" type="parTrans" cxnId="{B1A60134-0B36-4280-9F8A-8D1656783B02}">
      <dgm:prSet/>
      <dgm:spPr/>
      <dgm:t>
        <a:bodyPr/>
        <a:lstStyle/>
        <a:p>
          <a:endParaRPr lang="en-US"/>
        </a:p>
      </dgm:t>
    </dgm:pt>
    <dgm:pt modelId="{A1F4A838-5068-404B-BB0B-9AAA1C3DFD5E}" type="sibTrans" cxnId="{B1A60134-0B36-4280-9F8A-8D1656783B02}">
      <dgm:prSet/>
      <dgm:spPr/>
      <dgm:t>
        <a:bodyPr/>
        <a:lstStyle/>
        <a:p>
          <a:endParaRPr lang="en-US"/>
        </a:p>
      </dgm:t>
    </dgm:pt>
    <dgm:pt modelId="{CF982FEE-263C-4A6A-ADE0-75C305A9B5D8}">
      <dgm:prSet phldrT="[Text]"/>
      <dgm:spPr/>
      <dgm:t>
        <a:bodyPr/>
        <a:lstStyle/>
        <a:p>
          <a:r>
            <a:rPr lang="en-US"/>
            <a:t>Data Transformation</a:t>
          </a:r>
        </a:p>
      </dgm:t>
    </dgm:pt>
    <dgm:pt modelId="{E2D44258-FF53-4080-9475-63D36DF80830}" type="parTrans" cxnId="{0363AA98-1E71-484E-9F84-C70F012BD71B}">
      <dgm:prSet/>
      <dgm:spPr/>
      <dgm:t>
        <a:bodyPr/>
        <a:lstStyle/>
        <a:p>
          <a:endParaRPr lang="en-US"/>
        </a:p>
      </dgm:t>
    </dgm:pt>
    <dgm:pt modelId="{A77867E9-10AD-4E71-93A3-5E6C7F28180A}" type="sibTrans" cxnId="{0363AA98-1E71-484E-9F84-C70F012BD71B}">
      <dgm:prSet/>
      <dgm:spPr/>
      <dgm:t>
        <a:bodyPr/>
        <a:lstStyle/>
        <a:p>
          <a:endParaRPr lang="en-US"/>
        </a:p>
      </dgm:t>
    </dgm:pt>
    <dgm:pt modelId="{4B9CA267-1A01-4A5B-ABFE-D49164B63419}" type="pres">
      <dgm:prSet presAssocID="{5B07E94E-7A0F-422A-A404-6A68F0B89691}" presName="cycle" presStyleCnt="0">
        <dgm:presLayoutVars>
          <dgm:dir/>
          <dgm:resizeHandles val="exact"/>
        </dgm:presLayoutVars>
      </dgm:prSet>
      <dgm:spPr/>
    </dgm:pt>
    <dgm:pt modelId="{7ECB68FE-57EB-4DE2-8E22-87083215505C}" type="pres">
      <dgm:prSet presAssocID="{3E2876BA-4C81-47E5-8354-3D0147AF87E5}" presName="node" presStyleLbl="node1" presStyleIdx="0" presStyleCnt="5">
        <dgm:presLayoutVars>
          <dgm:bulletEnabled val="1"/>
        </dgm:presLayoutVars>
      </dgm:prSet>
      <dgm:spPr/>
    </dgm:pt>
    <dgm:pt modelId="{15596EE0-7804-4FF4-8E22-AC42FEB9D7AC}" type="pres">
      <dgm:prSet presAssocID="{3E2876BA-4C81-47E5-8354-3D0147AF87E5}" presName="spNode" presStyleCnt="0"/>
      <dgm:spPr/>
    </dgm:pt>
    <dgm:pt modelId="{8BDC5765-EBFD-40B5-A580-078260D7CFEC}" type="pres">
      <dgm:prSet presAssocID="{64EEEFB4-B4A2-44D1-AF3B-EA59779B48F7}" presName="sibTrans" presStyleLbl="sibTrans1D1" presStyleIdx="0" presStyleCnt="5"/>
      <dgm:spPr/>
    </dgm:pt>
    <dgm:pt modelId="{4C21BA2C-AADD-407D-8ECB-74635EA6DB4E}" type="pres">
      <dgm:prSet presAssocID="{03B152B8-FA85-466F-B436-11439DFF64FD}" presName="node" presStyleLbl="node1" presStyleIdx="1" presStyleCnt="5">
        <dgm:presLayoutVars>
          <dgm:bulletEnabled val="1"/>
        </dgm:presLayoutVars>
      </dgm:prSet>
      <dgm:spPr/>
    </dgm:pt>
    <dgm:pt modelId="{214AD381-8E6F-4992-97D6-F5A98792C9EE}" type="pres">
      <dgm:prSet presAssocID="{03B152B8-FA85-466F-B436-11439DFF64FD}" presName="spNode" presStyleCnt="0"/>
      <dgm:spPr/>
    </dgm:pt>
    <dgm:pt modelId="{83368AE3-499C-4628-A059-29BC54B76CE3}" type="pres">
      <dgm:prSet presAssocID="{D85B626B-9E1A-406E-A624-CB2EC05B76E4}" presName="sibTrans" presStyleLbl="sibTrans1D1" presStyleIdx="1" presStyleCnt="5"/>
      <dgm:spPr/>
    </dgm:pt>
    <dgm:pt modelId="{ADE4F154-B26F-4A42-BFAA-497FE6C9A5EE}" type="pres">
      <dgm:prSet presAssocID="{436501F7-192C-4BAD-9B3C-ECC30C2EEABB}" presName="node" presStyleLbl="node1" presStyleIdx="2" presStyleCnt="5">
        <dgm:presLayoutVars>
          <dgm:bulletEnabled val="1"/>
        </dgm:presLayoutVars>
      </dgm:prSet>
      <dgm:spPr/>
    </dgm:pt>
    <dgm:pt modelId="{30435C65-6960-4236-93EB-3BC8C342DEFF}" type="pres">
      <dgm:prSet presAssocID="{436501F7-192C-4BAD-9B3C-ECC30C2EEABB}" presName="spNode" presStyleCnt="0"/>
      <dgm:spPr/>
    </dgm:pt>
    <dgm:pt modelId="{AF26F97A-BAF8-4528-9918-828FACBA211B}" type="pres">
      <dgm:prSet presAssocID="{3EFFD25B-7526-4F10-90E8-C69900ED6737}" presName="sibTrans" presStyleLbl="sibTrans1D1" presStyleIdx="2" presStyleCnt="5"/>
      <dgm:spPr/>
    </dgm:pt>
    <dgm:pt modelId="{A5F75B64-0CE5-4F8B-A439-A50225A6E56C}" type="pres">
      <dgm:prSet presAssocID="{A8A04C96-377F-4877-AA11-0C1C84F6A4F5}" presName="node" presStyleLbl="node1" presStyleIdx="3" presStyleCnt="5">
        <dgm:presLayoutVars>
          <dgm:bulletEnabled val="1"/>
        </dgm:presLayoutVars>
      </dgm:prSet>
      <dgm:spPr/>
    </dgm:pt>
    <dgm:pt modelId="{DE4DF1C0-2BA7-4F91-8ABE-00DAF838A567}" type="pres">
      <dgm:prSet presAssocID="{A8A04C96-377F-4877-AA11-0C1C84F6A4F5}" presName="spNode" presStyleCnt="0"/>
      <dgm:spPr/>
    </dgm:pt>
    <dgm:pt modelId="{AE008D48-96AC-4FD7-BED1-8544D2CA912B}" type="pres">
      <dgm:prSet presAssocID="{A1F4A838-5068-404B-BB0B-9AAA1C3DFD5E}" presName="sibTrans" presStyleLbl="sibTrans1D1" presStyleIdx="3" presStyleCnt="5"/>
      <dgm:spPr/>
    </dgm:pt>
    <dgm:pt modelId="{0437F4D7-3055-4573-A383-9BB7E3212880}" type="pres">
      <dgm:prSet presAssocID="{CF982FEE-263C-4A6A-ADE0-75C305A9B5D8}" presName="node" presStyleLbl="node1" presStyleIdx="4" presStyleCnt="5">
        <dgm:presLayoutVars>
          <dgm:bulletEnabled val="1"/>
        </dgm:presLayoutVars>
      </dgm:prSet>
      <dgm:spPr/>
    </dgm:pt>
    <dgm:pt modelId="{31E57AB4-45CD-4605-975A-775E10DC6FDF}" type="pres">
      <dgm:prSet presAssocID="{CF982FEE-263C-4A6A-ADE0-75C305A9B5D8}" presName="spNode" presStyleCnt="0"/>
      <dgm:spPr/>
    </dgm:pt>
    <dgm:pt modelId="{8A70EFB3-CACA-4A40-98F3-6CF1A9F4CCAC}" type="pres">
      <dgm:prSet presAssocID="{A77867E9-10AD-4E71-93A3-5E6C7F28180A}" presName="sibTrans" presStyleLbl="sibTrans1D1" presStyleIdx="4" presStyleCnt="5"/>
      <dgm:spPr/>
    </dgm:pt>
  </dgm:ptLst>
  <dgm:cxnLst>
    <dgm:cxn modelId="{C65E6B05-03FA-41AB-9AE6-57B7F813F52A}" srcId="{5B07E94E-7A0F-422A-A404-6A68F0B89691}" destId="{436501F7-192C-4BAD-9B3C-ECC30C2EEABB}" srcOrd="2" destOrd="0" parTransId="{1501E333-D69C-4340-94C6-04315045CCD0}" sibTransId="{3EFFD25B-7526-4F10-90E8-C69900ED6737}"/>
    <dgm:cxn modelId="{DE826006-AC24-4998-9A42-4BB52C49BC42}" type="presOf" srcId="{3EFFD25B-7526-4F10-90E8-C69900ED6737}" destId="{AF26F97A-BAF8-4528-9918-828FACBA211B}" srcOrd="0" destOrd="0" presId="urn:microsoft.com/office/officeart/2005/8/layout/cycle5"/>
    <dgm:cxn modelId="{83A7FD0A-550C-4303-A3F3-E104ECEF57CA}" type="presOf" srcId="{D85B626B-9E1A-406E-A624-CB2EC05B76E4}" destId="{83368AE3-499C-4628-A059-29BC54B76CE3}" srcOrd="0" destOrd="0" presId="urn:microsoft.com/office/officeart/2005/8/layout/cycle5"/>
    <dgm:cxn modelId="{A743DA0E-5BCB-4C28-8CE2-74936FF8FC7C}" type="presOf" srcId="{A77867E9-10AD-4E71-93A3-5E6C7F28180A}" destId="{8A70EFB3-CACA-4A40-98F3-6CF1A9F4CCAC}" srcOrd="0" destOrd="0" presId="urn:microsoft.com/office/officeart/2005/8/layout/cycle5"/>
    <dgm:cxn modelId="{166D880F-986F-437C-97F9-D8F28AC75F08}" srcId="{5B07E94E-7A0F-422A-A404-6A68F0B89691}" destId="{03B152B8-FA85-466F-B436-11439DFF64FD}" srcOrd="1" destOrd="0" parTransId="{7CAD8F9F-4A26-4D85-AC6E-7C517EE27D08}" sibTransId="{D85B626B-9E1A-406E-A624-CB2EC05B76E4}"/>
    <dgm:cxn modelId="{372ECC2D-9C1E-42AC-A215-BFEC0FAAAEF7}" type="presOf" srcId="{5B07E94E-7A0F-422A-A404-6A68F0B89691}" destId="{4B9CA267-1A01-4A5B-ABFE-D49164B63419}" srcOrd="0" destOrd="0" presId="urn:microsoft.com/office/officeart/2005/8/layout/cycle5"/>
    <dgm:cxn modelId="{B1A60134-0B36-4280-9F8A-8D1656783B02}" srcId="{5B07E94E-7A0F-422A-A404-6A68F0B89691}" destId="{A8A04C96-377F-4877-AA11-0C1C84F6A4F5}" srcOrd="3" destOrd="0" parTransId="{0FE9835C-C6AB-403A-96C3-5DEE330420A2}" sibTransId="{A1F4A838-5068-404B-BB0B-9AAA1C3DFD5E}"/>
    <dgm:cxn modelId="{5295155E-2F28-4F4F-8BED-6F3A20E484CF}" type="presOf" srcId="{64EEEFB4-B4A2-44D1-AF3B-EA59779B48F7}" destId="{8BDC5765-EBFD-40B5-A580-078260D7CFEC}" srcOrd="0" destOrd="0" presId="urn:microsoft.com/office/officeart/2005/8/layout/cycle5"/>
    <dgm:cxn modelId="{9CD62961-F0C5-4A7A-9EE4-18AEA149B8F0}" srcId="{5B07E94E-7A0F-422A-A404-6A68F0B89691}" destId="{3E2876BA-4C81-47E5-8354-3D0147AF87E5}" srcOrd="0" destOrd="0" parTransId="{FC537199-6833-495B-9368-D950E0886334}" sibTransId="{64EEEFB4-B4A2-44D1-AF3B-EA59779B48F7}"/>
    <dgm:cxn modelId="{9C0DBF4F-95E7-41B2-B474-D1B20608A987}" type="presOf" srcId="{3E2876BA-4C81-47E5-8354-3D0147AF87E5}" destId="{7ECB68FE-57EB-4DE2-8E22-87083215505C}" srcOrd="0" destOrd="0" presId="urn:microsoft.com/office/officeart/2005/8/layout/cycle5"/>
    <dgm:cxn modelId="{BCF01157-D60F-4890-B604-8CC5C5A45598}" type="presOf" srcId="{436501F7-192C-4BAD-9B3C-ECC30C2EEABB}" destId="{ADE4F154-B26F-4A42-BFAA-497FE6C9A5EE}" srcOrd="0" destOrd="0" presId="urn:microsoft.com/office/officeart/2005/8/layout/cycle5"/>
    <dgm:cxn modelId="{0363AA98-1E71-484E-9F84-C70F012BD71B}" srcId="{5B07E94E-7A0F-422A-A404-6A68F0B89691}" destId="{CF982FEE-263C-4A6A-ADE0-75C305A9B5D8}" srcOrd="4" destOrd="0" parTransId="{E2D44258-FF53-4080-9475-63D36DF80830}" sibTransId="{A77867E9-10AD-4E71-93A3-5E6C7F28180A}"/>
    <dgm:cxn modelId="{9927039B-EDEB-407D-AEA7-1133390EEBF1}" type="presOf" srcId="{CF982FEE-263C-4A6A-ADE0-75C305A9B5D8}" destId="{0437F4D7-3055-4573-A383-9BB7E3212880}" srcOrd="0" destOrd="0" presId="urn:microsoft.com/office/officeart/2005/8/layout/cycle5"/>
    <dgm:cxn modelId="{37F727A1-4976-4E8F-852E-32F7D8F11297}" type="presOf" srcId="{03B152B8-FA85-466F-B436-11439DFF64FD}" destId="{4C21BA2C-AADD-407D-8ECB-74635EA6DB4E}" srcOrd="0" destOrd="0" presId="urn:microsoft.com/office/officeart/2005/8/layout/cycle5"/>
    <dgm:cxn modelId="{0C6C52C1-46A4-4D9B-8494-23D12278B5BB}" type="presOf" srcId="{A1F4A838-5068-404B-BB0B-9AAA1C3DFD5E}" destId="{AE008D48-96AC-4FD7-BED1-8544D2CA912B}" srcOrd="0" destOrd="0" presId="urn:microsoft.com/office/officeart/2005/8/layout/cycle5"/>
    <dgm:cxn modelId="{2305BBD6-E022-48C2-927A-FF74596E9124}" type="presOf" srcId="{A8A04C96-377F-4877-AA11-0C1C84F6A4F5}" destId="{A5F75B64-0CE5-4F8B-A439-A50225A6E56C}" srcOrd="0" destOrd="0" presId="urn:microsoft.com/office/officeart/2005/8/layout/cycle5"/>
    <dgm:cxn modelId="{C456F101-F38C-4388-BC01-1BA6DBE98605}" type="presParOf" srcId="{4B9CA267-1A01-4A5B-ABFE-D49164B63419}" destId="{7ECB68FE-57EB-4DE2-8E22-87083215505C}" srcOrd="0" destOrd="0" presId="urn:microsoft.com/office/officeart/2005/8/layout/cycle5"/>
    <dgm:cxn modelId="{2D2FE9E1-1482-4670-9F05-334E44FE54BC}" type="presParOf" srcId="{4B9CA267-1A01-4A5B-ABFE-D49164B63419}" destId="{15596EE0-7804-4FF4-8E22-AC42FEB9D7AC}" srcOrd="1" destOrd="0" presId="urn:microsoft.com/office/officeart/2005/8/layout/cycle5"/>
    <dgm:cxn modelId="{379D720F-B631-4C59-9F7F-CB8B46026AEF}" type="presParOf" srcId="{4B9CA267-1A01-4A5B-ABFE-D49164B63419}" destId="{8BDC5765-EBFD-40B5-A580-078260D7CFEC}" srcOrd="2" destOrd="0" presId="urn:microsoft.com/office/officeart/2005/8/layout/cycle5"/>
    <dgm:cxn modelId="{01090E06-C550-4640-A9D2-B21B43000A50}" type="presParOf" srcId="{4B9CA267-1A01-4A5B-ABFE-D49164B63419}" destId="{4C21BA2C-AADD-407D-8ECB-74635EA6DB4E}" srcOrd="3" destOrd="0" presId="urn:microsoft.com/office/officeart/2005/8/layout/cycle5"/>
    <dgm:cxn modelId="{1899E3DE-6EAE-4B6B-9CDB-2E683DCD5D52}" type="presParOf" srcId="{4B9CA267-1A01-4A5B-ABFE-D49164B63419}" destId="{214AD381-8E6F-4992-97D6-F5A98792C9EE}" srcOrd="4" destOrd="0" presId="urn:microsoft.com/office/officeart/2005/8/layout/cycle5"/>
    <dgm:cxn modelId="{93ED7F15-A590-4905-B598-A0C0A5BED5DF}" type="presParOf" srcId="{4B9CA267-1A01-4A5B-ABFE-D49164B63419}" destId="{83368AE3-499C-4628-A059-29BC54B76CE3}" srcOrd="5" destOrd="0" presId="urn:microsoft.com/office/officeart/2005/8/layout/cycle5"/>
    <dgm:cxn modelId="{25E2F37D-6F89-4592-86BA-C6B67339D675}" type="presParOf" srcId="{4B9CA267-1A01-4A5B-ABFE-D49164B63419}" destId="{ADE4F154-B26F-4A42-BFAA-497FE6C9A5EE}" srcOrd="6" destOrd="0" presId="urn:microsoft.com/office/officeart/2005/8/layout/cycle5"/>
    <dgm:cxn modelId="{2F25284F-6845-4298-8608-96CD930E5AE6}" type="presParOf" srcId="{4B9CA267-1A01-4A5B-ABFE-D49164B63419}" destId="{30435C65-6960-4236-93EB-3BC8C342DEFF}" srcOrd="7" destOrd="0" presId="urn:microsoft.com/office/officeart/2005/8/layout/cycle5"/>
    <dgm:cxn modelId="{5CF15328-D9C5-48CE-8350-151BD9ED77D5}" type="presParOf" srcId="{4B9CA267-1A01-4A5B-ABFE-D49164B63419}" destId="{AF26F97A-BAF8-4528-9918-828FACBA211B}" srcOrd="8" destOrd="0" presId="urn:microsoft.com/office/officeart/2005/8/layout/cycle5"/>
    <dgm:cxn modelId="{E0FEFC9C-02D4-4B11-87BB-1DC84BDE0DD2}" type="presParOf" srcId="{4B9CA267-1A01-4A5B-ABFE-D49164B63419}" destId="{A5F75B64-0CE5-4F8B-A439-A50225A6E56C}" srcOrd="9" destOrd="0" presId="urn:microsoft.com/office/officeart/2005/8/layout/cycle5"/>
    <dgm:cxn modelId="{647225FD-4895-4010-8856-373ADBFA8627}" type="presParOf" srcId="{4B9CA267-1A01-4A5B-ABFE-D49164B63419}" destId="{DE4DF1C0-2BA7-4F91-8ABE-00DAF838A567}" srcOrd="10" destOrd="0" presId="urn:microsoft.com/office/officeart/2005/8/layout/cycle5"/>
    <dgm:cxn modelId="{1A8168A6-1793-48D5-9359-8EAB8C8A4806}" type="presParOf" srcId="{4B9CA267-1A01-4A5B-ABFE-D49164B63419}" destId="{AE008D48-96AC-4FD7-BED1-8544D2CA912B}" srcOrd="11" destOrd="0" presId="urn:microsoft.com/office/officeart/2005/8/layout/cycle5"/>
    <dgm:cxn modelId="{BBF5D85D-C576-41CA-B848-68A30E5F4387}" type="presParOf" srcId="{4B9CA267-1A01-4A5B-ABFE-D49164B63419}" destId="{0437F4D7-3055-4573-A383-9BB7E3212880}" srcOrd="12" destOrd="0" presId="urn:microsoft.com/office/officeart/2005/8/layout/cycle5"/>
    <dgm:cxn modelId="{28A71279-0BEA-46C8-B57F-3B1CF29FBDCF}" type="presParOf" srcId="{4B9CA267-1A01-4A5B-ABFE-D49164B63419}" destId="{31E57AB4-45CD-4605-975A-775E10DC6FDF}" srcOrd="13" destOrd="0" presId="urn:microsoft.com/office/officeart/2005/8/layout/cycle5"/>
    <dgm:cxn modelId="{2EFA682E-1BB5-47EF-85EF-03FD9995CCC6}" type="presParOf" srcId="{4B9CA267-1A01-4A5B-ABFE-D49164B63419}" destId="{8A70EFB3-CACA-4A40-98F3-6CF1A9F4CCAC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FB2CE2-C815-456E-9C3C-E290BB1CCD8D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9AC2BD-7E1F-4E6B-B7E3-582319724CCA}">
      <dgm:prSet phldrT="[Text]"/>
      <dgm:spPr/>
      <dgm:t>
        <a:bodyPr/>
        <a:lstStyle/>
        <a:p>
          <a:r>
            <a:rPr lang="en-US"/>
            <a:t>1. Business Understanding</a:t>
          </a:r>
        </a:p>
      </dgm:t>
    </dgm:pt>
    <dgm:pt modelId="{E51D62F9-BC86-4C22-AC09-5E1C2456C2B9}" type="parTrans" cxnId="{92F14647-F223-472B-B826-F674F7D7E047}">
      <dgm:prSet/>
      <dgm:spPr/>
      <dgm:t>
        <a:bodyPr/>
        <a:lstStyle/>
        <a:p>
          <a:endParaRPr lang="en-US"/>
        </a:p>
      </dgm:t>
    </dgm:pt>
    <dgm:pt modelId="{7C5C45FF-167A-425B-A2A7-84519EF32638}" type="sibTrans" cxnId="{92F14647-F223-472B-B826-F674F7D7E047}">
      <dgm:prSet/>
      <dgm:spPr/>
      <dgm:t>
        <a:bodyPr/>
        <a:lstStyle/>
        <a:p>
          <a:endParaRPr lang="en-US"/>
        </a:p>
      </dgm:t>
    </dgm:pt>
    <dgm:pt modelId="{6C263188-2DE9-4849-8734-1366BF37AC0D}">
      <dgm:prSet/>
      <dgm:spPr/>
      <dgm:t>
        <a:bodyPr/>
        <a:lstStyle/>
        <a:p>
          <a:r>
            <a:rPr lang="en-US"/>
            <a:t>2. Data Acquisition</a:t>
          </a:r>
        </a:p>
      </dgm:t>
    </dgm:pt>
    <dgm:pt modelId="{39810E57-9D1E-411B-9A5E-112841C13B6E}" type="parTrans" cxnId="{8C83E8DF-AE38-4927-A310-943408D55CFF}">
      <dgm:prSet/>
      <dgm:spPr/>
      <dgm:t>
        <a:bodyPr/>
        <a:lstStyle/>
        <a:p>
          <a:endParaRPr lang="en-US"/>
        </a:p>
      </dgm:t>
    </dgm:pt>
    <dgm:pt modelId="{37C8974D-62C3-41F3-AE15-6D728FB410C4}" type="sibTrans" cxnId="{8C83E8DF-AE38-4927-A310-943408D55CFF}">
      <dgm:prSet/>
      <dgm:spPr/>
      <dgm:t>
        <a:bodyPr/>
        <a:lstStyle/>
        <a:p>
          <a:endParaRPr lang="en-US"/>
        </a:p>
      </dgm:t>
    </dgm:pt>
    <dgm:pt modelId="{EA29DA2C-4591-4022-9A08-581FB016B5F2}" type="pres">
      <dgm:prSet presAssocID="{C7FB2CE2-C815-456E-9C3C-E290BB1CCD8D}" presName="Name0" presStyleCnt="0">
        <dgm:presLayoutVars>
          <dgm:dir/>
          <dgm:resizeHandles val="exact"/>
        </dgm:presLayoutVars>
      </dgm:prSet>
      <dgm:spPr/>
    </dgm:pt>
    <dgm:pt modelId="{30437C48-FE20-468C-9AE6-14DDAB9BCB7B}" type="pres">
      <dgm:prSet presAssocID="{C29AC2BD-7E1F-4E6B-B7E3-582319724CCA}" presName="node" presStyleLbl="node1" presStyleIdx="0" presStyleCnt="2">
        <dgm:presLayoutVars>
          <dgm:bulletEnabled val="1"/>
        </dgm:presLayoutVars>
      </dgm:prSet>
      <dgm:spPr/>
    </dgm:pt>
    <dgm:pt modelId="{00B8F451-59F9-4043-929C-3ABFEB31179F}" type="pres">
      <dgm:prSet presAssocID="{7C5C45FF-167A-425B-A2A7-84519EF32638}" presName="sibTrans" presStyleLbl="sibTrans2D1" presStyleIdx="0" presStyleCnt="1" custLinFactNeighborX="2099"/>
      <dgm:spPr/>
    </dgm:pt>
    <dgm:pt modelId="{8B340A51-A7C1-494F-B9A5-E87736684548}" type="pres">
      <dgm:prSet presAssocID="{7C5C45FF-167A-425B-A2A7-84519EF32638}" presName="connectorText" presStyleLbl="sibTrans2D1" presStyleIdx="0" presStyleCnt="1"/>
      <dgm:spPr/>
    </dgm:pt>
    <dgm:pt modelId="{4972FAFE-8D73-4923-B872-A086216C9608}" type="pres">
      <dgm:prSet presAssocID="{6C263188-2DE9-4849-8734-1366BF37AC0D}" presName="node" presStyleLbl="node1" presStyleIdx="1" presStyleCnt="2">
        <dgm:presLayoutVars>
          <dgm:bulletEnabled val="1"/>
        </dgm:presLayoutVars>
      </dgm:prSet>
      <dgm:spPr/>
    </dgm:pt>
  </dgm:ptLst>
  <dgm:cxnLst>
    <dgm:cxn modelId="{1C20C71A-B41A-4B8A-B6F5-037A5AE6AAB4}" type="presOf" srcId="{C29AC2BD-7E1F-4E6B-B7E3-582319724CCA}" destId="{30437C48-FE20-468C-9AE6-14DDAB9BCB7B}" srcOrd="0" destOrd="0" presId="urn:microsoft.com/office/officeart/2005/8/layout/process1"/>
    <dgm:cxn modelId="{732C5342-8C9D-44BB-BAC0-B3A3B26BD04C}" type="presOf" srcId="{C7FB2CE2-C815-456E-9C3C-E290BB1CCD8D}" destId="{EA29DA2C-4591-4022-9A08-581FB016B5F2}" srcOrd="0" destOrd="0" presId="urn:microsoft.com/office/officeart/2005/8/layout/process1"/>
    <dgm:cxn modelId="{92F14647-F223-472B-B826-F674F7D7E047}" srcId="{C7FB2CE2-C815-456E-9C3C-E290BB1CCD8D}" destId="{C29AC2BD-7E1F-4E6B-B7E3-582319724CCA}" srcOrd="0" destOrd="0" parTransId="{E51D62F9-BC86-4C22-AC09-5E1C2456C2B9}" sibTransId="{7C5C45FF-167A-425B-A2A7-84519EF32638}"/>
    <dgm:cxn modelId="{14E3FA71-C0FA-4129-817D-C5BA66D0C572}" type="presOf" srcId="{7C5C45FF-167A-425B-A2A7-84519EF32638}" destId="{8B340A51-A7C1-494F-B9A5-E87736684548}" srcOrd="1" destOrd="0" presId="urn:microsoft.com/office/officeart/2005/8/layout/process1"/>
    <dgm:cxn modelId="{29458ABC-804E-4646-9B47-D2DB6B9750FB}" type="presOf" srcId="{6C263188-2DE9-4849-8734-1366BF37AC0D}" destId="{4972FAFE-8D73-4923-B872-A086216C9608}" srcOrd="0" destOrd="0" presId="urn:microsoft.com/office/officeart/2005/8/layout/process1"/>
    <dgm:cxn modelId="{59E342D6-F55C-4E7F-BC93-19EA56F8EB0E}" type="presOf" srcId="{7C5C45FF-167A-425B-A2A7-84519EF32638}" destId="{00B8F451-59F9-4043-929C-3ABFEB31179F}" srcOrd="0" destOrd="0" presId="urn:microsoft.com/office/officeart/2005/8/layout/process1"/>
    <dgm:cxn modelId="{8C83E8DF-AE38-4927-A310-943408D55CFF}" srcId="{C7FB2CE2-C815-456E-9C3C-E290BB1CCD8D}" destId="{6C263188-2DE9-4849-8734-1366BF37AC0D}" srcOrd="1" destOrd="0" parTransId="{39810E57-9D1E-411B-9A5E-112841C13B6E}" sibTransId="{37C8974D-62C3-41F3-AE15-6D728FB410C4}"/>
    <dgm:cxn modelId="{F44A056D-3121-4536-BB97-7A64DE16B252}" type="presParOf" srcId="{EA29DA2C-4591-4022-9A08-581FB016B5F2}" destId="{30437C48-FE20-468C-9AE6-14DDAB9BCB7B}" srcOrd="0" destOrd="0" presId="urn:microsoft.com/office/officeart/2005/8/layout/process1"/>
    <dgm:cxn modelId="{2D9A0326-71E8-42BB-AA7F-CB4868DC9798}" type="presParOf" srcId="{EA29DA2C-4591-4022-9A08-581FB016B5F2}" destId="{00B8F451-59F9-4043-929C-3ABFEB31179F}" srcOrd="1" destOrd="0" presId="urn:microsoft.com/office/officeart/2005/8/layout/process1"/>
    <dgm:cxn modelId="{C7D79E72-0FE4-42EF-B48C-B7D21B802187}" type="presParOf" srcId="{00B8F451-59F9-4043-929C-3ABFEB31179F}" destId="{8B340A51-A7C1-494F-B9A5-E87736684548}" srcOrd="0" destOrd="0" presId="urn:microsoft.com/office/officeart/2005/8/layout/process1"/>
    <dgm:cxn modelId="{63EA6612-5164-431E-B7A7-8B58DD3B80DF}" type="presParOf" srcId="{EA29DA2C-4591-4022-9A08-581FB016B5F2}" destId="{4972FAFE-8D73-4923-B872-A086216C960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07E94E-7A0F-422A-A404-6A68F0B89691}" type="doc">
      <dgm:prSet loTypeId="urn:microsoft.com/office/officeart/2005/8/layout/cycle5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876BA-4C81-47E5-8354-3D0147AF87E5}">
      <dgm:prSet phldrT="[Text]"/>
      <dgm:spPr/>
      <dgm:t>
        <a:bodyPr/>
        <a:lstStyle/>
        <a:p>
          <a:r>
            <a:rPr lang="en-US"/>
            <a:t>Data Wrangling</a:t>
          </a:r>
        </a:p>
      </dgm:t>
    </dgm:pt>
    <dgm:pt modelId="{FC537199-6833-495B-9368-D950E0886334}" type="parTrans" cxnId="{9CD62961-F0C5-4A7A-9EE4-18AEA149B8F0}">
      <dgm:prSet/>
      <dgm:spPr/>
      <dgm:t>
        <a:bodyPr/>
        <a:lstStyle/>
        <a:p>
          <a:endParaRPr lang="en-US"/>
        </a:p>
      </dgm:t>
    </dgm:pt>
    <dgm:pt modelId="{64EEEFB4-B4A2-44D1-AF3B-EA59779B48F7}" type="sibTrans" cxnId="{9CD62961-F0C5-4A7A-9EE4-18AEA149B8F0}">
      <dgm:prSet/>
      <dgm:spPr/>
      <dgm:t>
        <a:bodyPr/>
        <a:lstStyle/>
        <a:p>
          <a:endParaRPr lang="en-US"/>
        </a:p>
      </dgm:t>
    </dgm:pt>
    <dgm:pt modelId="{03B152B8-FA85-466F-B436-11439DFF64FD}">
      <dgm:prSet phldrT="[Text]"/>
      <dgm:spPr/>
      <dgm:t>
        <a:bodyPr/>
        <a:lstStyle/>
        <a:p>
          <a:r>
            <a:rPr lang="en-US"/>
            <a:t>Exploratory Data Analysis</a:t>
          </a:r>
        </a:p>
      </dgm:t>
    </dgm:pt>
    <dgm:pt modelId="{7CAD8F9F-4A26-4D85-AC6E-7C517EE27D08}" type="parTrans" cxnId="{166D880F-986F-437C-97F9-D8F28AC75F08}">
      <dgm:prSet/>
      <dgm:spPr/>
      <dgm:t>
        <a:bodyPr/>
        <a:lstStyle/>
        <a:p>
          <a:endParaRPr lang="en-US"/>
        </a:p>
      </dgm:t>
    </dgm:pt>
    <dgm:pt modelId="{D85B626B-9E1A-406E-A624-CB2EC05B76E4}" type="sibTrans" cxnId="{166D880F-986F-437C-97F9-D8F28AC75F08}">
      <dgm:prSet/>
      <dgm:spPr/>
      <dgm:t>
        <a:bodyPr/>
        <a:lstStyle/>
        <a:p>
          <a:endParaRPr lang="en-US"/>
        </a:p>
      </dgm:t>
    </dgm:pt>
    <dgm:pt modelId="{436501F7-192C-4BAD-9B3C-ECC30C2EEABB}">
      <dgm:prSet phldrT="[Text]"/>
      <dgm:spPr/>
      <dgm:t>
        <a:bodyPr/>
        <a:lstStyle/>
        <a:p>
          <a:r>
            <a:rPr lang="en-US"/>
            <a:t>Data Visualisation</a:t>
          </a:r>
        </a:p>
      </dgm:t>
    </dgm:pt>
    <dgm:pt modelId="{1501E333-D69C-4340-94C6-04315045CCD0}" type="parTrans" cxnId="{C65E6B05-03FA-41AB-9AE6-57B7F813F52A}">
      <dgm:prSet/>
      <dgm:spPr/>
      <dgm:t>
        <a:bodyPr/>
        <a:lstStyle/>
        <a:p>
          <a:endParaRPr lang="en-US"/>
        </a:p>
      </dgm:t>
    </dgm:pt>
    <dgm:pt modelId="{3EFFD25B-7526-4F10-90E8-C69900ED6737}" type="sibTrans" cxnId="{C65E6B05-03FA-41AB-9AE6-57B7F813F52A}">
      <dgm:prSet/>
      <dgm:spPr/>
      <dgm:t>
        <a:bodyPr/>
        <a:lstStyle/>
        <a:p>
          <a:endParaRPr lang="en-US"/>
        </a:p>
      </dgm:t>
    </dgm:pt>
    <dgm:pt modelId="{A8A04C96-377F-4877-AA11-0C1C84F6A4F5}">
      <dgm:prSet phldrT="[Text]"/>
      <dgm:spPr/>
      <dgm:t>
        <a:bodyPr/>
        <a:lstStyle/>
        <a:p>
          <a:r>
            <a:rPr lang="en-US"/>
            <a:t>Data Preprocessing</a:t>
          </a:r>
        </a:p>
      </dgm:t>
    </dgm:pt>
    <dgm:pt modelId="{0FE9835C-C6AB-403A-96C3-5DEE330420A2}" type="parTrans" cxnId="{B1A60134-0B36-4280-9F8A-8D1656783B02}">
      <dgm:prSet/>
      <dgm:spPr/>
      <dgm:t>
        <a:bodyPr/>
        <a:lstStyle/>
        <a:p>
          <a:endParaRPr lang="en-US"/>
        </a:p>
      </dgm:t>
    </dgm:pt>
    <dgm:pt modelId="{A1F4A838-5068-404B-BB0B-9AAA1C3DFD5E}" type="sibTrans" cxnId="{B1A60134-0B36-4280-9F8A-8D1656783B02}">
      <dgm:prSet/>
      <dgm:spPr/>
      <dgm:t>
        <a:bodyPr/>
        <a:lstStyle/>
        <a:p>
          <a:endParaRPr lang="en-US"/>
        </a:p>
      </dgm:t>
    </dgm:pt>
    <dgm:pt modelId="{CF982FEE-263C-4A6A-ADE0-75C305A9B5D8}">
      <dgm:prSet phldrT="[Text]"/>
      <dgm:spPr/>
      <dgm:t>
        <a:bodyPr/>
        <a:lstStyle/>
        <a:p>
          <a:r>
            <a:rPr lang="en-US"/>
            <a:t>Data Transformation</a:t>
          </a:r>
        </a:p>
      </dgm:t>
    </dgm:pt>
    <dgm:pt modelId="{E2D44258-FF53-4080-9475-63D36DF80830}" type="parTrans" cxnId="{0363AA98-1E71-484E-9F84-C70F012BD71B}">
      <dgm:prSet/>
      <dgm:spPr/>
      <dgm:t>
        <a:bodyPr/>
        <a:lstStyle/>
        <a:p>
          <a:endParaRPr lang="en-US"/>
        </a:p>
      </dgm:t>
    </dgm:pt>
    <dgm:pt modelId="{A77867E9-10AD-4E71-93A3-5E6C7F28180A}" type="sibTrans" cxnId="{0363AA98-1E71-484E-9F84-C70F012BD71B}">
      <dgm:prSet/>
      <dgm:spPr/>
      <dgm:t>
        <a:bodyPr/>
        <a:lstStyle/>
        <a:p>
          <a:endParaRPr lang="en-US"/>
        </a:p>
      </dgm:t>
    </dgm:pt>
    <dgm:pt modelId="{4B9CA267-1A01-4A5B-ABFE-D49164B63419}" type="pres">
      <dgm:prSet presAssocID="{5B07E94E-7A0F-422A-A404-6A68F0B89691}" presName="cycle" presStyleCnt="0">
        <dgm:presLayoutVars>
          <dgm:dir/>
          <dgm:resizeHandles val="exact"/>
        </dgm:presLayoutVars>
      </dgm:prSet>
      <dgm:spPr/>
    </dgm:pt>
    <dgm:pt modelId="{7ECB68FE-57EB-4DE2-8E22-87083215505C}" type="pres">
      <dgm:prSet presAssocID="{3E2876BA-4C81-47E5-8354-3D0147AF87E5}" presName="node" presStyleLbl="node1" presStyleIdx="0" presStyleCnt="5">
        <dgm:presLayoutVars>
          <dgm:bulletEnabled val="1"/>
        </dgm:presLayoutVars>
      </dgm:prSet>
      <dgm:spPr/>
    </dgm:pt>
    <dgm:pt modelId="{15596EE0-7804-4FF4-8E22-AC42FEB9D7AC}" type="pres">
      <dgm:prSet presAssocID="{3E2876BA-4C81-47E5-8354-3D0147AF87E5}" presName="spNode" presStyleCnt="0"/>
      <dgm:spPr/>
    </dgm:pt>
    <dgm:pt modelId="{8BDC5765-EBFD-40B5-A580-078260D7CFEC}" type="pres">
      <dgm:prSet presAssocID="{64EEEFB4-B4A2-44D1-AF3B-EA59779B48F7}" presName="sibTrans" presStyleLbl="sibTrans1D1" presStyleIdx="0" presStyleCnt="5"/>
      <dgm:spPr/>
    </dgm:pt>
    <dgm:pt modelId="{4C21BA2C-AADD-407D-8ECB-74635EA6DB4E}" type="pres">
      <dgm:prSet presAssocID="{03B152B8-FA85-466F-B436-11439DFF64FD}" presName="node" presStyleLbl="node1" presStyleIdx="1" presStyleCnt="5">
        <dgm:presLayoutVars>
          <dgm:bulletEnabled val="1"/>
        </dgm:presLayoutVars>
      </dgm:prSet>
      <dgm:spPr/>
    </dgm:pt>
    <dgm:pt modelId="{214AD381-8E6F-4992-97D6-F5A98792C9EE}" type="pres">
      <dgm:prSet presAssocID="{03B152B8-FA85-466F-B436-11439DFF64FD}" presName="spNode" presStyleCnt="0"/>
      <dgm:spPr/>
    </dgm:pt>
    <dgm:pt modelId="{83368AE3-499C-4628-A059-29BC54B76CE3}" type="pres">
      <dgm:prSet presAssocID="{D85B626B-9E1A-406E-A624-CB2EC05B76E4}" presName="sibTrans" presStyleLbl="sibTrans1D1" presStyleIdx="1" presStyleCnt="5"/>
      <dgm:spPr/>
    </dgm:pt>
    <dgm:pt modelId="{ADE4F154-B26F-4A42-BFAA-497FE6C9A5EE}" type="pres">
      <dgm:prSet presAssocID="{436501F7-192C-4BAD-9B3C-ECC30C2EEABB}" presName="node" presStyleLbl="node1" presStyleIdx="2" presStyleCnt="5">
        <dgm:presLayoutVars>
          <dgm:bulletEnabled val="1"/>
        </dgm:presLayoutVars>
      </dgm:prSet>
      <dgm:spPr/>
    </dgm:pt>
    <dgm:pt modelId="{30435C65-6960-4236-93EB-3BC8C342DEFF}" type="pres">
      <dgm:prSet presAssocID="{436501F7-192C-4BAD-9B3C-ECC30C2EEABB}" presName="spNode" presStyleCnt="0"/>
      <dgm:spPr/>
    </dgm:pt>
    <dgm:pt modelId="{AF26F97A-BAF8-4528-9918-828FACBA211B}" type="pres">
      <dgm:prSet presAssocID="{3EFFD25B-7526-4F10-90E8-C69900ED6737}" presName="sibTrans" presStyleLbl="sibTrans1D1" presStyleIdx="2" presStyleCnt="5"/>
      <dgm:spPr/>
    </dgm:pt>
    <dgm:pt modelId="{A5F75B64-0CE5-4F8B-A439-A50225A6E56C}" type="pres">
      <dgm:prSet presAssocID="{A8A04C96-377F-4877-AA11-0C1C84F6A4F5}" presName="node" presStyleLbl="node1" presStyleIdx="3" presStyleCnt="5">
        <dgm:presLayoutVars>
          <dgm:bulletEnabled val="1"/>
        </dgm:presLayoutVars>
      </dgm:prSet>
      <dgm:spPr/>
    </dgm:pt>
    <dgm:pt modelId="{DE4DF1C0-2BA7-4F91-8ABE-00DAF838A567}" type="pres">
      <dgm:prSet presAssocID="{A8A04C96-377F-4877-AA11-0C1C84F6A4F5}" presName="spNode" presStyleCnt="0"/>
      <dgm:spPr/>
    </dgm:pt>
    <dgm:pt modelId="{AE008D48-96AC-4FD7-BED1-8544D2CA912B}" type="pres">
      <dgm:prSet presAssocID="{A1F4A838-5068-404B-BB0B-9AAA1C3DFD5E}" presName="sibTrans" presStyleLbl="sibTrans1D1" presStyleIdx="3" presStyleCnt="5"/>
      <dgm:spPr/>
    </dgm:pt>
    <dgm:pt modelId="{0437F4D7-3055-4573-A383-9BB7E3212880}" type="pres">
      <dgm:prSet presAssocID="{CF982FEE-263C-4A6A-ADE0-75C305A9B5D8}" presName="node" presStyleLbl="node1" presStyleIdx="4" presStyleCnt="5">
        <dgm:presLayoutVars>
          <dgm:bulletEnabled val="1"/>
        </dgm:presLayoutVars>
      </dgm:prSet>
      <dgm:spPr/>
    </dgm:pt>
    <dgm:pt modelId="{31E57AB4-45CD-4605-975A-775E10DC6FDF}" type="pres">
      <dgm:prSet presAssocID="{CF982FEE-263C-4A6A-ADE0-75C305A9B5D8}" presName="spNode" presStyleCnt="0"/>
      <dgm:spPr/>
    </dgm:pt>
    <dgm:pt modelId="{8A70EFB3-CACA-4A40-98F3-6CF1A9F4CCAC}" type="pres">
      <dgm:prSet presAssocID="{A77867E9-10AD-4E71-93A3-5E6C7F28180A}" presName="sibTrans" presStyleLbl="sibTrans1D1" presStyleIdx="4" presStyleCnt="5"/>
      <dgm:spPr/>
    </dgm:pt>
  </dgm:ptLst>
  <dgm:cxnLst>
    <dgm:cxn modelId="{C65E6B05-03FA-41AB-9AE6-57B7F813F52A}" srcId="{5B07E94E-7A0F-422A-A404-6A68F0B89691}" destId="{436501F7-192C-4BAD-9B3C-ECC30C2EEABB}" srcOrd="2" destOrd="0" parTransId="{1501E333-D69C-4340-94C6-04315045CCD0}" sibTransId="{3EFFD25B-7526-4F10-90E8-C69900ED6737}"/>
    <dgm:cxn modelId="{DE826006-AC24-4998-9A42-4BB52C49BC42}" type="presOf" srcId="{3EFFD25B-7526-4F10-90E8-C69900ED6737}" destId="{AF26F97A-BAF8-4528-9918-828FACBA211B}" srcOrd="0" destOrd="0" presId="urn:microsoft.com/office/officeart/2005/8/layout/cycle5"/>
    <dgm:cxn modelId="{83A7FD0A-550C-4303-A3F3-E104ECEF57CA}" type="presOf" srcId="{D85B626B-9E1A-406E-A624-CB2EC05B76E4}" destId="{83368AE3-499C-4628-A059-29BC54B76CE3}" srcOrd="0" destOrd="0" presId="urn:microsoft.com/office/officeart/2005/8/layout/cycle5"/>
    <dgm:cxn modelId="{A743DA0E-5BCB-4C28-8CE2-74936FF8FC7C}" type="presOf" srcId="{A77867E9-10AD-4E71-93A3-5E6C7F28180A}" destId="{8A70EFB3-CACA-4A40-98F3-6CF1A9F4CCAC}" srcOrd="0" destOrd="0" presId="urn:microsoft.com/office/officeart/2005/8/layout/cycle5"/>
    <dgm:cxn modelId="{166D880F-986F-437C-97F9-D8F28AC75F08}" srcId="{5B07E94E-7A0F-422A-A404-6A68F0B89691}" destId="{03B152B8-FA85-466F-B436-11439DFF64FD}" srcOrd="1" destOrd="0" parTransId="{7CAD8F9F-4A26-4D85-AC6E-7C517EE27D08}" sibTransId="{D85B626B-9E1A-406E-A624-CB2EC05B76E4}"/>
    <dgm:cxn modelId="{372ECC2D-9C1E-42AC-A215-BFEC0FAAAEF7}" type="presOf" srcId="{5B07E94E-7A0F-422A-A404-6A68F0B89691}" destId="{4B9CA267-1A01-4A5B-ABFE-D49164B63419}" srcOrd="0" destOrd="0" presId="urn:microsoft.com/office/officeart/2005/8/layout/cycle5"/>
    <dgm:cxn modelId="{B1A60134-0B36-4280-9F8A-8D1656783B02}" srcId="{5B07E94E-7A0F-422A-A404-6A68F0B89691}" destId="{A8A04C96-377F-4877-AA11-0C1C84F6A4F5}" srcOrd="3" destOrd="0" parTransId="{0FE9835C-C6AB-403A-96C3-5DEE330420A2}" sibTransId="{A1F4A838-5068-404B-BB0B-9AAA1C3DFD5E}"/>
    <dgm:cxn modelId="{5295155E-2F28-4F4F-8BED-6F3A20E484CF}" type="presOf" srcId="{64EEEFB4-B4A2-44D1-AF3B-EA59779B48F7}" destId="{8BDC5765-EBFD-40B5-A580-078260D7CFEC}" srcOrd="0" destOrd="0" presId="urn:microsoft.com/office/officeart/2005/8/layout/cycle5"/>
    <dgm:cxn modelId="{9CD62961-F0C5-4A7A-9EE4-18AEA149B8F0}" srcId="{5B07E94E-7A0F-422A-A404-6A68F0B89691}" destId="{3E2876BA-4C81-47E5-8354-3D0147AF87E5}" srcOrd="0" destOrd="0" parTransId="{FC537199-6833-495B-9368-D950E0886334}" sibTransId="{64EEEFB4-B4A2-44D1-AF3B-EA59779B48F7}"/>
    <dgm:cxn modelId="{9C0DBF4F-95E7-41B2-B474-D1B20608A987}" type="presOf" srcId="{3E2876BA-4C81-47E5-8354-3D0147AF87E5}" destId="{7ECB68FE-57EB-4DE2-8E22-87083215505C}" srcOrd="0" destOrd="0" presId="urn:microsoft.com/office/officeart/2005/8/layout/cycle5"/>
    <dgm:cxn modelId="{BCF01157-D60F-4890-B604-8CC5C5A45598}" type="presOf" srcId="{436501F7-192C-4BAD-9B3C-ECC30C2EEABB}" destId="{ADE4F154-B26F-4A42-BFAA-497FE6C9A5EE}" srcOrd="0" destOrd="0" presId="urn:microsoft.com/office/officeart/2005/8/layout/cycle5"/>
    <dgm:cxn modelId="{0363AA98-1E71-484E-9F84-C70F012BD71B}" srcId="{5B07E94E-7A0F-422A-A404-6A68F0B89691}" destId="{CF982FEE-263C-4A6A-ADE0-75C305A9B5D8}" srcOrd="4" destOrd="0" parTransId="{E2D44258-FF53-4080-9475-63D36DF80830}" sibTransId="{A77867E9-10AD-4E71-93A3-5E6C7F28180A}"/>
    <dgm:cxn modelId="{9927039B-EDEB-407D-AEA7-1133390EEBF1}" type="presOf" srcId="{CF982FEE-263C-4A6A-ADE0-75C305A9B5D8}" destId="{0437F4D7-3055-4573-A383-9BB7E3212880}" srcOrd="0" destOrd="0" presId="urn:microsoft.com/office/officeart/2005/8/layout/cycle5"/>
    <dgm:cxn modelId="{37F727A1-4976-4E8F-852E-32F7D8F11297}" type="presOf" srcId="{03B152B8-FA85-466F-B436-11439DFF64FD}" destId="{4C21BA2C-AADD-407D-8ECB-74635EA6DB4E}" srcOrd="0" destOrd="0" presId="urn:microsoft.com/office/officeart/2005/8/layout/cycle5"/>
    <dgm:cxn modelId="{0C6C52C1-46A4-4D9B-8494-23D12278B5BB}" type="presOf" srcId="{A1F4A838-5068-404B-BB0B-9AAA1C3DFD5E}" destId="{AE008D48-96AC-4FD7-BED1-8544D2CA912B}" srcOrd="0" destOrd="0" presId="urn:microsoft.com/office/officeart/2005/8/layout/cycle5"/>
    <dgm:cxn modelId="{2305BBD6-E022-48C2-927A-FF74596E9124}" type="presOf" srcId="{A8A04C96-377F-4877-AA11-0C1C84F6A4F5}" destId="{A5F75B64-0CE5-4F8B-A439-A50225A6E56C}" srcOrd="0" destOrd="0" presId="urn:microsoft.com/office/officeart/2005/8/layout/cycle5"/>
    <dgm:cxn modelId="{C456F101-F38C-4388-BC01-1BA6DBE98605}" type="presParOf" srcId="{4B9CA267-1A01-4A5B-ABFE-D49164B63419}" destId="{7ECB68FE-57EB-4DE2-8E22-87083215505C}" srcOrd="0" destOrd="0" presId="urn:microsoft.com/office/officeart/2005/8/layout/cycle5"/>
    <dgm:cxn modelId="{2D2FE9E1-1482-4670-9F05-334E44FE54BC}" type="presParOf" srcId="{4B9CA267-1A01-4A5B-ABFE-D49164B63419}" destId="{15596EE0-7804-4FF4-8E22-AC42FEB9D7AC}" srcOrd="1" destOrd="0" presId="urn:microsoft.com/office/officeart/2005/8/layout/cycle5"/>
    <dgm:cxn modelId="{379D720F-B631-4C59-9F7F-CB8B46026AEF}" type="presParOf" srcId="{4B9CA267-1A01-4A5B-ABFE-D49164B63419}" destId="{8BDC5765-EBFD-40B5-A580-078260D7CFEC}" srcOrd="2" destOrd="0" presId="urn:microsoft.com/office/officeart/2005/8/layout/cycle5"/>
    <dgm:cxn modelId="{01090E06-C550-4640-A9D2-B21B43000A50}" type="presParOf" srcId="{4B9CA267-1A01-4A5B-ABFE-D49164B63419}" destId="{4C21BA2C-AADD-407D-8ECB-74635EA6DB4E}" srcOrd="3" destOrd="0" presId="urn:microsoft.com/office/officeart/2005/8/layout/cycle5"/>
    <dgm:cxn modelId="{1899E3DE-6EAE-4B6B-9CDB-2E683DCD5D52}" type="presParOf" srcId="{4B9CA267-1A01-4A5B-ABFE-D49164B63419}" destId="{214AD381-8E6F-4992-97D6-F5A98792C9EE}" srcOrd="4" destOrd="0" presId="urn:microsoft.com/office/officeart/2005/8/layout/cycle5"/>
    <dgm:cxn modelId="{93ED7F15-A590-4905-B598-A0C0A5BED5DF}" type="presParOf" srcId="{4B9CA267-1A01-4A5B-ABFE-D49164B63419}" destId="{83368AE3-499C-4628-A059-29BC54B76CE3}" srcOrd="5" destOrd="0" presId="urn:microsoft.com/office/officeart/2005/8/layout/cycle5"/>
    <dgm:cxn modelId="{25E2F37D-6F89-4592-86BA-C6B67339D675}" type="presParOf" srcId="{4B9CA267-1A01-4A5B-ABFE-D49164B63419}" destId="{ADE4F154-B26F-4A42-BFAA-497FE6C9A5EE}" srcOrd="6" destOrd="0" presId="urn:microsoft.com/office/officeart/2005/8/layout/cycle5"/>
    <dgm:cxn modelId="{2F25284F-6845-4298-8608-96CD930E5AE6}" type="presParOf" srcId="{4B9CA267-1A01-4A5B-ABFE-D49164B63419}" destId="{30435C65-6960-4236-93EB-3BC8C342DEFF}" srcOrd="7" destOrd="0" presId="urn:microsoft.com/office/officeart/2005/8/layout/cycle5"/>
    <dgm:cxn modelId="{5CF15328-D9C5-48CE-8350-151BD9ED77D5}" type="presParOf" srcId="{4B9CA267-1A01-4A5B-ABFE-D49164B63419}" destId="{AF26F97A-BAF8-4528-9918-828FACBA211B}" srcOrd="8" destOrd="0" presId="urn:microsoft.com/office/officeart/2005/8/layout/cycle5"/>
    <dgm:cxn modelId="{E0FEFC9C-02D4-4B11-87BB-1DC84BDE0DD2}" type="presParOf" srcId="{4B9CA267-1A01-4A5B-ABFE-D49164B63419}" destId="{A5F75B64-0CE5-4F8B-A439-A50225A6E56C}" srcOrd="9" destOrd="0" presId="urn:microsoft.com/office/officeart/2005/8/layout/cycle5"/>
    <dgm:cxn modelId="{647225FD-4895-4010-8856-373ADBFA8627}" type="presParOf" srcId="{4B9CA267-1A01-4A5B-ABFE-D49164B63419}" destId="{DE4DF1C0-2BA7-4F91-8ABE-00DAF838A567}" srcOrd="10" destOrd="0" presId="urn:microsoft.com/office/officeart/2005/8/layout/cycle5"/>
    <dgm:cxn modelId="{1A8168A6-1793-48D5-9359-8EAB8C8A4806}" type="presParOf" srcId="{4B9CA267-1A01-4A5B-ABFE-D49164B63419}" destId="{AE008D48-96AC-4FD7-BED1-8544D2CA912B}" srcOrd="11" destOrd="0" presId="urn:microsoft.com/office/officeart/2005/8/layout/cycle5"/>
    <dgm:cxn modelId="{BBF5D85D-C576-41CA-B848-68A30E5F4387}" type="presParOf" srcId="{4B9CA267-1A01-4A5B-ABFE-D49164B63419}" destId="{0437F4D7-3055-4573-A383-9BB7E3212880}" srcOrd="12" destOrd="0" presId="urn:microsoft.com/office/officeart/2005/8/layout/cycle5"/>
    <dgm:cxn modelId="{28A71279-0BEA-46C8-B57F-3B1CF29FBDCF}" type="presParOf" srcId="{4B9CA267-1A01-4A5B-ABFE-D49164B63419}" destId="{31E57AB4-45CD-4605-975A-775E10DC6FDF}" srcOrd="13" destOrd="0" presId="urn:microsoft.com/office/officeart/2005/8/layout/cycle5"/>
    <dgm:cxn modelId="{2EFA682E-1BB5-47EF-85EF-03FD9995CCC6}" type="presParOf" srcId="{4B9CA267-1A01-4A5B-ABFE-D49164B63419}" destId="{8A70EFB3-CACA-4A40-98F3-6CF1A9F4CCAC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B07E94E-7A0F-422A-A404-6A68F0B89691}" type="doc">
      <dgm:prSet loTypeId="urn:microsoft.com/office/officeart/2005/8/layout/cycle5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876BA-4C81-47E5-8354-3D0147AF87E5}">
      <dgm:prSet phldrT="[Text]"/>
      <dgm:spPr/>
      <dgm:t>
        <a:bodyPr/>
        <a:lstStyle/>
        <a:p>
          <a:r>
            <a:rPr lang="en-US"/>
            <a:t>Model Building</a:t>
          </a:r>
        </a:p>
      </dgm:t>
    </dgm:pt>
    <dgm:pt modelId="{FC537199-6833-495B-9368-D950E0886334}" type="parTrans" cxnId="{9CD62961-F0C5-4A7A-9EE4-18AEA149B8F0}">
      <dgm:prSet/>
      <dgm:spPr/>
      <dgm:t>
        <a:bodyPr/>
        <a:lstStyle/>
        <a:p>
          <a:endParaRPr lang="en-US"/>
        </a:p>
      </dgm:t>
    </dgm:pt>
    <dgm:pt modelId="{64EEEFB4-B4A2-44D1-AF3B-EA59779B48F7}" type="sibTrans" cxnId="{9CD62961-F0C5-4A7A-9EE4-18AEA149B8F0}">
      <dgm:prSet/>
      <dgm:spPr/>
      <dgm:t>
        <a:bodyPr/>
        <a:lstStyle/>
        <a:p>
          <a:endParaRPr lang="en-US"/>
        </a:p>
      </dgm:t>
    </dgm:pt>
    <dgm:pt modelId="{03B152B8-FA85-466F-B436-11439DFF64FD}">
      <dgm:prSet phldrT="[Text]"/>
      <dgm:spPr/>
      <dgm:t>
        <a:bodyPr/>
        <a:lstStyle/>
        <a:p>
          <a:r>
            <a:rPr lang="en-US"/>
            <a:t>Model Selection</a:t>
          </a:r>
        </a:p>
      </dgm:t>
    </dgm:pt>
    <dgm:pt modelId="{7CAD8F9F-4A26-4D85-AC6E-7C517EE27D08}" type="parTrans" cxnId="{166D880F-986F-437C-97F9-D8F28AC75F08}">
      <dgm:prSet/>
      <dgm:spPr/>
      <dgm:t>
        <a:bodyPr/>
        <a:lstStyle/>
        <a:p>
          <a:endParaRPr lang="en-US"/>
        </a:p>
      </dgm:t>
    </dgm:pt>
    <dgm:pt modelId="{D85B626B-9E1A-406E-A624-CB2EC05B76E4}" type="sibTrans" cxnId="{166D880F-986F-437C-97F9-D8F28AC75F08}">
      <dgm:prSet/>
      <dgm:spPr/>
      <dgm:t>
        <a:bodyPr/>
        <a:lstStyle/>
        <a:p>
          <a:endParaRPr lang="en-US"/>
        </a:p>
      </dgm:t>
    </dgm:pt>
    <dgm:pt modelId="{A8A04C96-377F-4877-AA11-0C1C84F6A4F5}">
      <dgm:prSet phldrT="[Text]"/>
      <dgm:spPr/>
      <dgm:t>
        <a:bodyPr/>
        <a:lstStyle/>
        <a:p>
          <a:r>
            <a:rPr lang="en-US"/>
            <a:t>Model Validation/Testing</a:t>
          </a:r>
        </a:p>
      </dgm:t>
    </dgm:pt>
    <dgm:pt modelId="{0FE9835C-C6AB-403A-96C3-5DEE330420A2}" type="parTrans" cxnId="{B1A60134-0B36-4280-9F8A-8D1656783B02}">
      <dgm:prSet/>
      <dgm:spPr/>
      <dgm:t>
        <a:bodyPr/>
        <a:lstStyle/>
        <a:p>
          <a:endParaRPr lang="en-US"/>
        </a:p>
      </dgm:t>
    </dgm:pt>
    <dgm:pt modelId="{A1F4A838-5068-404B-BB0B-9AAA1C3DFD5E}" type="sibTrans" cxnId="{B1A60134-0B36-4280-9F8A-8D1656783B02}">
      <dgm:prSet/>
      <dgm:spPr/>
      <dgm:t>
        <a:bodyPr/>
        <a:lstStyle/>
        <a:p>
          <a:endParaRPr lang="en-US"/>
        </a:p>
      </dgm:t>
    </dgm:pt>
    <dgm:pt modelId="{CF982FEE-263C-4A6A-ADE0-75C305A9B5D8}">
      <dgm:prSet phldrT="[Text]"/>
      <dgm:spPr/>
      <dgm:t>
        <a:bodyPr/>
        <a:lstStyle/>
        <a:p>
          <a:r>
            <a:rPr lang="en-US"/>
            <a:t>Model Training</a:t>
          </a:r>
        </a:p>
      </dgm:t>
    </dgm:pt>
    <dgm:pt modelId="{E2D44258-FF53-4080-9475-63D36DF80830}" type="parTrans" cxnId="{0363AA98-1E71-484E-9F84-C70F012BD71B}">
      <dgm:prSet/>
      <dgm:spPr/>
      <dgm:t>
        <a:bodyPr/>
        <a:lstStyle/>
        <a:p>
          <a:endParaRPr lang="en-US"/>
        </a:p>
      </dgm:t>
    </dgm:pt>
    <dgm:pt modelId="{A77867E9-10AD-4E71-93A3-5E6C7F28180A}" type="sibTrans" cxnId="{0363AA98-1E71-484E-9F84-C70F012BD71B}">
      <dgm:prSet/>
      <dgm:spPr/>
      <dgm:t>
        <a:bodyPr/>
        <a:lstStyle/>
        <a:p>
          <a:endParaRPr lang="en-US"/>
        </a:p>
      </dgm:t>
    </dgm:pt>
    <dgm:pt modelId="{4B9CA267-1A01-4A5B-ABFE-D49164B63419}" type="pres">
      <dgm:prSet presAssocID="{5B07E94E-7A0F-422A-A404-6A68F0B89691}" presName="cycle" presStyleCnt="0">
        <dgm:presLayoutVars>
          <dgm:dir/>
          <dgm:resizeHandles val="exact"/>
        </dgm:presLayoutVars>
      </dgm:prSet>
      <dgm:spPr/>
    </dgm:pt>
    <dgm:pt modelId="{7ECB68FE-57EB-4DE2-8E22-87083215505C}" type="pres">
      <dgm:prSet presAssocID="{3E2876BA-4C81-47E5-8354-3D0147AF87E5}" presName="node" presStyleLbl="node1" presStyleIdx="0" presStyleCnt="4">
        <dgm:presLayoutVars>
          <dgm:bulletEnabled val="1"/>
        </dgm:presLayoutVars>
      </dgm:prSet>
      <dgm:spPr/>
    </dgm:pt>
    <dgm:pt modelId="{15596EE0-7804-4FF4-8E22-AC42FEB9D7AC}" type="pres">
      <dgm:prSet presAssocID="{3E2876BA-4C81-47E5-8354-3D0147AF87E5}" presName="spNode" presStyleCnt="0"/>
      <dgm:spPr/>
    </dgm:pt>
    <dgm:pt modelId="{8BDC5765-EBFD-40B5-A580-078260D7CFEC}" type="pres">
      <dgm:prSet presAssocID="{64EEEFB4-B4A2-44D1-AF3B-EA59779B48F7}" presName="sibTrans" presStyleLbl="sibTrans1D1" presStyleIdx="0" presStyleCnt="4"/>
      <dgm:spPr/>
    </dgm:pt>
    <dgm:pt modelId="{4C21BA2C-AADD-407D-8ECB-74635EA6DB4E}" type="pres">
      <dgm:prSet presAssocID="{03B152B8-FA85-466F-B436-11439DFF64FD}" presName="node" presStyleLbl="node1" presStyleIdx="1" presStyleCnt="4">
        <dgm:presLayoutVars>
          <dgm:bulletEnabled val="1"/>
        </dgm:presLayoutVars>
      </dgm:prSet>
      <dgm:spPr/>
    </dgm:pt>
    <dgm:pt modelId="{214AD381-8E6F-4992-97D6-F5A98792C9EE}" type="pres">
      <dgm:prSet presAssocID="{03B152B8-FA85-466F-B436-11439DFF64FD}" presName="spNode" presStyleCnt="0"/>
      <dgm:spPr/>
    </dgm:pt>
    <dgm:pt modelId="{83368AE3-499C-4628-A059-29BC54B76CE3}" type="pres">
      <dgm:prSet presAssocID="{D85B626B-9E1A-406E-A624-CB2EC05B76E4}" presName="sibTrans" presStyleLbl="sibTrans1D1" presStyleIdx="1" presStyleCnt="4"/>
      <dgm:spPr/>
    </dgm:pt>
    <dgm:pt modelId="{A5F75B64-0CE5-4F8B-A439-A50225A6E56C}" type="pres">
      <dgm:prSet presAssocID="{A8A04C96-377F-4877-AA11-0C1C84F6A4F5}" presName="node" presStyleLbl="node1" presStyleIdx="2" presStyleCnt="4">
        <dgm:presLayoutVars>
          <dgm:bulletEnabled val="1"/>
        </dgm:presLayoutVars>
      </dgm:prSet>
      <dgm:spPr/>
    </dgm:pt>
    <dgm:pt modelId="{DE4DF1C0-2BA7-4F91-8ABE-00DAF838A567}" type="pres">
      <dgm:prSet presAssocID="{A8A04C96-377F-4877-AA11-0C1C84F6A4F5}" presName="spNode" presStyleCnt="0"/>
      <dgm:spPr/>
    </dgm:pt>
    <dgm:pt modelId="{AE008D48-96AC-4FD7-BED1-8544D2CA912B}" type="pres">
      <dgm:prSet presAssocID="{A1F4A838-5068-404B-BB0B-9AAA1C3DFD5E}" presName="sibTrans" presStyleLbl="sibTrans1D1" presStyleIdx="2" presStyleCnt="4"/>
      <dgm:spPr/>
    </dgm:pt>
    <dgm:pt modelId="{0437F4D7-3055-4573-A383-9BB7E3212880}" type="pres">
      <dgm:prSet presAssocID="{CF982FEE-263C-4A6A-ADE0-75C305A9B5D8}" presName="node" presStyleLbl="node1" presStyleIdx="3" presStyleCnt="4">
        <dgm:presLayoutVars>
          <dgm:bulletEnabled val="1"/>
        </dgm:presLayoutVars>
      </dgm:prSet>
      <dgm:spPr/>
    </dgm:pt>
    <dgm:pt modelId="{31E57AB4-45CD-4605-975A-775E10DC6FDF}" type="pres">
      <dgm:prSet presAssocID="{CF982FEE-263C-4A6A-ADE0-75C305A9B5D8}" presName="spNode" presStyleCnt="0"/>
      <dgm:spPr/>
    </dgm:pt>
    <dgm:pt modelId="{8A70EFB3-CACA-4A40-98F3-6CF1A9F4CCAC}" type="pres">
      <dgm:prSet presAssocID="{A77867E9-10AD-4E71-93A3-5E6C7F28180A}" presName="sibTrans" presStyleLbl="sibTrans1D1" presStyleIdx="3" presStyleCnt="4"/>
      <dgm:spPr/>
    </dgm:pt>
  </dgm:ptLst>
  <dgm:cxnLst>
    <dgm:cxn modelId="{83A7FD0A-550C-4303-A3F3-E104ECEF57CA}" type="presOf" srcId="{D85B626B-9E1A-406E-A624-CB2EC05B76E4}" destId="{83368AE3-499C-4628-A059-29BC54B76CE3}" srcOrd="0" destOrd="0" presId="urn:microsoft.com/office/officeart/2005/8/layout/cycle5"/>
    <dgm:cxn modelId="{A743DA0E-5BCB-4C28-8CE2-74936FF8FC7C}" type="presOf" srcId="{A77867E9-10AD-4E71-93A3-5E6C7F28180A}" destId="{8A70EFB3-CACA-4A40-98F3-6CF1A9F4CCAC}" srcOrd="0" destOrd="0" presId="urn:microsoft.com/office/officeart/2005/8/layout/cycle5"/>
    <dgm:cxn modelId="{166D880F-986F-437C-97F9-D8F28AC75F08}" srcId="{5B07E94E-7A0F-422A-A404-6A68F0B89691}" destId="{03B152B8-FA85-466F-B436-11439DFF64FD}" srcOrd="1" destOrd="0" parTransId="{7CAD8F9F-4A26-4D85-AC6E-7C517EE27D08}" sibTransId="{D85B626B-9E1A-406E-A624-CB2EC05B76E4}"/>
    <dgm:cxn modelId="{372ECC2D-9C1E-42AC-A215-BFEC0FAAAEF7}" type="presOf" srcId="{5B07E94E-7A0F-422A-A404-6A68F0B89691}" destId="{4B9CA267-1A01-4A5B-ABFE-D49164B63419}" srcOrd="0" destOrd="0" presId="urn:microsoft.com/office/officeart/2005/8/layout/cycle5"/>
    <dgm:cxn modelId="{B1A60134-0B36-4280-9F8A-8D1656783B02}" srcId="{5B07E94E-7A0F-422A-A404-6A68F0B89691}" destId="{A8A04C96-377F-4877-AA11-0C1C84F6A4F5}" srcOrd="2" destOrd="0" parTransId="{0FE9835C-C6AB-403A-96C3-5DEE330420A2}" sibTransId="{A1F4A838-5068-404B-BB0B-9AAA1C3DFD5E}"/>
    <dgm:cxn modelId="{5295155E-2F28-4F4F-8BED-6F3A20E484CF}" type="presOf" srcId="{64EEEFB4-B4A2-44D1-AF3B-EA59779B48F7}" destId="{8BDC5765-EBFD-40B5-A580-078260D7CFEC}" srcOrd="0" destOrd="0" presId="urn:microsoft.com/office/officeart/2005/8/layout/cycle5"/>
    <dgm:cxn modelId="{9CD62961-F0C5-4A7A-9EE4-18AEA149B8F0}" srcId="{5B07E94E-7A0F-422A-A404-6A68F0B89691}" destId="{3E2876BA-4C81-47E5-8354-3D0147AF87E5}" srcOrd="0" destOrd="0" parTransId="{FC537199-6833-495B-9368-D950E0886334}" sibTransId="{64EEEFB4-B4A2-44D1-AF3B-EA59779B48F7}"/>
    <dgm:cxn modelId="{9C0DBF4F-95E7-41B2-B474-D1B20608A987}" type="presOf" srcId="{3E2876BA-4C81-47E5-8354-3D0147AF87E5}" destId="{7ECB68FE-57EB-4DE2-8E22-87083215505C}" srcOrd="0" destOrd="0" presId="urn:microsoft.com/office/officeart/2005/8/layout/cycle5"/>
    <dgm:cxn modelId="{0363AA98-1E71-484E-9F84-C70F012BD71B}" srcId="{5B07E94E-7A0F-422A-A404-6A68F0B89691}" destId="{CF982FEE-263C-4A6A-ADE0-75C305A9B5D8}" srcOrd="3" destOrd="0" parTransId="{E2D44258-FF53-4080-9475-63D36DF80830}" sibTransId="{A77867E9-10AD-4E71-93A3-5E6C7F28180A}"/>
    <dgm:cxn modelId="{9927039B-EDEB-407D-AEA7-1133390EEBF1}" type="presOf" srcId="{CF982FEE-263C-4A6A-ADE0-75C305A9B5D8}" destId="{0437F4D7-3055-4573-A383-9BB7E3212880}" srcOrd="0" destOrd="0" presId="urn:microsoft.com/office/officeart/2005/8/layout/cycle5"/>
    <dgm:cxn modelId="{37F727A1-4976-4E8F-852E-32F7D8F11297}" type="presOf" srcId="{03B152B8-FA85-466F-B436-11439DFF64FD}" destId="{4C21BA2C-AADD-407D-8ECB-74635EA6DB4E}" srcOrd="0" destOrd="0" presId="urn:microsoft.com/office/officeart/2005/8/layout/cycle5"/>
    <dgm:cxn modelId="{0C6C52C1-46A4-4D9B-8494-23D12278B5BB}" type="presOf" srcId="{A1F4A838-5068-404B-BB0B-9AAA1C3DFD5E}" destId="{AE008D48-96AC-4FD7-BED1-8544D2CA912B}" srcOrd="0" destOrd="0" presId="urn:microsoft.com/office/officeart/2005/8/layout/cycle5"/>
    <dgm:cxn modelId="{2305BBD6-E022-48C2-927A-FF74596E9124}" type="presOf" srcId="{A8A04C96-377F-4877-AA11-0C1C84F6A4F5}" destId="{A5F75B64-0CE5-4F8B-A439-A50225A6E56C}" srcOrd="0" destOrd="0" presId="urn:microsoft.com/office/officeart/2005/8/layout/cycle5"/>
    <dgm:cxn modelId="{C456F101-F38C-4388-BC01-1BA6DBE98605}" type="presParOf" srcId="{4B9CA267-1A01-4A5B-ABFE-D49164B63419}" destId="{7ECB68FE-57EB-4DE2-8E22-87083215505C}" srcOrd="0" destOrd="0" presId="urn:microsoft.com/office/officeart/2005/8/layout/cycle5"/>
    <dgm:cxn modelId="{2D2FE9E1-1482-4670-9F05-334E44FE54BC}" type="presParOf" srcId="{4B9CA267-1A01-4A5B-ABFE-D49164B63419}" destId="{15596EE0-7804-4FF4-8E22-AC42FEB9D7AC}" srcOrd="1" destOrd="0" presId="urn:microsoft.com/office/officeart/2005/8/layout/cycle5"/>
    <dgm:cxn modelId="{379D720F-B631-4C59-9F7F-CB8B46026AEF}" type="presParOf" srcId="{4B9CA267-1A01-4A5B-ABFE-D49164B63419}" destId="{8BDC5765-EBFD-40B5-A580-078260D7CFEC}" srcOrd="2" destOrd="0" presId="urn:microsoft.com/office/officeart/2005/8/layout/cycle5"/>
    <dgm:cxn modelId="{01090E06-C550-4640-A9D2-B21B43000A50}" type="presParOf" srcId="{4B9CA267-1A01-4A5B-ABFE-D49164B63419}" destId="{4C21BA2C-AADD-407D-8ECB-74635EA6DB4E}" srcOrd="3" destOrd="0" presId="urn:microsoft.com/office/officeart/2005/8/layout/cycle5"/>
    <dgm:cxn modelId="{1899E3DE-6EAE-4B6B-9CDB-2E683DCD5D52}" type="presParOf" srcId="{4B9CA267-1A01-4A5B-ABFE-D49164B63419}" destId="{214AD381-8E6F-4992-97D6-F5A98792C9EE}" srcOrd="4" destOrd="0" presId="urn:microsoft.com/office/officeart/2005/8/layout/cycle5"/>
    <dgm:cxn modelId="{93ED7F15-A590-4905-B598-A0C0A5BED5DF}" type="presParOf" srcId="{4B9CA267-1A01-4A5B-ABFE-D49164B63419}" destId="{83368AE3-499C-4628-A059-29BC54B76CE3}" srcOrd="5" destOrd="0" presId="urn:microsoft.com/office/officeart/2005/8/layout/cycle5"/>
    <dgm:cxn modelId="{E0FEFC9C-02D4-4B11-87BB-1DC84BDE0DD2}" type="presParOf" srcId="{4B9CA267-1A01-4A5B-ABFE-D49164B63419}" destId="{A5F75B64-0CE5-4F8B-A439-A50225A6E56C}" srcOrd="6" destOrd="0" presId="urn:microsoft.com/office/officeart/2005/8/layout/cycle5"/>
    <dgm:cxn modelId="{647225FD-4895-4010-8856-373ADBFA8627}" type="presParOf" srcId="{4B9CA267-1A01-4A5B-ABFE-D49164B63419}" destId="{DE4DF1C0-2BA7-4F91-8ABE-00DAF838A567}" srcOrd="7" destOrd="0" presId="urn:microsoft.com/office/officeart/2005/8/layout/cycle5"/>
    <dgm:cxn modelId="{1A8168A6-1793-48D5-9359-8EAB8C8A4806}" type="presParOf" srcId="{4B9CA267-1A01-4A5B-ABFE-D49164B63419}" destId="{AE008D48-96AC-4FD7-BED1-8544D2CA912B}" srcOrd="8" destOrd="0" presId="urn:microsoft.com/office/officeart/2005/8/layout/cycle5"/>
    <dgm:cxn modelId="{BBF5D85D-C576-41CA-B848-68A30E5F4387}" type="presParOf" srcId="{4B9CA267-1A01-4A5B-ABFE-D49164B63419}" destId="{0437F4D7-3055-4573-A383-9BB7E3212880}" srcOrd="9" destOrd="0" presId="urn:microsoft.com/office/officeart/2005/8/layout/cycle5"/>
    <dgm:cxn modelId="{28A71279-0BEA-46C8-B57F-3B1CF29FBDCF}" type="presParOf" srcId="{4B9CA267-1A01-4A5B-ABFE-D49164B63419}" destId="{31E57AB4-45CD-4605-975A-775E10DC6FDF}" srcOrd="10" destOrd="0" presId="urn:microsoft.com/office/officeart/2005/8/layout/cycle5"/>
    <dgm:cxn modelId="{2EFA682E-1BB5-47EF-85EF-03FD9995CCC6}" type="presParOf" srcId="{4B9CA267-1A01-4A5B-ABFE-D49164B63419}" destId="{8A70EFB3-CACA-4A40-98F3-6CF1A9F4CCAC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7FB2CE2-C815-456E-9C3C-E290BB1CCD8D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9AC2BD-7E1F-4E6B-B7E3-582319724CCA}">
      <dgm:prSet phldrT="[Text]"/>
      <dgm:spPr/>
      <dgm:t>
        <a:bodyPr/>
        <a:lstStyle/>
        <a:p>
          <a:r>
            <a:rPr lang="en-US"/>
            <a:t>1. Business Understanding</a:t>
          </a:r>
        </a:p>
      </dgm:t>
    </dgm:pt>
    <dgm:pt modelId="{E51D62F9-BC86-4C22-AC09-5E1C2456C2B9}" type="parTrans" cxnId="{92F14647-F223-472B-B826-F674F7D7E047}">
      <dgm:prSet/>
      <dgm:spPr/>
      <dgm:t>
        <a:bodyPr/>
        <a:lstStyle/>
        <a:p>
          <a:endParaRPr lang="en-US"/>
        </a:p>
      </dgm:t>
    </dgm:pt>
    <dgm:pt modelId="{7C5C45FF-167A-425B-A2A7-84519EF32638}" type="sibTrans" cxnId="{92F14647-F223-472B-B826-F674F7D7E047}">
      <dgm:prSet/>
      <dgm:spPr/>
      <dgm:t>
        <a:bodyPr/>
        <a:lstStyle/>
        <a:p>
          <a:endParaRPr lang="en-US"/>
        </a:p>
      </dgm:t>
    </dgm:pt>
    <dgm:pt modelId="{6C263188-2DE9-4849-8734-1366BF37AC0D}">
      <dgm:prSet/>
      <dgm:spPr/>
      <dgm:t>
        <a:bodyPr/>
        <a:lstStyle/>
        <a:p>
          <a:r>
            <a:rPr lang="en-US"/>
            <a:t>2. Data Acquisition</a:t>
          </a:r>
        </a:p>
      </dgm:t>
    </dgm:pt>
    <dgm:pt modelId="{39810E57-9D1E-411B-9A5E-112841C13B6E}" type="parTrans" cxnId="{8C83E8DF-AE38-4927-A310-943408D55CFF}">
      <dgm:prSet/>
      <dgm:spPr/>
      <dgm:t>
        <a:bodyPr/>
        <a:lstStyle/>
        <a:p>
          <a:endParaRPr lang="en-US"/>
        </a:p>
      </dgm:t>
    </dgm:pt>
    <dgm:pt modelId="{37C8974D-62C3-41F3-AE15-6D728FB410C4}" type="sibTrans" cxnId="{8C83E8DF-AE38-4927-A310-943408D55CFF}">
      <dgm:prSet/>
      <dgm:spPr/>
      <dgm:t>
        <a:bodyPr/>
        <a:lstStyle/>
        <a:p>
          <a:endParaRPr lang="en-US"/>
        </a:p>
      </dgm:t>
    </dgm:pt>
    <dgm:pt modelId="{EA29DA2C-4591-4022-9A08-581FB016B5F2}" type="pres">
      <dgm:prSet presAssocID="{C7FB2CE2-C815-456E-9C3C-E290BB1CCD8D}" presName="Name0" presStyleCnt="0">
        <dgm:presLayoutVars>
          <dgm:dir/>
          <dgm:resizeHandles val="exact"/>
        </dgm:presLayoutVars>
      </dgm:prSet>
      <dgm:spPr/>
    </dgm:pt>
    <dgm:pt modelId="{30437C48-FE20-468C-9AE6-14DDAB9BCB7B}" type="pres">
      <dgm:prSet presAssocID="{C29AC2BD-7E1F-4E6B-B7E3-582319724CCA}" presName="node" presStyleLbl="node1" presStyleIdx="0" presStyleCnt="2">
        <dgm:presLayoutVars>
          <dgm:bulletEnabled val="1"/>
        </dgm:presLayoutVars>
      </dgm:prSet>
      <dgm:spPr/>
    </dgm:pt>
    <dgm:pt modelId="{00B8F451-59F9-4043-929C-3ABFEB31179F}" type="pres">
      <dgm:prSet presAssocID="{7C5C45FF-167A-425B-A2A7-84519EF32638}" presName="sibTrans" presStyleLbl="sibTrans2D1" presStyleIdx="0" presStyleCnt="1" custLinFactNeighborX="2099"/>
      <dgm:spPr/>
    </dgm:pt>
    <dgm:pt modelId="{8B340A51-A7C1-494F-B9A5-E87736684548}" type="pres">
      <dgm:prSet presAssocID="{7C5C45FF-167A-425B-A2A7-84519EF32638}" presName="connectorText" presStyleLbl="sibTrans2D1" presStyleIdx="0" presStyleCnt="1"/>
      <dgm:spPr/>
    </dgm:pt>
    <dgm:pt modelId="{4972FAFE-8D73-4923-B872-A086216C9608}" type="pres">
      <dgm:prSet presAssocID="{6C263188-2DE9-4849-8734-1366BF37AC0D}" presName="node" presStyleLbl="node1" presStyleIdx="1" presStyleCnt="2">
        <dgm:presLayoutVars>
          <dgm:bulletEnabled val="1"/>
        </dgm:presLayoutVars>
      </dgm:prSet>
      <dgm:spPr/>
    </dgm:pt>
  </dgm:ptLst>
  <dgm:cxnLst>
    <dgm:cxn modelId="{1C20C71A-B41A-4B8A-B6F5-037A5AE6AAB4}" type="presOf" srcId="{C29AC2BD-7E1F-4E6B-B7E3-582319724CCA}" destId="{30437C48-FE20-468C-9AE6-14DDAB9BCB7B}" srcOrd="0" destOrd="0" presId="urn:microsoft.com/office/officeart/2005/8/layout/process1"/>
    <dgm:cxn modelId="{732C5342-8C9D-44BB-BAC0-B3A3B26BD04C}" type="presOf" srcId="{C7FB2CE2-C815-456E-9C3C-E290BB1CCD8D}" destId="{EA29DA2C-4591-4022-9A08-581FB016B5F2}" srcOrd="0" destOrd="0" presId="urn:microsoft.com/office/officeart/2005/8/layout/process1"/>
    <dgm:cxn modelId="{92F14647-F223-472B-B826-F674F7D7E047}" srcId="{C7FB2CE2-C815-456E-9C3C-E290BB1CCD8D}" destId="{C29AC2BD-7E1F-4E6B-B7E3-582319724CCA}" srcOrd="0" destOrd="0" parTransId="{E51D62F9-BC86-4C22-AC09-5E1C2456C2B9}" sibTransId="{7C5C45FF-167A-425B-A2A7-84519EF32638}"/>
    <dgm:cxn modelId="{14E3FA71-C0FA-4129-817D-C5BA66D0C572}" type="presOf" srcId="{7C5C45FF-167A-425B-A2A7-84519EF32638}" destId="{8B340A51-A7C1-494F-B9A5-E87736684548}" srcOrd="1" destOrd="0" presId="urn:microsoft.com/office/officeart/2005/8/layout/process1"/>
    <dgm:cxn modelId="{29458ABC-804E-4646-9B47-D2DB6B9750FB}" type="presOf" srcId="{6C263188-2DE9-4849-8734-1366BF37AC0D}" destId="{4972FAFE-8D73-4923-B872-A086216C9608}" srcOrd="0" destOrd="0" presId="urn:microsoft.com/office/officeart/2005/8/layout/process1"/>
    <dgm:cxn modelId="{59E342D6-F55C-4E7F-BC93-19EA56F8EB0E}" type="presOf" srcId="{7C5C45FF-167A-425B-A2A7-84519EF32638}" destId="{00B8F451-59F9-4043-929C-3ABFEB31179F}" srcOrd="0" destOrd="0" presId="urn:microsoft.com/office/officeart/2005/8/layout/process1"/>
    <dgm:cxn modelId="{8C83E8DF-AE38-4927-A310-943408D55CFF}" srcId="{C7FB2CE2-C815-456E-9C3C-E290BB1CCD8D}" destId="{6C263188-2DE9-4849-8734-1366BF37AC0D}" srcOrd="1" destOrd="0" parTransId="{39810E57-9D1E-411B-9A5E-112841C13B6E}" sibTransId="{37C8974D-62C3-41F3-AE15-6D728FB410C4}"/>
    <dgm:cxn modelId="{F44A056D-3121-4536-BB97-7A64DE16B252}" type="presParOf" srcId="{EA29DA2C-4591-4022-9A08-581FB016B5F2}" destId="{30437C48-FE20-468C-9AE6-14DDAB9BCB7B}" srcOrd="0" destOrd="0" presId="urn:microsoft.com/office/officeart/2005/8/layout/process1"/>
    <dgm:cxn modelId="{2D9A0326-71E8-42BB-AA7F-CB4868DC9798}" type="presParOf" srcId="{EA29DA2C-4591-4022-9A08-581FB016B5F2}" destId="{00B8F451-59F9-4043-929C-3ABFEB31179F}" srcOrd="1" destOrd="0" presId="urn:microsoft.com/office/officeart/2005/8/layout/process1"/>
    <dgm:cxn modelId="{C7D79E72-0FE4-42EF-B48C-B7D21B802187}" type="presParOf" srcId="{00B8F451-59F9-4043-929C-3ABFEB31179F}" destId="{8B340A51-A7C1-494F-B9A5-E87736684548}" srcOrd="0" destOrd="0" presId="urn:microsoft.com/office/officeart/2005/8/layout/process1"/>
    <dgm:cxn modelId="{63EA6612-5164-431E-B7A7-8B58DD3B80DF}" type="presParOf" srcId="{EA29DA2C-4591-4022-9A08-581FB016B5F2}" destId="{4972FAFE-8D73-4923-B872-A086216C960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B07E94E-7A0F-422A-A404-6A68F0B89691}" type="doc">
      <dgm:prSet loTypeId="urn:microsoft.com/office/officeart/2005/8/layout/cycle5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876BA-4C81-47E5-8354-3D0147AF87E5}">
      <dgm:prSet phldrT="[Text]"/>
      <dgm:spPr/>
      <dgm:t>
        <a:bodyPr/>
        <a:lstStyle/>
        <a:p>
          <a:r>
            <a:rPr lang="en-US"/>
            <a:t>Data Wrangling</a:t>
          </a:r>
        </a:p>
      </dgm:t>
    </dgm:pt>
    <dgm:pt modelId="{FC537199-6833-495B-9368-D950E0886334}" type="parTrans" cxnId="{9CD62961-F0C5-4A7A-9EE4-18AEA149B8F0}">
      <dgm:prSet/>
      <dgm:spPr/>
      <dgm:t>
        <a:bodyPr/>
        <a:lstStyle/>
        <a:p>
          <a:endParaRPr lang="en-US"/>
        </a:p>
      </dgm:t>
    </dgm:pt>
    <dgm:pt modelId="{64EEEFB4-B4A2-44D1-AF3B-EA59779B48F7}" type="sibTrans" cxnId="{9CD62961-F0C5-4A7A-9EE4-18AEA149B8F0}">
      <dgm:prSet/>
      <dgm:spPr/>
      <dgm:t>
        <a:bodyPr/>
        <a:lstStyle/>
        <a:p>
          <a:endParaRPr lang="en-US"/>
        </a:p>
      </dgm:t>
    </dgm:pt>
    <dgm:pt modelId="{03B152B8-FA85-466F-B436-11439DFF64FD}">
      <dgm:prSet phldrT="[Text]"/>
      <dgm:spPr/>
      <dgm:t>
        <a:bodyPr/>
        <a:lstStyle/>
        <a:p>
          <a:r>
            <a:rPr lang="en-US"/>
            <a:t>Exploratory Data Analysis</a:t>
          </a:r>
        </a:p>
      </dgm:t>
    </dgm:pt>
    <dgm:pt modelId="{7CAD8F9F-4A26-4D85-AC6E-7C517EE27D08}" type="parTrans" cxnId="{166D880F-986F-437C-97F9-D8F28AC75F08}">
      <dgm:prSet/>
      <dgm:spPr/>
      <dgm:t>
        <a:bodyPr/>
        <a:lstStyle/>
        <a:p>
          <a:endParaRPr lang="en-US"/>
        </a:p>
      </dgm:t>
    </dgm:pt>
    <dgm:pt modelId="{D85B626B-9E1A-406E-A624-CB2EC05B76E4}" type="sibTrans" cxnId="{166D880F-986F-437C-97F9-D8F28AC75F08}">
      <dgm:prSet/>
      <dgm:spPr/>
      <dgm:t>
        <a:bodyPr/>
        <a:lstStyle/>
        <a:p>
          <a:endParaRPr lang="en-US"/>
        </a:p>
      </dgm:t>
    </dgm:pt>
    <dgm:pt modelId="{436501F7-192C-4BAD-9B3C-ECC30C2EEABB}">
      <dgm:prSet phldrT="[Text]"/>
      <dgm:spPr/>
      <dgm:t>
        <a:bodyPr/>
        <a:lstStyle/>
        <a:p>
          <a:r>
            <a:rPr lang="en-US"/>
            <a:t>Data Visualisation</a:t>
          </a:r>
        </a:p>
      </dgm:t>
    </dgm:pt>
    <dgm:pt modelId="{1501E333-D69C-4340-94C6-04315045CCD0}" type="parTrans" cxnId="{C65E6B05-03FA-41AB-9AE6-57B7F813F52A}">
      <dgm:prSet/>
      <dgm:spPr/>
      <dgm:t>
        <a:bodyPr/>
        <a:lstStyle/>
        <a:p>
          <a:endParaRPr lang="en-US"/>
        </a:p>
      </dgm:t>
    </dgm:pt>
    <dgm:pt modelId="{3EFFD25B-7526-4F10-90E8-C69900ED6737}" type="sibTrans" cxnId="{C65E6B05-03FA-41AB-9AE6-57B7F813F52A}">
      <dgm:prSet/>
      <dgm:spPr/>
      <dgm:t>
        <a:bodyPr/>
        <a:lstStyle/>
        <a:p>
          <a:endParaRPr lang="en-US"/>
        </a:p>
      </dgm:t>
    </dgm:pt>
    <dgm:pt modelId="{A8A04C96-377F-4877-AA11-0C1C84F6A4F5}">
      <dgm:prSet phldrT="[Text]"/>
      <dgm:spPr/>
      <dgm:t>
        <a:bodyPr/>
        <a:lstStyle/>
        <a:p>
          <a:r>
            <a:rPr lang="en-US"/>
            <a:t>Data Preprocessing</a:t>
          </a:r>
        </a:p>
      </dgm:t>
    </dgm:pt>
    <dgm:pt modelId="{0FE9835C-C6AB-403A-96C3-5DEE330420A2}" type="parTrans" cxnId="{B1A60134-0B36-4280-9F8A-8D1656783B02}">
      <dgm:prSet/>
      <dgm:spPr/>
      <dgm:t>
        <a:bodyPr/>
        <a:lstStyle/>
        <a:p>
          <a:endParaRPr lang="en-US"/>
        </a:p>
      </dgm:t>
    </dgm:pt>
    <dgm:pt modelId="{A1F4A838-5068-404B-BB0B-9AAA1C3DFD5E}" type="sibTrans" cxnId="{B1A60134-0B36-4280-9F8A-8D1656783B02}">
      <dgm:prSet/>
      <dgm:spPr/>
      <dgm:t>
        <a:bodyPr/>
        <a:lstStyle/>
        <a:p>
          <a:endParaRPr lang="en-US"/>
        </a:p>
      </dgm:t>
    </dgm:pt>
    <dgm:pt modelId="{CF982FEE-263C-4A6A-ADE0-75C305A9B5D8}">
      <dgm:prSet phldrT="[Text]"/>
      <dgm:spPr/>
      <dgm:t>
        <a:bodyPr/>
        <a:lstStyle/>
        <a:p>
          <a:r>
            <a:rPr lang="en-US"/>
            <a:t>Data Transformation</a:t>
          </a:r>
        </a:p>
      </dgm:t>
    </dgm:pt>
    <dgm:pt modelId="{E2D44258-FF53-4080-9475-63D36DF80830}" type="parTrans" cxnId="{0363AA98-1E71-484E-9F84-C70F012BD71B}">
      <dgm:prSet/>
      <dgm:spPr/>
      <dgm:t>
        <a:bodyPr/>
        <a:lstStyle/>
        <a:p>
          <a:endParaRPr lang="en-US"/>
        </a:p>
      </dgm:t>
    </dgm:pt>
    <dgm:pt modelId="{A77867E9-10AD-4E71-93A3-5E6C7F28180A}" type="sibTrans" cxnId="{0363AA98-1E71-484E-9F84-C70F012BD71B}">
      <dgm:prSet/>
      <dgm:spPr/>
      <dgm:t>
        <a:bodyPr/>
        <a:lstStyle/>
        <a:p>
          <a:endParaRPr lang="en-US"/>
        </a:p>
      </dgm:t>
    </dgm:pt>
    <dgm:pt modelId="{4B9CA267-1A01-4A5B-ABFE-D49164B63419}" type="pres">
      <dgm:prSet presAssocID="{5B07E94E-7A0F-422A-A404-6A68F0B89691}" presName="cycle" presStyleCnt="0">
        <dgm:presLayoutVars>
          <dgm:dir/>
          <dgm:resizeHandles val="exact"/>
        </dgm:presLayoutVars>
      </dgm:prSet>
      <dgm:spPr/>
    </dgm:pt>
    <dgm:pt modelId="{7ECB68FE-57EB-4DE2-8E22-87083215505C}" type="pres">
      <dgm:prSet presAssocID="{3E2876BA-4C81-47E5-8354-3D0147AF87E5}" presName="node" presStyleLbl="node1" presStyleIdx="0" presStyleCnt="5">
        <dgm:presLayoutVars>
          <dgm:bulletEnabled val="1"/>
        </dgm:presLayoutVars>
      </dgm:prSet>
      <dgm:spPr/>
    </dgm:pt>
    <dgm:pt modelId="{15596EE0-7804-4FF4-8E22-AC42FEB9D7AC}" type="pres">
      <dgm:prSet presAssocID="{3E2876BA-4C81-47E5-8354-3D0147AF87E5}" presName="spNode" presStyleCnt="0"/>
      <dgm:spPr/>
    </dgm:pt>
    <dgm:pt modelId="{8BDC5765-EBFD-40B5-A580-078260D7CFEC}" type="pres">
      <dgm:prSet presAssocID="{64EEEFB4-B4A2-44D1-AF3B-EA59779B48F7}" presName="sibTrans" presStyleLbl="sibTrans1D1" presStyleIdx="0" presStyleCnt="5"/>
      <dgm:spPr/>
    </dgm:pt>
    <dgm:pt modelId="{4C21BA2C-AADD-407D-8ECB-74635EA6DB4E}" type="pres">
      <dgm:prSet presAssocID="{03B152B8-FA85-466F-B436-11439DFF64FD}" presName="node" presStyleLbl="node1" presStyleIdx="1" presStyleCnt="5">
        <dgm:presLayoutVars>
          <dgm:bulletEnabled val="1"/>
        </dgm:presLayoutVars>
      </dgm:prSet>
      <dgm:spPr/>
    </dgm:pt>
    <dgm:pt modelId="{214AD381-8E6F-4992-97D6-F5A98792C9EE}" type="pres">
      <dgm:prSet presAssocID="{03B152B8-FA85-466F-B436-11439DFF64FD}" presName="spNode" presStyleCnt="0"/>
      <dgm:spPr/>
    </dgm:pt>
    <dgm:pt modelId="{83368AE3-499C-4628-A059-29BC54B76CE3}" type="pres">
      <dgm:prSet presAssocID="{D85B626B-9E1A-406E-A624-CB2EC05B76E4}" presName="sibTrans" presStyleLbl="sibTrans1D1" presStyleIdx="1" presStyleCnt="5"/>
      <dgm:spPr/>
    </dgm:pt>
    <dgm:pt modelId="{ADE4F154-B26F-4A42-BFAA-497FE6C9A5EE}" type="pres">
      <dgm:prSet presAssocID="{436501F7-192C-4BAD-9B3C-ECC30C2EEABB}" presName="node" presStyleLbl="node1" presStyleIdx="2" presStyleCnt="5">
        <dgm:presLayoutVars>
          <dgm:bulletEnabled val="1"/>
        </dgm:presLayoutVars>
      </dgm:prSet>
      <dgm:spPr/>
    </dgm:pt>
    <dgm:pt modelId="{30435C65-6960-4236-93EB-3BC8C342DEFF}" type="pres">
      <dgm:prSet presAssocID="{436501F7-192C-4BAD-9B3C-ECC30C2EEABB}" presName="spNode" presStyleCnt="0"/>
      <dgm:spPr/>
    </dgm:pt>
    <dgm:pt modelId="{AF26F97A-BAF8-4528-9918-828FACBA211B}" type="pres">
      <dgm:prSet presAssocID="{3EFFD25B-7526-4F10-90E8-C69900ED6737}" presName="sibTrans" presStyleLbl="sibTrans1D1" presStyleIdx="2" presStyleCnt="5"/>
      <dgm:spPr/>
    </dgm:pt>
    <dgm:pt modelId="{A5F75B64-0CE5-4F8B-A439-A50225A6E56C}" type="pres">
      <dgm:prSet presAssocID="{A8A04C96-377F-4877-AA11-0C1C84F6A4F5}" presName="node" presStyleLbl="node1" presStyleIdx="3" presStyleCnt="5">
        <dgm:presLayoutVars>
          <dgm:bulletEnabled val="1"/>
        </dgm:presLayoutVars>
      </dgm:prSet>
      <dgm:spPr/>
    </dgm:pt>
    <dgm:pt modelId="{DE4DF1C0-2BA7-4F91-8ABE-00DAF838A567}" type="pres">
      <dgm:prSet presAssocID="{A8A04C96-377F-4877-AA11-0C1C84F6A4F5}" presName="spNode" presStyleCnt="0"/>
      <dgm:spPr/>
    </dgm:pt>
    <dgm:pt modelId="{AE008D48-96AC-4FD7-BED1-8544D2CA912B}" type="pres">
      <dgm:prSet presAssocID="{A1F4A838-5068-404B-BB0B-9AAA1C3DFD5E}" presName="sibTrans" presStyleLbl="sibTrans1D1" presStyleIdx="3" presStyleCnt="5"/>
      <dgm:spPr/>
    </dgm:pt>
    <dgm:pt modelId="{0437F4D7-3055-4573-A383-9BB7E3212880}" type="pres">
      <dgm:prSet presAssocID="{CF982FEE-263C-4A6A-ADE0-75C305A9B5D8}" presName="node" presStyleLbl="node1" presStyleIdx="4" presStyleCnt="5">
        <dgm:presLayoutVars>
          <dgm:bulletEnabled val="1"/>
        </dgm:presLayoutVars>
      </dgm:prSet>
      <dgm:spPr/>
    </dgm:pt>
    <dgm:pt modelId="{31E57AB4-45CD-4605-975A-775E10DC6FDF}" type="pres">
      <dgm:prSet presAssocID="{CF982FEE-263C-4A6A-ADE0-75C305A9B5D8}" presName="spNode" presStyleCnt="0"/>
      <dgm:spPr/>
    </dgm:pt>
    <dgm:pt modelId="{8A70EFB3-CACA-4A40-98F3-6CF1A9F4CCAC}" type="pres">
      <dgm:prSet presAssocID="{A77867E9-10AD-4E71-93A3-5E6C7F28180A}" presName="sibTrans" presStyleLbl="sibTrans1D1" presStyleIdx="4" presStyleCnt="5"/>
      <dgm:spPr/>
    </dgm:pt>
  </dgm:ptLst>
  <dgm:cxnLst>
    <dgm:cxn modelId="{C65E6B05-03FA-41AB-9AE6-57B7F813F52A}" srcId="{5B07E94E-7A0F-422A-A404-6A68F0B89691}" destId="{436501F7-192C-4BAD-9B3C-ECC30C2EEABB}" srcOrd="2" destOrd="0" parTransId="{1501E333-D69C-4340-94C6-04315045CCD0}" sibTransId="{3EFFD25B-7526-4F10-90E8-C69900ED6737}"/>
    <dgm:cxn modelId="{DE826006-AC24-4998-9A42-4BB52C49BC42}" type="presOf" srcId="{3EFFD25B-7526-4F10-90E8-C69900ED6737}" destId="{AF26F97A-BAF8-4528-9918-828FACBA211B}" srcOrd="0" destOrd="0" presId="urn:microsoft.com/office/officeart/2005/8/layout/cycle5"/>
    <dgm:cxn modelId="{83A7FD0A-550C-4303-A3F3-E104ECEF57CA}" type="presOf" srcId="{D85B626B-9E1A-406E-A624-CB2EC05B76E4}" destId="{83368AE3-499C-4628-A059-29BC54B76CE3}" srcOrd="0" destOrd="0" presId="urn:microsoft.com/office/officeart/2005/8/layout/cycle5"/>
    <dgm:cxn modelId="{A743DA0E-5BCB-4C28-8CE2-74936FF8FC7C}" type="presOf" srcId="{A77867E9-10AD-4E71-93A3-5E6C7F28180A}" destId="{8A70EFB3-CACA-4A40-98F3-6CF1A9F4CCAC}" srcOrd="0" destOrd="0" presId="urn:microsoft.com/office/officeart/2005/8/layout/cycle5"/>
    <dgm:cxn modelId="{166D880F-986F-437C-97F9-D8F28AC75F08}" srcId="{5B07E94E-7A0F-422A-A404-6A68F0B89691}" destId="{03B152B8-FA85-466F-B436-11439DFF64FD}" srcOrd="1" destOrd="0" parTransId="{7CAD8F9F-4A26-4D85-AC6E-7C517EE27D08}" sibTransId="{D85B626B-9E1A-406E-A624-CB2EC05B76E4}"/>
    <dgm:cxn modelId="{372ECC2D-9C1E-42AC-A215-BFEC0FAAAEF7}" type="presOf" srcId="{5B07E94E-7A0F-422A-A404-6A68F0B89691}" destId="{4B9CA267-1A01-4A5B-ABFE-D49164B63419}" srcOrd="0" destOrd="0" presId="urn:microsoft.com/office/officeart/2005/8/layout/cycle5"/>
    <dgm:cxn modelId="{B1A60134-0B36-4280-9F8A-8D1656783B02}" srcId="{5B07E94E-7A0F-422A-A404-6A68F0B89691}" destId="{A8A04C96-377F-4877-AA11-0C1C84F6A4F5}" srcOrd="3" destOrd="0" parTransId="{0FE9835C-C6AB-403A-96C3-5DEE330420A2}" sibTransId="{A1F4A838-5068-404B-BB0B-9AAA1C3DFD5E}"/>
    <dgm:cxn modelId="{5295155E-2F28-4F4F-8BED-6F3A20E484CF}" type="presOf" srcId="{64EEEFB4-B4A2-44D1-AF3B-EA59779B48F7}" destId="{8BDC5765-EBFD-40B5-A580-078260D7CFEC}" srcOrd="0" destOrd="0" presId="urn:microsoft.com/office/officeart/2005/8/layout/cycle5"/>
    <dgm:cxn modelId="{9CD62961-F0C5-4A7A-9EE4-18AEA149B8F0}" srcId="{5B07E94E-7A0F-422A-A404-6A68F0B89691}" destId="{3E2876BA-4C81-47E5-8354-3D0147AF87E5}" srcOrd="0" destOrd="0" parTransId="{FC537199-6833-495B-9368-D950E0886334}" sibTransId="{64EEEFB4-B4A2-44D1-AF3B-EA59779B48F7}"/>
    <dgm:cxn modelId="{9C0DBF4F-95E7-41B2-B474-D1B20608A987}" type="presOf" srcId="{3E2876BA-4C81-47E5-8354-3D0147AF87E5}" destId="{7ECB68FE-57EB-4DE2-8E22-87083215505C}" srcOrd="0" destOrd="0" presId="urn:microsoft.com/office/officeart/2005/8/layout/cycle5"/>
    <dgm:cxn modelId="{BCF01157-D60F-4890-B604-8CC5C5A45598}" type="presOf" srcId="{436501F7-192C-4BAD-9B3C-ECC30C2EEABB}" destId="{ADE4F154-B26F-4A42-BFAA-497FE6C9A5EE}" srcOrd="0" destOrd="0" presId="urn:microsoft.com/office/officeart/2005/8/layout/cycle5"/>
    <dgm:cxn modelId="{0363AA98-1E71-484E-9F84-C70F012BD71B}" srcId="{5B07E94E-7A0F-422A-A404-6A68F0B89691}" destId="{CF982FEE-263C-4A6A-ADE0-75C305A9B5D8}" srcOrd="4" destOrd="0" parTransId="{E2D44258-FF53-4080-9475-63D36DF80830}" sibTransId="{A77867E9-10AD-4E71-93A3-5E6C7F28180A}"/>
    <dgm:cxn modelId="{9927039B-EDEB-407D-AEA7-1133390EEBF1}" type="presOf" srcId="{CF982FEE-263C-4A6A-ADE0-75C305A9B5D8}" destId="{0437F4D7-3055-4573-A383-9BB7E3212880}" srcOrd="0" destOrd="0" presId="urn:microsoft.com/office/officeart/2005/8/layout/cycle5"/>
    <dgm:cxn modelId="{37F727A1-4976-4E8F-852E-32F7D8F11297}" type="presOf" srcId="{03B152B8-FA85-466F-B436-11439DFF64FD}" destId="{4C21BA2C-AADD-407D-8ECB-74635EA6DB4E}" srcOrd="0" destOrd="0" presId="urn:microsoft.com/office/officeart/2005/8/layout/cycle5"/>
    <dgm:cxn modelId="{0C6C52C1-46A4-4D9B-8494-23D12278B5BB}" type="presOf" srcId="{A1F4A838-5068-404B-BB0B-9AAA1C3DFD5E}" destId="{AE008D48-96AC-4FD7-BED1-8544D2CA912B}" srcOrd="0" destOrd="0" presId="urn:microsoft.com/office/officeart/2005/8/layout/cycle5"/>
    <dgm:cxn modelId="{2305BBD6-E022-48C2-927A-FF74596E9124}" type="presOf" srcId="{A8A04C96-377F-4877-AA11-0C1C84F6A4F5}" destId="{A5F75B64-0CE5-4F8B-A439-A50225A6E56C}" srcOrd="0" destOrd="0" presId="urn:microsoft.com/office/officeart/2005/8/layout/cycle5"/>
    <dgm:cxn modelId="{C456F101-F38C-4388-BC01-1BA6DBE98605}" type="presParOf" srcId="{4B9CA267-1A01-4A5B-ABFE-D49164B63419}" destId="{7ECB68FE-57EB-4DE2-8E22-87083215505C}" srcOrd="0" destOrd="0" presId="urn:microsoft.com/office/officeart/2005/8/layout/cycle5"/>
    <dgm:cxn modelId="{2D2FE9E1-1482-4670-9F05-334E44FE54BC}" type="presParOf" srcId="{4B9CA267-1A01-4A5B-ABFE-D49164B63419}" destId="{15596EE0-7804-4FF4-8E22-AC42FEB9D7AC}" srcOrd="1" destOrd="0" presId="urn:microsoft.com/office/officeart/2005/8/layout/cycle5"/>
    <dgm:cxn modelId="{379D720F-B631-4C59-9F7F-CB8B46026AEF}" type="presParOf" srcId="{4B9CA267-1A01-4A5B-ABFE-D49164B63419}" destId="{8BDC5765-EBFD-40B5-A580-078260D7CFEC}" srcOrd="2" destOrd="0" presId="urn:microsoft.com/office/officeart/2005/8/layout/cycle5"/>
    <dgm:cxn modelId="{01090E06-C550-4640-A9D2-B21B43000A50}" type="presParOf" srcId="{4B9CA267-1A01-4A5B-ABFE-D49164B63419}" destId="{4C21BA2C-AADD-407D-8ECB-74635EA6DB4E}" srcOrd="3" destOrd="0" presId="urn:microsoft.com/office/officeart/2005/8/layout/cycle5"/>
    <dgm:cxn modelId="{1899E3DE-6EAE-4B6B-9CDB-2E683DCD5D52}" type="presParOf" srcId="{4B9CA267-1A01-4A5B-ABFE-D49164B63419}" destId="{214AD381-8E6F-4992-97D6-F5A98792C9EE}" srcOrd="4" destOrd="0" presId="urn:microsoft.com/office/officeart/2005/8/layout/cycle5"/>
    <dgm:cxn modelId="{93ED7F15-A590-4905-B598-A0C0A5BED5DF}" type="presParOf" srcId="{4B9CA267-1A01-4A5B-ABFE-D49164B63419}" destId="{83368AE3-499C-4628-A059-29BC54B76CE3}" srcOrd="5" destOrd="0" presId="urn:microsoft.com/office/officeart/2005/8/layout/cycle5"/>
    <dgm:cxn modelId="{25E2F37D-6F89-4592-86BA-C6B67339D675}" type="presParOf" srcId="{4B9CA267-1A01-4A5B-ABFE-D49164B63419}" destId="{ADE4F154-B26F-4A42-BFAA-497FE6C9A5EE}" srcOrd="6" destOrd="0" presId="urn:microsoft.com/office/officeart/2005/8/layout/cycle5"/>
    <dgm:cxn modelId="{2F25284F-6845-4298-8608-96CD930E5AE6}" type="presParOf" srcId="{4B9CA267-1A01-4A5B-ABFE-D49164B63419}" destId="{30435C65-6960-4236-93EB-3BC8C342DEFF}" srcOrd="7" destOrd="0" presId="urn:microsoft.com/office/officeart/2005/8/layout/cycle5"/>
    <dgm:cxn modelId="{5CF15328-D9C5-48CE-8350-151BD9ED77D5}" type="presParOf" srcId="{4B9CA267-1A01-4A5B-ABFE-D49164B63419}" destId="{AF26F97A-BAF8-4528-9918-828FACBA211B}" srcOrd="8" destOrd="0" presId="urn:microsoft.com/office/officeart/2005/8/layout/cycle5"/>
    <dgm:cxn modelId="{E0FEFC9C-02D4-4B11-87BB-1DC84BDE0DD2}" type="presParOf" srcId="{4B9CA267-1A01-4A5B-ABFE-D49164B63419}" destId="{A5F75B64-0CE5-4F8B-A439-A50225A6E56C}" srcOrd="9" destOrd="0" presId="urn:microsoft.com/office/officeart/2005/8/layout/cycle5"/>
    <dgm:cxn modelId="{647225FD-4895-4010-8856-373ADBFA8627}" type="presParOf" srcId="{4B9CA267-1A01-4A5B-ABFE-D49164B63419}" destId="{DE4DF1C0-2BA7-4F91-8ABE-00DAF838A567}" srcOrd="10" destOrd="0" presId="urn:microsoft.com/office/officeart/2005/8/layout/cycle5"/>
    <dgm:cxn modelId="{1A8168A6-1793-48D5-9359-8EAB8C8A4806}" type="presParOf" srcId="{4B9CA267-1A01-4A5B-ABFE-D49164B63419}" destId="{AE008D48-96AC-4FD7-BED1-8544D2CA912B}" srcOrd="11" destOrd="0" presId="urn:microsoft.com/office/officeart/2005/8/layout/cycle5"/>
    <dgm:cxn modelId="{BBF5D85D-C576-41CA-B848-68A30E5F4387}" type="presParOf" srcId="{4B9CA267-1A01-4A5B-ABFE-D49164B63419}" destId="{0437F4D7-3055-4573-A383-9BB7E3212880}" srcOrd="12" destOrd="0" presId="urn:microsoft.com/office/officeart/2005/8/layout/cycle5"/>
    <dgm:cxn modelId="{28A71279-0BEA-46C8-B57F-3B1CF29FBDCF}" type="presParOf" srcId="{4B9CA267-1A01-4A5B-ABFE-D49164B63419}" destId="{31E57AB4-45CD-4605-975A-775E10DC6FDF}" srcOrd="13" destOrd="0" presId="urn:microsoft.com/office/officeart/2005/8/layout/cycle5"/>
    <dgm:cxn modelId="{2EFA682E-1BB5-47EF-85EF-03FD9995CCC6}" type="presParOf" srcId="{4B9CA267-1A01-4A5B-ABFE-D49164B63419}" destId="{8A70EFB3-CACA-4A40-98F3-6CF1A9F4CCAC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37C48-FE20-468C-9AE6-14DDAB9BCB7B}">
      <dsp:nvSpPr>
        <dsp:cNvPr id="0" name=""/>
        <dsp:cNvSpPr/>
      </dsp:nvSpPr>
      <dsp:spPr>
        <a:xfrm>
          <a:off x="1010" y="487077"/>
          <a:ext cx="2155794" cy="1293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1. Business Understanding</a:t>
          </a:r>
        </a:p>
      </dsp:txBody>
      <dsp:txXfrm>
        <a:off x="38895" y="524962"/>
        <a:ext cx="2080024" cy="1217706"/>
      </dsp:txXfrm>
    </dsp:sp>
    <dsp:sp modelId="{00B8F451-59F9-4043-929C-3ABFEB31179F}">
      <dsp:nvSpPr>
        <dsp:cNvPr id="0" name=""/>
        <dsp:cNvSpPr/>
      </dsp:nvSpPr>
      <dsp:spPr>
        <a:xfrm>
          <a:off x="2372385" y="866496"/>
          <a:ext cx="457028" cy="5346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372385" y="973423"/>
        <a:ext cx="319920" cy="320783"/>
      </dsp:txXfrm>
    </dsp:sp>
    <dsp:sp modelId="{4972FAFE-8D73-4923-B872-A086216C9608}">
      <dsp:nvSpPr>
        <dsp:cNvPr id="0" name=""/>
        <dsp:cNvSpPr/>
      </dsp:nvSpPr>
      <dsp:spPr>
        <a:xfrm>
          <a:off x="3019123" y="487077"/>
          <a:ext cx="2155794" cy="1293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057008" y="524962"/>
        <a:ext cx="2080024" cy="12177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B68FE-57EB-4DE2-8E22-87083215505C}">
      <dsp:nvSpPr>
        <dsp:cNvPr id="0" name=""/>
        <dsp:cNvSpPr/>
      </dsp:nvSpPr>
      <dsp:spPr>
        <a:xfrm>
          <a:off x="1352664" y="626"/>
          <a:ext cx="665838" cy="4327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Model Building</a:t>
          </a:r>
        </a:p>
      </dsp:txBody>
      <dsp:txXfrm>
        <a:off x="1373791" y="21753"/>
        <a:ext cx="623584" cy="390541"/>
      </dsp:txXfrm>
    </dsp:sp>
    <dsp:sp modelId="{8BDC5765-EBFD-40B5-A580-078260D7CFEC}">
      <dsp:nvSpPr>
        <dsp:cNvPr id="0" name=""/>
        <dsp:cNvSpPr/>
      </dsp:nvSpPr>
      <dsp:spPr>
        <a:xfrm>
          <a:off x="970631" y="217024"/>
          <a:ext cx="1429905" cy="1429905"/>
        </a:xfrm>
        <a:custGeom>
          <a:avLst/>
          <a:gdLst/>
          <a:ahLst/>
          <a:cxnLst/>
          <a:rect l="0" t="0" r="0" b="0"/>
          <a:pathLst>
            <a:path>
              <a:moveTo>
                <a:pt x="1139765" y="139894"/>
              </a:moveTo>
              <a:arcTo wR="714952" hR="714952" stAng="18387261" swAng="163352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1BA2C-AADD-407D-8ECB-74635EA6DB4E}">
      <dsp:nvSpPr>
        <dsp:cNvPr id="0" name=""/>
        <dsp:cNvSpPr/>
      </dsp:nvSpPr>
      <dsp:spPr>
        <a:xfrm>
          <a:off x="2067617" y="715579"/>
          <a:ext cx="665838" cy="4327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Model Selection</a:t>
          </a:r>
        </a:p>
      </dsp:txBody>
      <dsp:txXfrm>
        <a:off x="2088744" y="736706"/>
        <a:ext cx="623584" cy="390541"/>
      </dsp:txXfrm>
    </dsp:sp>
    <dsp:sp modelId="{83368AE3-499C-4628-A059-29BC54B76CE3}">
      <dsp:nvSpPr>
        <dsp:cNvPr id="0" name=""/>
        <dsp:cNvSpPr/>
      </dsp:nvSpPr>
      <dsp:spPr>
        <a:xfrm>
          <a:off x="970631" y="217024"/>
          <a:ext cx="1429905" cy="1429905"/>
        </a:xfrm>
        <a:custGeom>
          <a:avLst/>
          <a:gdLst/>
          <a:ahLst/>
          <a:cxnLst/>
          <a:rect l="0" t="0" r="0" b="0"/>
          <a:pathLst>
            <a:path>
              <a:moveTo>
                <a:pt x="1355786" y="1031953"/>
              </a:moveTo>
              <a:arcTo wR="714952" hR="714952" stAng="1579211" swAng="163352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75B64-0CE5-4F8B-A439-A50225A6E56C}">
      <dsp:nvSpPr>
        <dsp:cNvPr id="0" name=""/>
        <dsp:cNvSpPr/>
      </dsp:nvSpPr>
      <dsp:spPr>
        <a:xfrm>
          <a:off x="1352664" y="1430532"/>
          <a:ext cx="665838" cy="4327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Model Validation/Testing</a:t>
          </a:r>
        </a:p>
      </dsp:txBody>
      <dsp:txXfrm>
        <a:off x="1373791" y="1451659"/>
        <a:ext cx="623584" cy="390541"/>
      </dsp:txXfrm>
    </dsp:sp>
    <dsp:sp modelId="{AE008D48-96AC-4FD7-BED1-8544D2CA912B}">
      <dsp:nvSpPr>
        <dsp:cNvPr id="0" name=""/>
        <dsp:cNvSpPr/>
      </dsp:nvSpPr>
      <dsp:spPr>
        <a:xfrm>
          <a:off x="970631" y="217024"/>
          <a:ext cx="1429905" cy="1429905"/>
        </a:xfrm>
        <a:custGeom>
          <a:avLst/>
          <a:gdLst/>
          <a:ahLst/>
          <a:cxnLst/>
          <a:rect l="0" t="0" r="0" b="0"/>
          <a:pathLst>
            <a:path>
              <a:moveTo>
                <a:pt x="290140" y="1290011"/>
              </a:moveTo>
              <a:arcTo wR="714952" hR="714952" stAng="7587261" swAng="163352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7F4D7-3055-4573-A383-9BB7E3212880}">
      <dsp:nvSpPr>
        <dsp:cNvPr id="0" name=""/>
        <dsp:cNvSpPr/>
      </dsp:nvSpPr>
      <dsp:spPr>
        <a:xfrm>
          <a:off x="637711" y="715579"/>
          <a:ext cx="665838" cy="4327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Model Training</a:t>
          </a:r>
        </a:p>
      </dsp:txBody>
      <dsp:txXfrm>
        <a:off x="658838" y="736706"/>
        <a:ext cx="623584" cy="390541"/>
      </dsp:txXfrm>
    </dsp:sp>
    <dsp:sp modelId="{8A70EFB3-CACA-4A40-98F3-6CF1A9F4CCAC}">
      <dsp:nvSpPr>
        <dsp:cNvPr id="0" name=""/>
        <dsp:cNvSpPr/>
      </dsp:nvSpPr>
      <dsp:spPr>
        <a:xfrm>
          <a:off x="970631" y="217024"/>
          <a:ext cx="1429905" cy="1429905"/>
        </a:xfrm>
        <a:custGeom>
          <a:avLst/>
          <a:gdLst/>
          <a:ahLst/>
          <a:cxnLst/>
          <a:rect l="0" t="0" r="0" b="0"/>
          <a:pathLst>
            <a:path>
              <a:moveTo>
                <a:pt x="74118" y="397952"/>
              </a:moveTo>
              <a:arcTo wR="714952" hR="714952" stAng="12379211" swAng="163352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37C48-FE20-468C-9AE6-14DDAB9BCB7B}">
      <dsp:nvSpPr>
        <dsp:cNvPr id="0" name=""/>
        <dsp:cNvSpPr/>
      </dsp:nvSpPr>
      <dsp:spPr>
        <a:xfrm>
          <a:off x="0" y="69910"/>
          <a:ext cx="1778338" cy="10670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5. Model Deployment</a:t>
          </a:r>
        </a:p>
      </dsp:txBody>
      <dsp:txXfrm>
        <a:off x="31251" y="101161"/>
        <a:ext cx="1715836" cy="10045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37C48-FE20-468C-9AE6-14DDAB9BCB7B}">
      <dsp:nvSpPr>
        <dsp:cNvPr id="0" name=""/>
        <dsp:cNvSpPr/>
      </dsp:nvSpPr>
      <dsp:spPr>
        <a:xfrm>
          <a:off x="335" y="298187"/>
          <a:ext cx="715890" cy="42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1. Business Understanding</a:t>
          </a:r>
        </a:p>
      </dsp:txBody>
      <dsp:txXfrm>
        <a:off x="12916" y="310768"/>
        <a:ext cx="690728" cy="404372"/>
      </dsp:txXfrm>
    </dsp:sp>
    <dsp:sp modelId="{00B8F451-59F9-4043-929C-3ABFEB31179F}">
      <dsp:nvSpPr>
        <dsp:cNvPr id="0" name=""/>
        <dsp:cNvSpPr/>
      </dsp:nvSpPr>
      <dsp:spPr>
        <a:xfrm>
          <a:off x="791000" y="424184"/>
          <a:ext cx="151768" cy="1775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791000" y="459692"/>
        <a:ext cx="106238" cy="106524"/>
      </dsp:txXfrm>
    </dsp:sp>
    <dsp:sp modelId="{4972FAFE-8D73-4923-B872-A086216C9608}">
      <dsp:nvSpPr>
        <dsp:cNvPr id="0" name=""/>
        <dsp:cNvSpPr/>
      </dsp:nvSpPr>
      <dsp:spPr>
        <a:xfrm>
          <a:off x="1002582" y="298187"/>
          <a:ext cx="715890" cy="42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2. Data Acquisition</a:t>
          </a:r>
        </a:p>
      </dsp:txBody>
      <dsp:txXfrm>
        <a:off x="1015163" y="310768"/>
        <a:ext cx="690728" cy="40437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B68FE-57EB-4DE2-8E22-87083215505C}">
      <dsp:nvSpPr>
        <dsp:cNvPr id="0" name=""/>
        <dsp:cNvSpPr/>
      </dsp:nvSpPr>
      <dsp:spPr>
        <a:xfrm>
          <a:off x="1075901" y="533"/>
          <a:ext cx="561800" cy="3651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Data Wrangling</a:t>
          </a:r>
        </a:p>
      </dsp:txBody>
      <dsp:txXfrm>
        <a:off x="1093727" y="18359"/>
        <a:ext cx="526148" cy="329518"/>
      </dsp:txXfrm>
    </dsp:sp>
    <dsp:sp modelId="{8BDC5765-EBFD-40B5-A580-078260D7CFEC}">
      <dsp:nvSpPr>
        <dsp:cNvPr id="0" name=""/>
        <dsp:cNvSpPr/>
      </dsp:nvSpPr>
      <dsp:spPr>
        <a:xfrm>
          <a:off x="627351" y="183118"/>
          <a:ext cx="1458901" cy="1458901"/>
        </a:xfrm>
        <a:custGeom>
          <a:avLst/>
          <a:gdLst/>
          <a:ahLst/>
          <a:cxnLst/>
          <a:rect l="0" t="0" r="0" b="0"/>
          <a:pathLst>
            <a:path>
              <a:moveTo>
                <a:pt x="1085584" y="92844"/>
              </a:moveTo>
              <a:arcTo wR="729450" hR="729450" stAng="17953423" swAng="121155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1BA2C-AADD-407D-8ECB-74635EA6DB4E}">
      <dsp:nvSpPr>
        <dsp:cNvPr id="0" name=""/>
        <dsp:cNvSpPr/>
      </dsp:nvSpPr>
      <dsp:spPr>
        <a:xfrm>
          <a:off x="1769650" y="504571"/>
          <a:ext cx="561800" cy="3651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Exploratory Data Analysis</a:t>
          </a:r>
        </a:p>
      </dsp:txBody>
      <dsp:txXfrm>
        <a:off x="1787476" y="522397"/>
        <a:ext cx="526148" cy="329518"/>
      </dsp:txXfrm>
    </dsp:sp>
    <dsp:sp modelId="{83368AE3-499C-4628-A059-29BC54B76CE3}">
      <dsp:nvSpPr>
        <dsp:cNvPr id="0" name=""/>
        <dsp:cNvSpPr/>
      </dsp:nvSpPr>
      <dsp:spPr>
        <a:xfrm>
          <a:off x="627351" y="183118"/>
          <a:ext cx="1458901" cy="1458901"/>
        </a:xfrm>
        <a:custGeom>
          <a:avLst/>
          <a:gdLst/>
          <a:ahLst/>
          <a:cxnLst/>
          <a:rect l="0" t="0" r="0" b="0"/>
          <a:pathLst>
            <a:path>
              <a:moveTo>
                <a:pt x="1457151" y="779944"/>
              </a:moveTo>
              <a:arcTo wR="729450" hR="729450" stAng="21838156" swAng="135974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4F154-B26F-4A42-BFAA-497FE6C9A5EE}">
      <dsp:nvSpPr>
        <dsp:cNvPr id="0" name=""/>
        <dsp:cNvSpPr/>
      </dsp:nvSpPr>
      <dsp:spPr>
        <a:xfrm>
          <a:off x="1504662" y="1320121"/>
          <a:ext cx="561800" cy="3651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Data Visualisation</a:t>
          </a:r>
        </a:p>
      </dsp:txBody>
      <dsp:txXfrm>
        <a:off x="1522488" y="1337947"/>
        <a:ext cx="526148" cy="329518"/>
      </dsp:txXfrm>
    </dsp:sp>
    <dsp:sp modelId="{AF26F97A-BAF8-4528-9918-828FACBA211B}">
      <dsp:nvSpPr>
        <dsp:cNvPr id="0" name=""/>
        <dsp:cNvSpPr/>
      </dsp:nvSpPr>
      <dsp:spPr>
        <a:xfrm>
          <a:off x="627351" y="183118"/>
          <a:ext cx="1458901" cy="1458901"/>
        </a:xfrm>
        <a:custGeom>
          <a:avLst/>
          <a:gdLst/>
          <a:ahLst/>
          <a:cxnLst/>
          <a:rect l="0" t="0" r="0" b="0"/>
          <a:pathLst>
            <a:path>
              <a:moveTo>
                <a:pt x="818972" y="1453387"/>
              </a:moveTo>
              <a:arcTo wR="729450" hR="729450" stAng="4977038" swAng="84592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75B64-0CE5-4F8B-A439-A50225A6E56C}">
      <dsp:nvSpPr>
        <dsp:cNvPr id="0" name=""/>
        <dsp:cNvSpPr/>
      </dsp:nvSpPr>
      <dsp:spPr>
        <a:xfrm>
          <a:off x="647141" y="1320121"/>
          <a:ext cx="561800" cy="3651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Data Preprocessing</a:t>
          </a:r>
        </a:p>
      </dsp:txBody>
      <dsp:txXfrm>
        <a:off x="664967" y="1337947"/>
        <a:ext cx="526148" cy="329518"/>
      </dsp:txXfrm>
    </dsp:sp>
    <dsp:sp modelId="{AE008D48-96AC-4FD7-BED1-8544D2CA912B}">
      <dsp:nvSpPr>
        <dsp:cNvPr id="0" name=""/>
        <dsp:cNvSpPr/>
      </dsp:nvSpPr>
      <dsp:spPr>
        <a:xfrm>
          <a:off x="627351" y="183118"/>
          <a:ext cx="1458901" cy="1458901"/>
        </a:xfrm>
        <a:custGeom>
          <a:avLst/>
          <a:gdLst/>
          <a:ahLst/>
          <a:cxnLst/>
          <a:rect l="0" t="0" r="0" b="0"/>
          <a:pathLst>
            <a:path>
              <a:moveTo>
                <a:pt x="77389" y="1056428"/>
              </a:moveTo>
              <a:arcTo wR="729450" hR="729450" stAng="9202103" swAng="135974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7F4D7-3055-4573-A383-9BB7E3212880}">
      <dsp:nvSpPr>
        <dsp:cNvPr id="0" name=""/>
        <dsp:cNvSpPr/>
      </dsp:nvSpPr>
      <dsp:spPr>
        <a:xfrm>
          <a:off x="382152" y="504571"/>
          <a:ext cx="561800" cy="3651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Data Transformation</a:t>
          </a:r>
        </a:p>
      </dsp:txBody>
      <dsp:txXfrm>
        <a:off x="399978" y="522397"/>
        <a:ext cx="526148" cy="329518"/>
      </dsp:txXfrm>
    </dsp:sp>
    <dsp:sp modelId="{8A70EFB3-CACA-4A40-98F3-6CF1A9F4CCAC}">
      <dsp:nvSpPr>
        <dsp:cNvPr id="0" name=""/>
        <dsp:cNvSpPr/>
      </dsp:nvSpPr>
      <dsp:spPr>
        <a:xfrm>
          <a:off x="627351" y="183118"/>
          <a:ext cx="1458901" cy="1458901"/>
        </a:xfrm>
        <a:custGeom>
          <a:avLst/>
          <a:gdLst/>
          <a:ahLst/>
          <a:cxnLst/>
          <a:rect l="0" t="0" r="0" b="0"/>
          <a:pathLst>
            <a:path>
              <a:moveTo>
                <a:pt x="175464" y="254901"/>
              </a:moveTo>
              <a:arcTo wR="729450" hR="729450" stAng="13235019" swAng="121155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B68FE-57EB-4DE2-8E22-87083215505C}">
      <dsp:nvSpPr>
        <dsp:cNvPr id="0" name=""/>
        <dsp:cNvSpPr/>
      </dsp:nvSpPr>
      <dsp:spPr>
        <a:xfrm>
          <a:off x="1352664" y="626"/>
          <a:ext cx="665838" cy="4327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Model Building</a:t>
          </a:r>
        </a:p>
      </dsp:txBody>
      <dsp:txXfrm>
        <a:off x="1373791" y="21753"/>
        <a:ext cx="623584" cy="390541"/>
      </dsp:txXfrm>
    </dsp:sp>
    <dsp:sp modelId="{8BDC5765-EBFD-40B5-A580-078260D7CFEC}">
      <dsp:nvSpPr>
        <dsp:cNvPr id="0" name=""/>
        <dsp:cNvSpPr/>
      </dsp:nvSpPr>
      <dsp:spPr>
        <a:xfrm>
          <a:off x="970631" y="217024"/>
          <a:ext cx="1429905" cy="1429905"/>
        </a:xfrm>
        <a:custGeom>
          <a:avLst/>
          <a:gdLst/>
          <a:ahLst/>
          <a:cxnLst/>
          <a:rect l="0" t="0" r="0" b="0"/>
          <a:pathLst>
            <a:path>
              <a:moveTo>
                <a:pt x="1139765" y="139894"/>
              </a:moveTo>
              <a:arcTo wR="714952" hR="714952" stAng="18387261" swAng="163352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1BA2C-AADD-407D-8ECB-74635EA6DB4E}">
      <dsp:nvSpPr>
        <dsp:cNvPr id="0" name=""/>
        <dsp:cNvSpPr/>
      </dsp:nvSpPr>
      <dsp:spPr>
        <a:xfrm>
          <a:off x="2067617" y="715579"/>
          <a:ext cx="665838" cy="4327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Model Selection</a:t>
          </a:r>
        </a:p>
      </dsp:txBody>
      <dsp:txXfrm>
        <a:off x="2088744" y="736706"/>
        <a:ext cx="623584" cy="390541"/>
      </dsp:txXfrm>
    </dsp:sp>
    <dsp:sp modelId="{83368AE3-499C-4628-A059-29BC54B76CE3}">
      <dsp:nvSpPr>
        <dsp:cNvPr id="0" name=""/>
        <dsp:cNvSpPr/>
      </dsp:nvSpPr>
      <dsp:spPr>
        <a:xfrm>
          <a:off x="970631" y="217024"/>
          <a:ext cx="1429905" cy="1429905"/>
        </a:xfrm>
        <a:custGeom>
          <a:avLst/>
          <a:gdLst/>
          <a:ahLst/>
          <a:cxnLst/>
          <a:rect l="0" t="0" r="0" b="0"/>
          <a:pathLst>
            <a:path>
              <a:moveTo>
                <a:pt x="1355786" y="1031953"/>
              </a:moveTo>
              <a:arcTo wR="714952" hR="714952" stAng="1579211" swAng="163352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75B64-0CE5-4F8B-A439-A50225A6E56C}">
      <dsp:nvSpPr>
        <dsp:cNvPr id="0" name=""/>
        <dsp:cNvSpPr/>
      </dsp:nvSpPr>
      <dsp:spPr>
        <a:xfrm>
          <a:off x="1352664" y="1430532"/>
          <a:ext cx="665838" cy="4327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Model Validation/Testing</a:t>
          </a:r>
        </a:p>
      </dsp:txBody>
      <dsp:txXfrm>
        <a:off x="1373791" y="1451659"/>
        <a:ext cx="623584" cy="390541"/>
      </dsp:txXfrm>
    </dsp:sp>
    <dsp:sp modelId="{AE008D48-96AC-4FD7-BED1-8544D2CA912B}">
      <dsp:nvSpPr>
        <dsp:cNvPr id="0" name=""/>
        <dsp:cNvSpPr/>
      </dsp:nvSpPr>
      <dsp:spPr>
        <a:xfrm>
          <a:off x="970631" y="217024"/>
          <a:ext cx="1429905" cy="1429905"/>
        </a:xfrm>
        <a:custGeom>
          <a:avLst/>
          <a:gdLst/>
          <a:ahLst/>
          <a:cxnLst/>
          <a:rect l="0" t="0" r="0" b="0"/>
          <a:pathLst>
            <a:path>
              <a:moveTo>
                <a:pt x="290140" y="1290011"/>
              </a:moveTo>
              <a:arcTo wR="714952" hR="714952" stAng="7587261" swAng="163352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7F4D7-3055-4573-A383-9BB7E3212880}">
      <dsp:nvSpPr>
        <dsp:cNvPr id="0" name=""/>
        <dsp:cNvSpPr/>
      </dsp:nvSpPr>
      <dsp:spPr>
        <a:xfrm>
          <a:off x="637711" y="715579"/>
          <a:ext cx="665838" cy="4327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Model Training</a:t>
          </a:r>
        </a:p>
      </dsp:txBody>
      <dsp:txXfrm>
        <a:off x="658838" y="736706"/>
        <a:ext cx="623584" cy="390541"/>
      </dsp:txXfrm>
    </dsp:sp>
    <dsp:sp modelId="{8A70EFB3-CACA-4A40-98F3-6CF1A9F4CCAC}">
      <dsp:nvSpPr>
        <dsp:cNvPr id="0" name=""/>
        <dsp:cNvSpPr/>
      </dsp:nvSpPr>
      <dsp:spPr>
        <a:xfrm>
          <a:off x="970631" y="217024"/>
          <a:ext cx="1429905" cy="1429905"/>
        </a:xfrm>
        <a:custGeom>
          <a:avLst/>
          <a:gdLst/>
          <a:ahLst/>
          <a:cxnLst/>
          <a:rect l="0" t="0" r="0" b="0"/>
          <a:pathLst>
            <a:path>
              <a:moveTo>
                <a:pt x="74118" y="397952"/>
              </a:moveTo>
              <a:arcTo wR="714952" hR="714952" stAng="12379211" swAng="163352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37C48-FE20-468C-9AE6-14DDAB9BCB7B}">
      <dsp:nvSpPr>
        <dsp:cNvPr id="0" name=""/>
        <dsp:cNvSpPr/>
      </dsp:nvSpPr>
      <dsp:spPr>
        <a:xfrm>
          <a:off x="587" y="0"/>
          <a:ext cx="1202520" cy="7036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5. Model Deployment</a:t>
          </a:r>
        </a:p>
      </dsp:txBody>
      <dsp:txXfrm>
        <a:off x="21197" y="20610"/>
        <a:ext cx="1161300" cy="66246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37C48-FE20-468C-9AE6-14DDAB9BCB7B}">
      <dsp:nvSpPr>
        <dsp:cNvPr id="0" name=""/>
        <dsp:cNvSpPr/>
      </dsp:nvSpPr>
      <dsp:spPr>
        <a:xfrm>
          <a:off x="0" y="69910"/>
          <a:ext cx="1778338" cy="10670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6. Monitoring</a:t>
          </a:r>
        </a:p>
      </dsp:txBody>
      <dsp:txXfrm>
        <a:off x="31251" y="101161"/>
        <a:ext cx="1715836" cy="10045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37C48-FE20-468C-9AE6-14DDAB9BCB7B}">
      <dsp:nvSpPr>
        <dsp:cNvPr id="0" name=""/>
        <dsp:cNvSpPr/>
      </dsp:nvSpPr>
      <dsp:spPr>
        <a:xfrm>
          <a:off x="335" y="298187"/>
          <a:ext cx="715890" cy="42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1. Business Understanding</a:t>
          </a:r>
        </a:p>
      </dsp:txBody>
      <dsp:txXfrm>
        <a:off x="12916" y="310768"/>
        <a:ext cx="690728" cy="404372"/>
      </dsp:txXfrm>
    </dsp:sp>
    <dsp:sp modelId="{00B8F451-59F9-4043-929C-3ABFEB31179F}">
      <dsp:nvSpPr>
        <dsp:cNvPr id="0" name=""/>
        <dsp:cNvSpPr/>
      </dsp:nvSpPr>
      <dsp:spPr>
        <a:xfrm>
          <a:off x="791000" y="424184"/>
          <a:ext cx="151768" cy="1775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791000" y="459692"/>
        <a:ext cx="106238" cy="106524"/>
      </dsp:txXfrm>
    </dsp:sp>
    <dsp:sp modelId="{4972FAFE-8D73-4923-B872-A086216C9608}">
      <dsp:nvSpPr>
        <dsp:cNvPr id="0" name=""/>
        <dsp:cNvSpPr/>
      </dsp:nvSpPr>
      <dsp:spPr>
        <a:xfrm>
          <a:off x="1002582" y="298187"/>
          <a:ext cx="715890" cy="42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2. Data Acquisition</a:t>
          </a:r>
        </a:p>
      </dsp:txBody>
      <dsp:txXfrm>
        <a:off x="1015163" y="310768"/>
        <a:ext cx="690728" cy="40437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B68FE-57EB-4DE2-8E22-87083215505C}">
      <dsp:nvSpPr>
        <dsp:cNvPr id="0" name=""/>
        <dsp:cNvSpPr/>
      </dsp:nvSpPr>
      <dsp:spPr>
        <a:xfrm>
          <a:off x="1075901" y="533"/>
          <a:ext cx="561800" cy="3651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Data Wrangling</a:t>
          </a:r>
        </a:p>
      </dsp:txBody>
      <dsp:txXfrm>
        <a:off x="1093727" y="18359"/>
        <a:ext cx="526148" cy="329518"/>
      </dsp:txXfrm>
    </dsp:sp>
    <dsp:sp modelId="{8BDC5765-EBFD-40B5-A580-078260D7CFEC}">
      <dsp:nvSpPr>
        <dsp:cNvPr id="0" name=""/>
        <dsp:cNvSpPr/>
      </dsp:nvSpPr>
      <dsp:spPr>
        <a:xfrm>
          <a:off x="627351" y="183118"/>
          <a:ext cx="1458901" cy="1458901"/>
        </a:xfrm>
        <a:custGeom>
          <a:avLst/>
          <a:gdLst/>
          <a:ahLst/>
          <a:cxnLst/>
          <a:rect l="0" t="0" r="0" b="0"/>
          <a:pathLst>
            <a:path>
              <a:moveTo>
                <a:pt x="1085584" y="92844"/>
              </a:moveTo>
              <a:arcTo wR="729450" hR="729450" stAng="17953423" swAng="121155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1BA2C-AADD-407D-8ECB-74635EA6DB4E}">
      <dsp:nvSpPr>
        <dsp:cNvPr id="0" name=""/>
        <dsp:cNvSpPr/>
      </dsp:nvSpPr>
      <dsp:spPr>
        <a:xfrm>
          <a:off x="1769650" y="504571"/>
          <a:ext cx="561800" cy="3651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Exploratory Data Analysis</a:t>
          </a:r>
        </a:p>
      </dsp:txBody>
      <dsp:txXfrm>
        <a:off x="1787476" y="522397"/>
        <a:ext cx="526148" cy="329518"/>
      </dsp:txXfrm>
    </dsp:sp>
    <dsp:sp modelId="{83368AE3-499C-4628-A059-29BC54B76CE3}">
      <dsp:nvSpPr>
        <dsp:cNvPr id="0" name=""/>
        <dsp:cNvSpPr/>
      </dsp:nvSpPr>
      <dsp:spPr>
        <a:xfrm>
          <a:off x="627351" y="183118"/>
          <a:ext cx="1458901" cy="1458901"/>
        </a:xfrm>
        <a:custGeom>
          <a:avLst/>
          <a:gdLst/>
          <a:ahLst/>
          <a:cxnLst/>
          <a:rect l="0" t="0" r="0" b="0"/>
          <a:pathLst>
            <a:path>
              <a:moveTo>
                <a:pt x="1457151" y="779944"/>
              </a:moveTo>
              <a:arcTo wR="729450" hR="729450" stAng="21838156" swAng="135974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4F154-B26F-4A42-BFAA-497FE6C9A5EE}">
      <dsp:nvSpPr>
        <dsp:cNvPr id="0" name=""/>
        <dsp:cNvSpPr/>
      </dsp:nvSpPr>
      <dsp:spPr>
        <a:xfrm>
          <a:off x="1504662" y="1320121"/>
          <a:ext cx="561800" cy="3651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Data Visualisation</a:t>
          </a:r>
        </a:p>
      </dsp:txBody>
      <dsp:txXfrm>
        <a:off x="1522488" y="1337947"/>
        <a:ext cx="526148" cy="329518"/>
      </dsp:txXfrm>
    </dsp:sp>
    <dsp:sp modelId="{AF26F97A-BAF8-4528-9918-828FACBA211B}">
      <dsp:nvSpPr>
        <dsp:cNvPr id="0" name=""/>
        <dsp:cNvSpPr/>
      </dsp:nvSpPr>
      <dsp:spPr>
        <a:xfrm>
          <a:off x="627351" y="183118"/>
          <a:ext cx="1458901" cy="1458901"/>
        </a:xfrm>
        <a:custGeom>
          <a:avLst/>
          <a:gdLst/>
          <a:ahLst/>
          <a:cxnLst/>
          <a:rect l="0" t="0" r="0" b="0"/>
          <a:pathLst>
            <a:path>
              <a:moveTo>
                <a:pt x="818972" y="1453387"/>
              </a:moveTo>
              <a:arcTo wR="729450" hR="729450" stAng="4977038" swAng="84592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75B64-0CE5-4F8B-A439-A50225A6E56C}">
      <dsp:nvSpPr>
        <dsp:cNvPr id="0" name=""/>
        <dsp:cNvSpPr/>
      </dsp:nvSpPr>
      <dsp:spPr>
        <a:xfrm>
          <a:off x="647141" y="1320121"/>
          <a:ext cx="561800" cy="3651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Data Preprocessing</a:t>
          </a:r>
        </a:p>
      </dsp:txBody>
      <dsp:txXfrm>
        <a:off x="664967" y="1337947"/>
        <a:ext cx="526148" cy="329518"/>
      </dsp:txXfrm>
    </dsp:sp>
    <dsp:sp modelId="{AE008D48-96AC-4FD7-BED1-8544D2CA912B}">
      <dsp:nvSpPr>
        <dsp:cNvPr id="0" name=""/>
        <dsp:cNvSpPr/>
      </dsp:nvSpPr>
      <dsp:spPr>
        <a:xfrm>
          <a:off x="627351" y="183118"/>
          <a:ext cx="1458901" cy="1458901"/>
        </a:xfrm>
        <a:custGeom>
          <a:avLst/>
          <a:gdLst/>
          <a:ahLst/>
          <a:cxnLst/>
          <a:rect l="0" t="0" r="0" b="0"/>
          <a:pathLst>
            <a:path>
              <a:moveTo>
                <a:pt x="77389" y="1056428"/>
              </a:moveTo>
              <a:arcTo wR="729450" hR="729450" stAng="9202103" swAng="135974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7F4D7-3055-4573-A383-9BB7E3212880}">
      <dsp:nvSpPr>
        <dsp:cNvPr id="0" name=""/>
        <dsp:cNvSpPr/>
      </dsp:nvSpPr>
      <dsp:spPr>
        <a:xfrm>
          <a:off x="382152" y="504571"/>
          <a:ext cx="561800" cy="3651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Data Transformation</a:t>
          </a:r>
        </a:p>
      </dsp:txBody>
      <dsp:txXfrm>
        <a:off x="399978" y="522397"/>
        <a:ext cx="526148" cy="329518"/>
      </dsp:txXfrm>
    </dsp:sp>
    <dsp:sp modelId="{8A70EFB3-CACA-4A40-98F3-6CF1A9F4CCAC}">
      <dsp:nvSpPr>
        <dsp:cNvPr id="0" name=""/>
        <dsp:cNvSpPr/>
      </dsp:nvSpPr>
      <dsp:spPr>
        <a:xfrm>
          <a:off x="627351" y="183118"/>
          <a:ext cx="1458901" cy="1458901"/>
        </a:xfrm>
        <a:custGeom>
          <a:avLst/>
          <a:gdLst/>
          <a:ahLst/>
          <a:cxnLst/>
          <a:rect l="0" t="0" r="0" b="0"/>
          <a:pathLst>
            <a:path>
              <a:moveTo>
                <a:pt x="175464" y="254901"/>
              </a:moveTo>
              <a:arcTo wR="729450" hR="729450" stAng="13235019" swAng="121155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B68FE-57EB-4DE2-8E22-87083215505C}">
      <dsp:nvSpPr>
        <dsp:cNvPr id="0" name=""/>
        <dsp:cNvSpPr/>
      </dsp:nvSpPr>
      <dsp:spPr>
        <a:xfrm>
          <a:off x="1352664" y="626"/>
          <a:ext cx="665838" cy="4327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Model Building</a:t>
          </a:r>
        </a:p>
      </dsp:txBody>
      <dsp:txXfrm>
        <a:off x="1373791" y="21753"/>
        <a:ext cx="623584" cy="390541"/>
      </dsp:txXfrm>
    </dsp:sp>
    <dsp:sp modelId="{8BDC5765-EBFD-40B5-A580-078260D7CFEC}">
      <dsp:nvSpPr>
        <dsp:cNvPr id="0" name=""/>
        <dsp:cNvSpPr/>
      </dsp:nvSpPr>
      <dsp:spPr>
        <a:xfrm>
          <a:off x="970631" y="217024"/>
          <a:ext cx="1429905" cy="1429905"/>
        </a:xfrm>
        <a:custGeom>
          <a:avLst/>
          <a:gdLst/>
          <a:ahLst/>
          <a:cxnLst/>
          <a:rect l="0" t="0" r="0" b="0"/>
          <a:pathLst>
            <a:path>
              <a:moveTo>
                <a:pt x="1139765" y="139894"/>
              </a:moveTo>
              <a:arcTo wR="714952" hR="714952" stAng="18387261" swAng="163352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1BA2C-AADD-407D-8ECB-74635EA6DB4E}">
      <dsp:nvSpPr>
        <dsp:cNvPr id="0" name=""/>
        <dsp:cNvSpPr/>
      </dsp:nvSpPr>
      <dsp:spPr>
        <a:xfrm>
          <a:off x="2067617" y="715579"/>
          <a:ext cx="665838" cy="4327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Model Selection</a:t>
          </a:r>
        </a:p>
      </dsp:txBody>
      <dsp:txXfrm>
        <a:off x="2088744" y="736706"/>
        <a:ext cx="623584" cy="390541"/>
      </dsp:txXfrm>
    </dsp:sp>
    <dsp:sp modelId="{83368AE3-499C-4628-A059-29BC54B76CE3}">
      <dsp:nvSpPr>
        <dsp:cNvPr id="0" name=""/>
        <dsp:cNvSpPr/>
      </dsp:nvSpPr>
      <dsp:spPr>
        <a:xfrm>
          <a:off x="970631" y="217024"/>
          <a:ext cx="1429905" cy="1429905"/>
        </a:xfrm>
        <a:custGeom>
          <a:avLst/>
          <a:gdLst/>
          <a:ahLst/>
          <a:cxnLst/>
          <a:rect l="0" t="0" r="0" b="0"/>
          <a:pathLst>
            <a:path>
              <a:moveTo>
                <a:pt x="1355786" y="1031953"/>
              </a:moveTo>
              <a:arcTo wR="714952" hR="714952" stAng="1579211" swAng="163352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75B64-0CE5-4F8B-A439-A50225A6E56C}">
      <dsp:nvSpPr>
        <dsp:cNvPr id="0" name=""/>
        <dsp:cNvSpPr/>
      </dsp:nvSpPr>
      <dsp:spPr>
        <a:xfrm>
          <a:off x="1352664" y="1430532"/>
          <a:ext cx="665838" cy="4327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Model Validation/Testing</a:t>
          </a:r>
        </a:p>
      </dsp:txBody>
      <dsp:txXfrm>
        <a:off x="1373791" y="1451659"/>
        <a:ext cx="623584" cy="390541"/>
      </dsp:txXfrm>
    </dsp:sp>
    <dsp:sp modelId="{AE008D48-96AC-4FD7-BED1-8544D2CA912B}">
      <dsp:nvSpPr>
        <dsp:cNvPr id="0" name=""/>
        <dsp:cNvSpPr/>
      </dsp:nvSpPr>
      <dsp:spPr>
        <a:xfrm>
          <a:off x="970631" y="217024"/>
          <a:ext cx="1429905" cy="1429905"/>
        </a:xfrm>
        <a:custGeom>
          <a:avLst/>
          <a:gdLst/>
          <a:ahLst/>
          <a:cxnLst/>
          <a:rect l="0" t="0" r="0" b="0"/>
          <a:pathLst>
            <a:path>
              <a:moveTo>
                <a:pt x="290140" y="1290011"/>
              </a:moveTo>
              <a:arcTo wR="714952" hR="714952" stAng="7587261" swAng="163352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7F4D7-3055-4573-A383-9BB7E3212880}">
      <dsp:nvSpPr>
        <dsp:cNvPr id="0" name=""/>
        <dsp:cNvSpPr/>
      </dsp:nvSpPr>
      <dsp:spPr>
        <a:xfrm>
          <a:off x="637711" y="715579"/>
          <a:ext cx="665838" cy="4327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Model Training</a:t>
          </a:r>
        </a:p>
      </dsp:txBody>
      <dsp:txXfrm>
        <a:off x="658838" y="736706"/>
        <a:ext cx="623584" cy="390541"/>
      </dsp:txXfrm>
    </dsp:sp>
    <dsp:sp modelId="{8A70EFB3-CACA-4A40-98F3-6CF1A9F4CCAC}">
      <dsp:nvSpPr>
        <dsp:cNvPr id="0" name=""/>
        <dsp:cNvSpPr/>
      </dsp:nvSpPr>
      <dsp:spPr>
        <a:xfrm>
          <a:off x="970631" y="217024"/>
          <a:ext cx="1429905" cy="1429905"/>
        </a:xfrm>
        <a:custGeom>
          <a:avLst/>
          <a:gdLst/>
          <a:ahLst/>
          <a:cxnLst/>
          <a:rect l="0" t="0" r="0" b="0"/>
          <a:pathLst>
            <a:path>
              <a:moveTo>
                <a:pt x="74118" y="397952"/>
              </a:moveTo>
              <a:arcTo wR="714952" hR="714952" stAng="12379211" swAng="163352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37C48-FE20-468C-9AE6-14DDAB9BCB7B}">
      <dsp:nvSpPr>
        <dsp:cNvPr id="0" name=""/>
        <dsp:cNvSpPr/>
      </dsp:nvSpPr>
      <dsp:spPr>
        <a:xfrm>
          <a:off x="4549" y="725907"/>
          <a:ext cx="1359692" cy="8158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1. Business Understanding</a:t>
          </a:r>
        </a:p>
      </dsp:txBody>
      <dsp:txXfrm>
        <a:off x="28443" y="749801"/>
        <a:ext cx="1311904" cy="768027"/>
      </dsp:txXfrm>
    </dsp:sp>
    <dsp:sp modelId="{00B8F451-59F9-4043-929C-3ABFEB31179F}">
      <dsp:nvSpPr>
        <dsp:cNvPr id="0" name=""/>
        <dsp:cNvSpPr/>
      </dsp:nvSpPr>
      <dsp:spPr>
        <a:xfrm>
          <a:off x="1500210" y="965213"/>
          <a:ext cx="288254" cy="3372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00210" y="1032654"/>
        <a:ext cx="201778" cy="202321"/>
      </dsp:txXfrm>
    </dsp:sp>
    <dsp:sp modelId="{4972FAFE-8D73-4923-B872-A086216C9608}">
      <dsp:nvSpPr>
        <dsp:cNvPr id="0" name=""/>
        <dsp:cNvSpPr/>
      </dsp:nvSpPr>
      <dsp:spPr>
        <a:xfrm>
          <a:off x="1908118" y="725907"/>
          <a:ext cx="1359692" cy="8158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2. Data Acquisition</a:t>
          </a:r>
        </a:p>
      </dsp:txBody>
      <dsp:txXfrm>
        <a:off x="1932012" y="749801"/>
        <a:ext cx="1311904" cy="768027"/>
      </dsp:txXfrm>
    </dsp:sp>
    <dsp:sp modelId="{9B84D3D6-177D-4340-A369-28AA39E98AC2}">
      <dsp:nvSpPr>
        <dsp:cNvPr id="0" name=""/>
        <dsp:cNvSpPr/>
      </dsp:nvSpPr>
      <dsp:spPr>
        <a:xfrm>
          <a:off x="3403779" y="965213"/>
          <a:ext cx="288254" cy="3372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403779" y="1032654"/>
        <a:ext cx="201778" cy="202321"/>
      </dsp:txXfrm>
    </dsp:sp>
    <dsp:sp modelId="{B42857C4-3A6E-4A1F-9642-C743F0BA9D84}">
      <dsp:nvSpPr>
        <dsp:cNvPr id="0" name=""/>
        <dsp:cNvSpPr/>
      </dsp:nvSpPr>
      <dsp:spPr>
        <a:xfrm>
          <a:off x="3811687" y="725907"/>
          <a:ext cx="1359692" cy="8158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835581" y="749801"/>
        <a:ext cx="1311904" cy="76802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37C48-FE20-468C-9AE6-14DDAB9BCB7B}">
      <dsp:nvSpPr>
        <dsp:cNvPr id="0" name=""/>
        <dsp:cNvSpPr/>
      </dsp:nvSpPr>
      <dsp:spPr>
        <a:xfrm>
          <a:off x="587" y="0"/>
          <a:ext cx="1202520" cy="7036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5. Model Deployment</a:t>
          </a:r>
        </a:p>
      </dsp:txBody>
      <dsp:txXfrm>
        <a:off x="21197" y="20610"/>
        <a:ext cx="1161300" cy="66246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37C48-FE20-468C-9AE6-14DDAB9BCB7B}">
      <dsp:nvSpPr>
        <dsp:cNvPr id="0" name=""/>
        <dsp:cNvSpPr/>
      </dsp:nvSpPr>
      <dsp:spPr>
        <a:xfrm>
          <a:off x="587" y="0"/>
          <a:ext cx="1202521" cy="7036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6. Monitoring</a:t>
          </a:r>
        </a:p>
      </dsp:txBody>
      <dsp:txXfrm>
        <a:off x="21197" y="20610"/>
        <a:ext cx="1161301" cy="66246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07EAA-90AA-4AFC-B35F-6F6ADC327689}">
      <dsp:nvSpPr>
        <dsp:cNvPr id="0" name=""/>
        <dsp:cNvSpPr/>
      </dsp:nvSpPr>
      <dsp:spPr>
        <a:xfrm>
          <a:off x="149535" y="1199"/>
          <a:ext cx="2089156" cy="12534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Tracking</a:t>
          </a:r>
          <a:endParaRPr lang="en-US" sz="3200" kern="120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(Track Experimente, Parameter, Ergebnisse)</a:t>
          </a:r>
          <a:endParaRPr lang="en-US" sz="1800" kern="1200"/>
        </a:p>
      </dsp:txBody>
      <dsp:txXfrm>
        <a:off x="149535" y="1199"/>
        <a:ext cx="2089156" cy="1253493"/>
      </dsp:txXfrm>
    </dsp:sp>
    <dsp:sp modelId="{AADAD7ED-8740-493D-B924-26274B40A475}">
      <dsp:nvSpPr>
        <dsp:cNvPr id="0" name=""/>
        <dsp:cNvSpPr/>
      </dsp:nvSpPr>
      <dsp:spPr>
        <a:xfrm>
          <a:off x="2447607" y="1199"/>
          <a:ext cx="2089156" cy="12534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Projects</a:t>
          </a:r>
          <a:endParaRPr lang="en-US" sz="3200" kern="120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(Wiederverwendung, Reproduzierbarkeit von Code)</a:t>
          </a:r>
        </a:p>
      </dsp:txBody>
      <dsp:txXfrm>
        <a:off x="2447607" y="1199"/>
        <a:ext cx="2089156" cy="1253493"/>
      </dsp:txXfrm>
    </dsp:sp>
    <dsp:sp modelId="{92EF8F44-3999-4FFC-A45E-417F1F88F00F}">
      <dsp:nvSpPr>
        <dsp:cNvPr id="0" name=""/>
        <dsp:cNvSpPr/>
      </dsp:nvSpPr>
      <dsp:spPr>
        <a:xfrm>
          <a:off x="149535" y="1463609"/>
          <a:ext cx="2089156" cy="12534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Models</a:t>
          </a:r>
          <a:endParaRPr lang="en-US" sz="3200" kern="120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(Standardisierte Modellsicherung)</a:t>
          </a:r>
        </a:p>
      </dsp:txBody>
      <dsp:txXfrm>
        <a:off x="149535" y="1463609"/>
        <a:ext cx="2089156" cy="1253493"/>
      </dsp:txXfrm>
    </dsp:sp>
    <dsp:sp modelId="{F0A2184E-7E38-4252-A7A9-846EDB6BD459}">
      <dsp:nvSpPr>
        <dsp:cNvPr id="0" name=""/>
        <dsp:cNvSpPr/>
      </dsp:nvSpPr>
      <dsp:spPr>
        <a:xfrm>
          <a:off x="2447607" y="1463609"/>
          <a:ext cx="2089156" cy="12534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Registry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(Modelldatenbank für Versionierung)</a:t>
          </a:r>
        </a:p>
      </dsp:txBody>
      <dsp:txXfrm>
        <a:off x="2447607" y="1463609"/>
        <a:ext cx="2089156" cy="12534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37C48-FE20-468C-9AE6-14DDAB9BCB7B}">
      <dsp:nvSpPr>
        <dsp:cNvPr id="0" name=""/>
        <dsp:cNvSpPr/>
      </dsp:nvSpPr>
      <dsp:spPr>
        <a:xfrm>
          <a:off x="823" y="206986"/>
          <a:ext cx="1756241" cy="1053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1. Business Understanding</a:t>
          </a:r>
        </a:p>
      </dsp:txBody>
      <dsp:txXfrm>
        <a:off x="31686" y="237849"/>
        <a:ext cx="1694515" cy="992018"/>
      </dsp:txXfrm>
    </dsp:sp>
    <dsp:sp modelId="{00B8F451-59F9-4043-929C-3ABFEB31179F}">
      <dsp:nvSpPr>
        <dsp:cNvPr id="0" name=""/>
        <dsp:cNvSpPr/>
      </dsp:nvSpPr>
      <dsp:spPr>
        <a:xfrm>
          <a:off x="1940503" y="516085"/>
          <a:ext cx="372323" cy="4355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940503" y="603194"/>
        <a:ext cx="260626" cy="261329"/>
      </dsp:txXfrm>
    </dsp:sp>
    <dsp:sp modelId="{4972FAFE-8D73-4923-B872-A086216C9608}">
      <dsp:nvSpPr>
        <dsp:cNvPr id="0" name=""/>
        <dsp:cNvSpPr/>
      </dsp:nvSpPr>
      <dsp:spPr>
        <a:xfrm>
          <a:off x="2459561" y="206986"/>
          <a:ext cx="1756241" cy="1053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2. Data Acquisition</a:t>
          </a:r>
        </a:p>
      </dsp:txBody>
      <dsp:txXfrm>
        <a:off x="2490424" y="237849"/>
        <a:ext cx="1694515" cy="9920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B68FE-57EB-4DE2-8E22-87083215505C}">
      <dsp:nvSpPr>
        <dsp:cNvPr id="0" name=""/>
        <dsp:cNvSpPr/>
      </dsp:nvSpPr>
      <dsp:spPr>
        <a:xfrm>
          <a:off x="1884249" y="862"/>
          <a:ext cx="1256166" cy="8165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Wrangling</a:t>
          </a:r>
        </a:p>
      </dsp:txBody>
      <dsp:txXfrm>
        <a:off x="1924108" y="40721"/>
        <a:ext cx="1176448" cy="736789"/>
      </dsp:txXfrm>
    </dsp:sp>
    <dsp:sp modelId="{8BDC5765-EBFD-40B5-A580-078260D7CFEC}">
      <dsp:nvSpPr>
        <dsp:cNvPr id="0" name=""/>
        <dsp:cNvSpPr/>
      </dsp:nvSpPr>
      <dsp:spPr>
        <a:xfrm>
          <a:off x="878771" y="409116"/>
          <a:ext cx="3267121" cy="3267121"/>
        </a:xfrm>
        <a:custGeom>
          <a:avLst/>
          <a:gdLst/>
          <a:ahLst/>
          <a:cxnLst/>
          <a:rect l="0" t="0" r="0" b="0"/>
          <a:pathLst>
            <a:path>
              <a:moveTo>
                <a:pt x="2430480" y="207573"/>
              </a:moveTo>
              <a:arcTo wR="1633560" hR="1633560" stAng="17951932" swAng="121392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1BA2C-AADD-407D-8ECB-74635EA6DB4E}">
      <dsp:nvSpPr>
        <dsp:cNvPr id="0" name=""/>
        <dsp:cNvSpPr/>
      </dsp:nvSpPr>
      <dsp:spPr>
        <a:xfrm>
          <a:off x="3437857" y="1129625"/>
          <a:ext cx="1256166" cy="8165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Exploratory Data Analysis</a:t>
          </a:r>
        </a:p>
      </dsp:txBody>
      <dsp:txXfrm>
        <a:off x="3477716" y="1169484"/>
        <a:ext cx="1176448" cy="736789"/>
      </dsp:txXfrm>
    </dsp:sp>
    <dsp:sp modelId="{83368AE3-499C-4628-A059-29BC54B76CE3}">
      <dsp:nvSpPr>
        <dsp:cNvPr id="0" name=""/>
        <dsp:cNvSpPr/>
      </dsp:nvSpPr>
      <dsp:spPr>
        <a:xfrm>
          <a:off x="878771" y="409116"/>
          <a:ext cx="3267121" cy="3267121"/>
        </a:xfrm>
        <a:custGeom>
          <a:avLst/>
          <a:gdLst/>
          <a:ahLst/>
          <a:cxnLst/>
          <a:rect l="0" t="0" r="0" b="0"/>
          <a:pathLst>
            <a:path>
              <a:moveTo>
                <a:pt x="3263228" y="1746268"/>
              </a:moveTo>
              <a:arcTo wR="1633560" hR="1633560" stAng="21837377" swAng="136157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4F154-B26F-4A42-BFAA-497FE6C9A5EE}">
      <dsp:nvSpPr>
        <dsp:cNvPr id="0" name=""/>
        <dsp:cNvSpPr/>
      </dsp:nvSpPr>
      <dsp:spPr>
        <a:xfrm>
          <a:off x="2844431" y="2956001"/>
          <a:ext cx="1256166" cy="8165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Visualisation</a:t>
          </a:r>
        </a:p>
      </dsp:txBody>
      <dsp:txXfrm>
        <a:off x="2884290" y="2995860"/>
        <a:ext cx="1176448" cy="736789"/>
      </dsp:txXfrm>
    </dsp:sp>
    <dsp:sp modelId="{AF26F97A-BAF8-4528-9918-828FACBA211B}">
      <dsp:nvSpPr>
        <dsp:cNvPr id="0" name=""/>
        <dsp:cNvSpPr/>
      </dsp:nvSpPr>
      <dsp:spPr>
        <a:xfrm>
          <a:off x="878771" y="409116"/>
          <a:ext cx="3267121" cy="3267121"/>
        </a:xfrm>
        <a:custGeom>
          <a:avLst/>
          <a:gdLst/>
          <a:ahLst/>
          <a:cxnLst/>
          <a:rect l="0" t="0" r="0" b="0"/>
          <a:pathLst>
            <a:path>
              <a:moveTo>
                <a:pt x="1834640" y="3254698"/>
              </a:moveTo>
              <a:arcTo wR="1633560" hR="1633560" stAng="4975761" swAng="84847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75B64-0CE5-4F8B-A439-A50225A6E56C}">
      <dsp:nvSpPr>
        <dsp:cNvPr id="0" name=""/>
        <dsp:cNvSpPr/>
      </dsp:nvSpPr>
      <dsp:spPr>
        <a:xfrm>
          <a:off x="924066" y="2956001"/>
          <a:ext cx="1256166" cy="8165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Preprocessing</a:t>
          </a:r>
        </a:p>
      </dsp:txBody>
      <dsp:txXfrm>
        <a:off x="963925" y="2995860"/>
        <a:ext cx="1176448" cy="736789"/>
      </dsp:txXfrm>
    </dsp:sp>
    <dsp:sp modelId="{AE008D48-96AC-4FD7-BED1-8544D2CA912B}">
      <dsp:nvSpPr>
        <dsp:cNvPr id="0" name=""/>
        <dsp:cNvSpPr/>
      </dsp:nvSpPr>
      <dsp:spPr>
        <a:xfrm>
          <a:off x="878771" y="409116"/>
          <a:ext cx="3267121" cy="3267121"/>
        </a:xfrm>
        <a:custGeom>
          <a:avLst/>
          <a:gdLst/>
          <a:ahLst/>
          <a:cxnLst/>
          <a:rect l="0" t="0" r="0" b="0"/>
          <a:pathLst>
            <a:path>
              <a:moveTo>
                <a:pt x="173533" y="2366254"/>
              </a:moveTo>
              <a:arcTo wR="1633560" hR="1633560" stAng="9201051" swAng="136157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7F4D7-3055-4573-A383-9BB7E3212880}">
      <dsp:nvSpPr>
        <dsp:cNvPr id="0" name=""/>
        <dsp:cNvSpPr/>
      </dsp:nvSpPr>
      <dsp:spPr>
        <a:xfrm>
          <a:off x="330640" y="1129625"/>
          <a:ext cx="1256166" cy="8165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Transformation</a:t>
          </a:r>
        </a:p>
      </dsp:txBody>
      <dsp:txXfrm>
        <a:off x="370499" y="1169484"/>
        <a:ext cx="1176448" cy="736789"/>
      </dsp:txXfrm>
    </dsp:sp>
    <dsp:sp modelId="{8A70EFB3-CACA-4A40-98F3-6CF1A9F4CCAC}">
      <dsp:nvSpPr>
        <dsp:cNvPr id="0" name=""/>
        <dsp:cNvSpPr/>
      </dsp:nvSpPr>
      <dsp:spPr>
        <a:xfrm>
          <a:off x="878771" y="409116"/>
          <a:ext cx="3267121" cy="3267121"/>
        </a:xfrm>
        <a:custGeom>
          <a:avLst/>
          <a:gdLst/>
          <a:ahLst/>
          <a:cxnLst/>
          <a:rect l="0" t="0" r="0" b="0"/>
          <a:pathLst>
            <a:path>
              <a:moveTo>
                <a:pt x="392670" y="571151"/>
              </a:moveTo>
              <a:arcTo wR="1633560" hR="1633560" stAng="13234143" swAng="121392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37C48-FE20-468C-9AE6-14DDAB9BCB7B}">
      <dsp:nvSpPr>
        <dsp:cNvPr id="0" name=""/>
        <dsp:cNvSpPr/>
      </dsp:nvSpPr>
      <dsp:spPr>
        <a:xfrm>
          <a:off x="437" y="303205"/>
          <a:ext cx="933330" cy="5599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1. Business Understanding</a:t>
          </a:r>
        </a:p>
      </dsp:txBody>
      <dsp:txXfrm>
        <a:off x="16839" y="319607"/>
        <a:ext cx="900526" cy="527194"/>
      </dsp:txXfrm>
    </dsp:sp>
    <dsp:sp modelId="{00B8F451-59F9-4043-929C-3ABFEB31179F}">
      <dsp:nvSpPr>
        <dsp:cNvPr id="0" name=""/>
        <dsp:cNvSpPr/>
      </dsp:nvSpPr>
      <dsp:spPr>
        <a:xfrm>
          <a:off x="1031254" y="467471"/>
          <a:ext cx="197866" cy="2314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031254" y="513764"/>
        <a:ext cx="138506" cy="138880"/>
      </dsp:txXfrm>
    </dsp:sp>
    <dsp:sp modelId="{4972FAFE-8D73-4923-B872-A086216C9608}">
      <dsp:nvSpPr>
        <dsp:cNvPr id="0" name=""/>
        <dsp:cNvSpPr/>
      </dsp:nvSpPr>
      <dsp:spPr>
        <a:xfrm>
          <a:off x="1307100" y="303205"/>
          <a:ext cx="933330" cy="5599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2. Data Acquisition</a:t>
          </a:r>
        </a:p>
      </dsp:txBody>
      <dsp:txXfrm>
        <a:off x="1323502" y="319607"/>
        <a:ext cx="900526" cy="5271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B68FE-57EB-4DE2-8E22-87083215505C}">
      <dsp:nvSpPr>
        <dsp:cNvPr id="0" name=""/>
        <dsp:cNvSpPr/>
      </dsp:nvSpPr>
      <dsp:spPr>
        <a:xfrm>
          <a:off x="1169358" y="1356"/>
          <a:ext cx="618795" cy="40221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Data Wrangling</a:t>
          </a:r>
        </a:p>
      </dsp:txBody>
      <dsp:txXfrm>
        <a:off x="1188993" y="20991"/>
        <a:ext cx="579525" cy="362947"/>
      </dsp:txXfrm>
    </dsp:sp>
    <dsp:sp modelId="{8BDC5765-EBFD-40B5-A580-078260D7CFEC}">
      <dsp:nvSpPr>
        <dsp:cNvPr id="0" name=""/>
        <dsp:cNvSpPr/>
      </dsp:nvSpPr>
      <dsp:spPr>
        <a:xfrm>
          <a:off x="675650" y="202465"/>
          <a:ext cx="1606211" cy="1606211"/>
        </a:xfrm>
        <a:custGeom>
          <a:avLst/>
          <a:gdLst/>
          <a:ahLst/>
          <a:cxnLst/>
          <a:rect l="0" t="0" r="0" b="0"/>
          <a:pathLst>
            <a:path>
              <a:moveTo>
                <a:pt x="1195283" y="102266"/>
              </a:moveTo>
              <a:arcTo wR="803105" hR="803105" stAng="17953840" swAng="121089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1BA2C-AADD-407D-8ECB-74635EA6DB4E}">
      <dsp:nvSpPr>
        <dsp:cNvPr id="0" name=""/>
        <dsp:cNvSpPr/>
      </dsp:nvSpPr>
      <dsp:spPr>
        <a:xfrm>
          <a:off x="1933156" y="556289"/>
          <a:ext cx="618795" cy="40221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Exploratory Data Analysis</a:t>
          </a:r>
        </a:p>
      </dsp:txBody>
      <dsp:txXfrm>
        <a:off x="1952791" y="575924"/>
        <a:ext cx="579525" cy="362947"/>
      </dsp:txXfrm>
    </dsp:sp>
    <dsp:sp modelId="{83368AE3-499C-4628-A059-29BC54B76CE3}">
      <dsp:nvSpPr>
        <dsp:cNvPr id="0" name=""/>
        <dsp:cNvSpPr/>
      </dsp:nvSpPr>
      <dsp:spPr>
        <a:xfrm>
          <a:off x="675650" y="202465"/>
          <a:ext cx="1606211" cy="1606211"/>
        </a:xfrm>
        <a:custGeom>
          <a:avLst/>
          <a:gdLst/>
          <a:ahLst/>
          <a:cxnLst/>
          <a:rect l="0" t="0" r="0" b="0"/>
          <a:pathLst>
            <a:path>
              <a:moveTo>
                <a:pt x="1604281" y="858748"/>
              </a:moveTo>
              <a:arcTo wR="803105" hR="803105" stAng="21838374" swAng="135922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4F154-B26F-4A42-BFAA-497FE6C9A5EE}">
      <dsp:nvSpPr>
        <dsp:cNvPr id="0" name=""/>
        <dsp:cNvSpPr/>
      </dsp:nvSpPr>
      <dsp:spPr>
        <a:xfrm>
          <a:off x="1641411" y="1454188"/>
          <a:ext cx="618795" cy="40221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Data Visualisation</a:t>
          </a:r>
        </a:p>
      </dsp:txBody>
      <dsp:txXfrm>
        <a:off x="1661046" y="1473823"/>
        <a:ext cx="579525" cy="362947"/>
      </dsp:txXfrm>
    </dsp:sp>
    <dsp:sp modelId="{AF26F97A-BAF8-4528-9918-828FACBA211B}">
      <dsp:nvSpPr>
        <dsp:cNvPr id="0" name=""/>
        <dsp:cNvSpPr/>
      </dsp:nvSpPr>
      <dsp:spPr>
        <a:xfrm>
          <a:off x="675650" y="202465"/>
          <a:ext cx="1606211" cy="1606211"/>
        </a:xfrm>
        <a:custGeom>
          <a:avLst/>
          <a:gdLst/>
          <a:ahLst/>
          <a:cxnLst/>
          <a:rect l="0" t="0" r="0" b="0"/>
          <a:pathLst>
            <a:path>
              <a:moveTo>
                <a:pt x="901583" y="1600150"/>
              </a:moveTo>
              <a:arcTo wR="803105" hR="803105" stAng="4977395" swAng="84521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75B64-0CE5-4F8B-A439-A50225A6E56C}">
      <dsp:nvSpPr>
        <dsp:cNvPr id="0" name=""/>
        <dsp:cNvSpPr/>
      </dsp:nvSpPr>
      <dsp:spPr>
        <a:xfrm>
          <a:off x="697304" y="1454188"/>
          <a:ext cx="618795" cy="40221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Data Preprocessing</a:t>
          </a:r>
        </a:p>
      </dsp:txBody>
      <dsp:txXfrm>
        <a:off x="716939" y="1473823"/>
        <a:ext cx="579525" cy="362947"/>
      </dsp:txXfrm>
    </dsp:sp>
    <dsp:sp modelId="{AE008D48-96AC-4FD7-BED1-8544D2CA912B}">
      <dsp:nvSpPr>
        <dsp:cNvPr id="0" name=""/>
        <dsp:cNvSpPr/>
      </dsp:nvSpPr>
      <dsp:spPr>
        <a:xfrm>
          <a:off x="675650" y="202465"/>
          <a:ext cx="1606211" cy="1606211"/>
        </a:xfrm>
        <a:custGeom>
          <a:avLst/>
          <a:gdLst/>
          <a:ahLst/>
          <a:cxnLst/>
          <a:rect l="0" t="0" r="0" b="0"/>
          <a:pathLst>
            <a:path>
              <a:moveTo>
                <a:pt x="85173" y="1163038"/>
              </a:moveTo>
              <a:arcTo wR="803105" hR="803105" stAng="9202397" swAng="135922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7F4D7-3055-4573-A383-9BB7E3212880}">
      <dsp:nvSpPr>
        <dsp:cNvPr id="0" name=""/>
        <dsp:cNvSpPr/>
      </dsp:nvSpPr>
      <dsp:spPr>
        <a:xfrm>
          <a:off x="405559" y="556289"/>
          <a:ext cx="618795" cy="40221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Data Transformation</a:t>
          </a:r>
        </a:p>
      </dsp:txBody>
      <dsp:txXfrm>
        <a:off x="425194" y="575924"/>
        <a:ext cx="579525" cy="362947"/>
      </dsp:txXfrm>
    </dsp:sp>
    <dsp:sp modelId="{8A70EFB3-CACA-4A40-98F3-6CF1A9F4CCAC}">
      <dsp:nvSpPr>
        <dsp:cNvPr id="0" name=""/>
        <dsp:cNvSpPr/>
      </dsp:nvSpPr>
      <dsp:spPr>
        <a:xfrm>
          <a:off x="675650" y="202465"/>
          <a:ext cx="1606211" cy="1606211"/>
        </a:xfrm>
        <a:custGeom>
          <a:avLst/>
          <a:gdLst/>
          <a:ahLst/>
          <a:cxnLst/>
          <a:rect l="0" t="0" r="0" b="0"/>
          <a:pathLst>
            <a:path>
              <a:moveTo>
                <a:pt x="193218" y="280595"/>
              </a:moveTo>
              <a:arcTo wR="803105" hR="803105" stAng="13235264" swAng="121089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B68FE-57EB-4DE2-8E22-87083215505C}">
      <dsp:nvSpPr>
        <dsp:cNvPr id="0" name=""/>
        <dsp:cNvSpPr/>
      </dsp:nvSpPr>
      <dsp:spPr>
        <a:xfrm>
          <a:off x="1887950" y="43"/>
          <a:ext cx="1174832" cy="763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Model Building</a:t>
          </a:r>
        </a:p>
      </dsp:txBody>
      <dsp:txXfrm>
        <a:off x="1925228" y="37321"/>
        <a:ext cx="1100276" cy="689084"/>
      </dsp:txXfrm>
    </dsp:sp>
    <dsp:sp modelId="{8BDC5765-EBFD-40B5-A580-078260D7CFEC}">
      <dsp:nvSpPr>
        <dsp:cNvPr id="0" name=""/>
        <dsp:cNvSpPr/>
      </dsp:nvSpPr>
      <dsp:spPr>
        <a:xfrm>
          <a:off x="1214960" y="381863"/>
          <a:ext cx="2520812" cy="2520812"/>
        </a:xfrm>
        <a:custGeom>
          <a:avLst/>
          <a:gdLst/>
          <a:ahLst/>
          <a:cxnLst/>
          <a:rect l="0" t="0" r="0" b="0"/>
          <a:pathLst>
            <a:path>
              <a:moveTo>
                <a:pt x="2009639" y="246861"/>
              </a:moveTo>
              <a:arcTo wR="1260406" hR="1260406" stAng="18388356" swAng="163195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1BA2C-AADD-407D-8ECB-74635EA6DB4E}">
      <dsp:nvSpPr>
        <dsp:cNvPr id="0" name=""/>
        <dsp:cNvSpPr/>
      </dsp:nvSpPr>
      <dsp:spPr>
        <a:xfrm>
          <a:off x="3148356" y="1260449"/>
          <a:ext cx="1174832" cy="763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Model Selection</a:t>
          </a:r>
        </a:p>
      </dsp:txBody>
      <dsp:txXfrm>
        <a:off x="3185634" y="1297727"/>
        <a:ext cx="1100276" cy="689084"/>
      </dsp:txXfrm>
    </dsp:sp>
    <dsp:sp modelId="{83368AE3-499C-4628-A059-29BC54B76CE3}">
      <dsp:nvSpPr>
        <dsp:cNvPr id="0" name=""/>
        <dsp:cNvSpPr/>
      </dsp:nvSpPr>
      <dsp:spPr>
        <a:xfrm>
          <a:off x="1214960" y="381863"/>
          <a:ext cx="2520812" cy="2520812"/>
        </a:xfrm>
        <a:custGeom>
          <a:avLst/>
          <a:gdLst/>
          <a:ahLst/>
          <a:cxnLst/>
          <a:rect l="0" t="0" r="0" b="0"/>
          <a:pathLst>
            <a:path>
              <a:moveTo>
                <a:pt x="2390068" y="1819410"/>
              </a:moveTo>
              <a:arcTo wR="1260406" hR="1260406" stAng="1579689" swAng="163195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75B64-0CE5-4F8B-A439-A50225A6E56C}">
      <dsp:nvSpPr>
        <dsp:cNvPr id="0" name=""/>
        <dsp:cNvSpPr/>
      </dsp:nvSpPr>
      <dsp:spPr>
        <a:xfrm>
          <a:off x="1887950" y="2520855"/>
          <a:ext cx="1174832" cy="763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Model Validation/Testing</a:t>
          </a:r>
        </a:p>
      </dsp:txBody>
      <dsp:txXfrm>
        <a:off x="1925228" y="2558133"/>
        <a:ext cx="1100276" cy="689084"/>
      </dsp:txXfrm>
    </dsp:sp>
    <dsp:sp modelId="{AE008D48-96AC-4FD7-BED1-8544D2CA912B}">
      <dsp:nvSpPr>
        <dsp:cNvPr id="0" name=""/>
        <dsp:cNvSpPr/>
      </dsp:nvSpPr>
      <dsp:spPr>
        <a:xfrm>
          <a:off x="1214960" y="381863"/>
          <a:ext cx="2520812" cy="2520812"/>
        </a:xfrm>
        <a:custGeom>
          <a:avLst/>
          <a:gdLst/>
          <a:ahLst/>
          <a:cxnLst/>
          <a:rect l="0" t="0" r="0" b="0"/>
          <a:pathLst>
            <a:path>
              <a:moveTo>
                <a:pt x="511172" y="2273950"/>
              </a:moveTo>
              <a:arcTo wR="1260406" hR="1260406" stAng="7588356" swAng="163195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7F4D7-3055-4573-A383-9BB7E3212880}">
      <dsp:nvSpPr>
        <dsp:cNvPr id="0" name=""/>
        <dsp:cNvSpPr/>
      </dsp:nvSpPr>
      <dsp:spPr>
        <a:xfrm>
          <a:off x="627544" y="1260449"/>
          <a:ext cx="1174832" cy="763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Model Training</a:t>
          </a:r>
        </a:p>
      </dsp:txBody>
      <dsp:txXfrm>
        <a:off x="664822" y="1297727"/>
        <a:ext cx="1100276" cy="689084"/>
      </dsp:txXfrm>
    </dsp:sp>
    <dsp:sp modelId="{8A70EFB3-CACA-4A40-98F3-6CF1A9F4CCAC}">
      <dsp:nvSpPr>
        <dsp:cNvPr id="0" name=""/>
        <dsp:cNvSpPr/>
      </dsp:nvSpPr>
      <dsp:spPr>
        <a:xfrm>
          <a:off x="1214960" y="381863"/>
          <a:ext cx="2520812" cy="2520812"/>
        </a:xfrm>
        <a:custGeom>
          <a:avLst/>
          <a:gdLst/>
          <a:ahLst/>
          <a:cxnLst/>
          <a:rect l="0" t="0" r="0" b="0"/>
          <a:pathLst>
            <a:path>
              <a:moveTo>
                <a:pt x="130743" y="701401"/>
              </a:moveTo>
              <a:arcTo wR="1260406" hR="1260406" stAng="12379689" swAng="163195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37C48-FE20-468C-9AE6-14DDAB9BCB7B}">
      <dsp:nvSpPr>
        <dsp:cNvPr id="0" name=""/>
        <dsp:cNvSpPr/>
      </dsp:nvSpPr>
      <dsp:spPr>
        <a:xfrm>
          <a:off x="335" y="298187"/>
          <a:ext cx="715890" cy="42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1. Business Understanding</a:t>
          </a:r>
        </a:p>
      </dsp:txBody>
      <dsp:txXfrm>
        <a:off x="12916" y="310768"/>
        <a:ext cx="690728" cy="404372"/>
      </dsp:txXfrm>
    </dsp:sp>
    <dsp:sp modelId="{00B8F451-59F9-4043-929C-3ABFEB31179F}">
      <dsp:nvSpPr>
        <dsp:cNvPr id="0" name=""/>
        <dsp:cNvSpPr/>
      </dsp:nvSpPr>
      <dsp:spPr>
        <a:xfrm>
          <a:off x="791000" y="424184"/>
          <a:ext cx="151768" cy="1775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791000" y="459692"/>
        <a:ext cx="106238" cy="106524"/>
      </dsp:txXfrm>
    </dsp:sp>
    <dsp:sp modelId="{4972FAFE-8D73-4923-B872-A086216C9608}">
      <dsp:nvSpPr>
        <dsp:cNvPr id="0" name=""/>
        <dsp:cNvSpPr/>
      </dsp:nvSpPr>
      <dsp:spPr>
        <a:xfrm>
          <a:off x="1002582" y="298187"/>
          <a:ext cx="715890" cy="42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2. Data Acquisition</a:t>
          </a:r>
        </a:p>
      </dsp:txBody>
      <dsp:txXfrm>
        <a:off x="1015163" y="310768"/>
        <a:ext cx="690728" cy="4043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B68FE-57EB-4DE2-8E22-87083215505C}">
      <dsp:nvSpPr>
        <dsp:cNvPr id="0" name=""/>
        <dsp:cNvSpPr/>
      </dsp:nvSpPr>
      <dsp:spPr>
        <a:xfrm>
          <a:off x="1075901" y="533"/>
          <a:ext cx="561800" cy="3651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Data Wrangling</a:t>
          </a:r>
        </a:p>
      </dsp:txBody>
      <dsp:txXfrm>
        <a:off x="1093727" y="18359"/>
        <a:ext cx="526148" cy="329518"/>
      </dsp:txXfrm>
    </dsp:sp>
    <dsp:sp modelId="{8BDC5765-EBFD-40B5-A580-078260D7CFEC}">
      <dsp:nvSpPr>
        <dsp:cNvPr id="0" name=""/>
        <dsp:cNvSpPr/>
      </dsp:nvSpPr>
      <dsp:spPr>
        <a:xfrm>
          <a:off x="627351" y="183118"/>
          <a:ext cx="1458901" cy="1458901"/>
        </a:xfrm>
        <a:custGeom>
          <a:avLst/>
          <a:gdLst/>
          <a:ahLst/>
          <a:cxnLst/>
          <a:rect l="0" t="0" r="0" b="0"/>
          <a:pathLst>
            <a:path>
              <a:moveTo>
                <a:pt x="1085584" y="92844"/>
              </a:moveTo>
              <a:arcTo wR="729450" hR="729450" stAng="17953423" swAng="121155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1BA2C-AADD-407D-8ECB-74635EA6DB4E}">
      <dsp:nvSpPr>
        <dsp:cNvPr id="0" name=""/>
        <dsp:cNvSpPr/>
      </dsp:nvSpPr>
      <dsp:spPr>
        <a:xfrm>
          <a:off x="1769650" y="504571"/>
          <a:ext cx="561800" cy="3651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Exploratory Data Analysis</a:t>
          </a:r>
        </a:p>
      </dsp:txBody>
      <dsp:txXfrm>
        <a:off x="1787476" y="522397"/>
        <a:ext cx="526148" cy="329518"/>
      </dsp:txXfrm>
    </dsp:sp>
    <dsp:sp modelId="{83368AE3-499C-4628-A059-29BC54B76CE3}">
      <dsp:nvSpPr>
        <dsp:cNvPr id="0" name=""/>
        <dsp:cNvSpPr/>
      </dsp:nvSpPr>
      <dsp:spPr>
        <a:xfrm>
          <a:off x="627351" y="183118"/>
          <a:ext cx="1458901" cy="1458901"/>
        </a:xfrm>
        <a:custGeom>
          <a:avLst/>
          <a:gdLst/>
          <a:ahLst/>
          <a:cxnLst/>
          <a:rect l="0" t="0" r="0" b="0"/>
          <a:pathLst>
            <a:path>
              <a:moveTo>
                <a:pt x="1457151" y="779944"/>
              </a:moveTo>
              <a:arcTo wR="729450" hR="729450" stAng="21838156" swAng="135974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4F154-B26F-4A42-BFAA-497FE6C9A5EE}">
      <dsp:nvSpPr>
        <dsp:cNvPr id="0" name=""/>
        <dsp:cNvSpPr/>
      </dsp:nvSpPr>
      <dsp:spPr>
        <a:xfrm>
          <a:off x="1504662" y="1320121"/>
          <a:ext cx="561800" cy="3651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Data Visualisation</a:t>
          </a:r>
        </a:p>
      </dsp:txBody>
      <dsp:txXfrm>
        <a:off x="1522488" y="1337947"/>
        <a:ext cx="526148" cy="329518"/>
      </dsp:txXfrm>
    </dsp:sp>
    <dsp:sp modelId="{AF26F97A-BAF8-4528-9918-828FACBA211B}">
      <dsp:nvSpPr>
        <dsp:cNvPr id="0" name=""/>
        <dsp:cNvSpPr/>
      </dsp:nvSpPr>
      <dsp:spPr>
        <a:xfrm>
          <a:off x="627351" y="183118"/>
          <a:ext cx="1458901" cy="1458901"/>
        </a:xfrm>
        <a:custGeom>
          <a:avLst/>
          <a:gdLst/>
          <a:ahLst/>
          <a:cxnLst/>
          <a:rect l="0" t="0" r="0" b="0"/>
          <a:pathLst>
            <a:path>
              <a:moveTo>
                <a:pt x="818972" y="1453387"/>
              </a:moveTo>
              <a:arcTo wR="729450" hR="729450" stAng="4977038" swAng="84592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75B64-0CE5-4F8B-A439-A50225A6E56C}">
      <dsp:nvSpPr>
        <dsp:cNvPr id="0" name=""/>
        <dsp:cNvSpPr/>
      </dsp:nvSpPr>
      <dsp:spPr>
        <a:xfrm>
          <a:off x="647141" y="1320121"/>
          <a:ext cx="561800" cy="3651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Data Preprocessing</a:t>
          </a:r>
        </a:p>
      </dsp:txBody>
      <dsp:txXfrm>
        <a:off x="664967" y="1337947"/>
        <a:ext cx="526148" cy="329518"/>
      </dsp:txXfrm>
    </dsp:sp>
    <dsp:sp modelId="{AE008D48-96AC-4FD7-BED1-8544D2CA912B}">
      <dsp:nvSpPr>
        <dsp:cNvPr id="0" name=""/>
        <dsp:cNvSpPr/>
      </dsp:nvSpPr>
      <dsp:spPr>
        <a:xfrm>
          <a:off x="627351" y="183118"/>
          <a:ext cx="1458901" cy="1458901"/>
        </a:xfrm>
        <a:custGeom>
          <a:avLst/>
          <a:gdLst/>
          <a:ahLst/>
          <a:cxnLst/>
          <a:rect l="0" t="0" r="0" b="0"/>
          <a:pathLst>
            <a:path>
              <a:moveTo>
                <a:pt x="77389" y="1056428"/>
              </a:moveTo>
              <a:arcTo wR="729450" hR="729450" stAng="9202103" swAng="135974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7F4D7-3055-4573-A383-9BB7E3212880}">
      <dsp:nvSpPr>
        <dsp:cNvPr id="0" name=""/>
        <dsp:cNvSpPr/>
      </dsp:nvSpPr>
      <dsp:spPr>
        <a:xfrm>
          <a:off x="382152" y="504571"/>
          <a:ext cx="561800" cy="3651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Data Transformation</a:t>
          </a:r>
        </a:p>
      </dsp:txBody>
      <dsp:txXfrm>
        <a:off x="399978" y="522397"/>
        <a:ext cx="526148" cy="329518"/>
      </dsp:txXfrm>
    </dsp:sp>
    <dsp:sp modelId="{8A70EFB3-CACA-4A40-98F3-6CF1A9F4CCAC}">
      <dsp:nvSpPr>
        <dsp:cNvPr id="0" name=""/>
        <dsp:cNvSpPr/>
      </dsp:nvSpPr>
      <dsp:spPr>
        <a:xfrm>
          <a:off x="627351" y="183118"/>
          <a:ext cx="1458901" cy="1458901"/>
        </a:xfrm>
        <a:custGeom>
          <a:avLst/>
          <a:gdLst/>
          <a:ahLst/>
          <a:cxnLst/>
          <a:rect l="0" t="0" r="0" b="0"/>
          <a:pathLst>
            <a:path>
              <a:moveTo>
                <a:pt x="175464" y="254901"/>
              </a:moveTo>
              <a:arcTo wR="729450" hR="729450" stAng="13235019" swAng="121155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AAB8042-304D-BE17-5EBE-83529EB7F7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1A50031-270F-A51C-AF91-9E0BEA72BE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74023-FD2E-214E-9E27-C542C8FF0871}" type="datetimeFigureOut">
              <a:rPr lang="de-DE" smtClean="0"/>
              <a:t>01.11.2024</a:t>
            </a:fld>
            <a:endParaRPr lang="de-D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626AFC1-FC2C-B321-1AD7-72E878C517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C7C8A1-A5F0-AB06-2245-F6AC6E89C9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F1FD2-C21A-F34B-985A-B9132D930C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0162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17E5F-D3E7-9748-9F1C-CD172F6A2BBB}" type="datetimeFigureOut">
              <a:rPr lang="de-DE" smtClean="0"/>
              <a:t>01.11.2024</a:t>
            </a:fld>
            <a:endParaRPr lang="de-DE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8AC3-662C-5948-88F9-0420B72C7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3118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58BB7E62-6957-DF19-5386-11DB9E539C94}"/>
              </a:ext>
            </a:extLst>
          </p:cNvPr>
          <p:cNvSpPr/>
          <p:nvPr userDrawn="1"/>
        </p:nvSpPr>
        <p:spPr bwMode="auto">
          <a:xfrm>
            <a:off x="1" y="0"/>
            <a:ext cx="12192000" cy="6308608"/>
          </a:xfrm>
          <a:prstGeom prst="rect">
            <a:avLst/>
          </a:prstGeom>
          <a:solidFill>
            <a:srgbClr val="0C7D2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Grafik 12" descr="Ein Bild, das Grün, Schrift, Grafiken, Screenshot enthält.&#10;&#10;Automatisch generierte Beschreibung">
            <a:extLst>
              <a:ext uri="{FF2B5EF4-FFF2-40B4-BE49-F238E27FC236}">
                <a16:creationId xmlns:a16="http://schemas.microsoft.com/office/drawing/2014/main" id="{9DD99FEB-A992-9E44-EF64-2829B67AF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5703" b="36641"/>
          <a:stretch/>
        </p:blipFill>
        <p:spPr>
          <a:xfrm>
            <a:off x="9747739" y="190265"/>
            <a:ext cx="2287098" cy="63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6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234951"/>
            <a:ext cx="11522075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909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7900" y="1556792"/>
            <a:ext cx="5656092" cy="4114800"/>
          </a:xfrm>
        </p:spPr>
        <p:txBody>
          <a:bodyPr/>
          <a:lstStyle>
            <a:lvl1pPr>
              <a:defRPr sz="200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defRPr>
            </a:lvl1pPr>
            <a:lvl2pPr>
              <a:defRPr sz="180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defRPr>
            </a:lvl2pPr>
            <a:lvl3pPr>
              <a:defRPr sz="160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defRPr>
            </a:lvl3pPr>
            <a:lvl4pPr>
              <a:defRPr sz="140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half" idx="10"/>
          </p:nvPr>
        </p:nvSpPr>
        <p:spPr>
          <a:xfrm>
            <a:off x="6312024" y="1558064"/>
            <a:ext cx="5545014" cy="4114800"/>
          </a:xfrm>
        </p:spPr>
        <p:txBody>
          <a:bodyPr/>
          <a:lstStyle>
            <a:lvl1pPr>
              <a:defRPr sz="200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defRPr>
            </a:lvl1pPr>
            <a:lvl2pPr>
              <a:defRPr sz="180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defRPr>
            </a:lvl2pPr>
            <a:lvl3pPr>
              <a:defRPr sz="160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defRPr>
            </a:lvl3pPr>
            <a:lvl4pPr>
              <a:defRPr sz="140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54416" y="280068"/>
            <a:ext cx="1150262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altLang="de-DE" dirty="0"/>
              <a:t>Click </a:t>
            </a:r>
            <a:r>
              <a:rPr lang="de-DE" altLang="de-DE" dirty="0" err="1"/>
              <a:t>to</a:t>
            </a:r>
            <a:r>
              <a:rPr lang="de-DE" altLang="de-DE" dirty="0"/>
              <a:t> </a:t>
            </a:r>
            <a:r>
              <a:rPr lang="de-DE" altLang="de-DE" dirty="0" err="1"/>
              <a:t>edit</a:t>
            </a:r>
            <a:r>
              <a:rPr lang="de-DE" altLang="de-DE" dirty="0"/>
              <a:t> </a:t>
            </a:r>
            <a:r>
              <a:rPr lang="de-DE" altLang="de-DE" dirty="0" err="1"/>
              <a:t>master</a:t>
            </a:r>
            <a:r>
              <a:rPr lang="de-DE" altLang="de-DE" dirty="0"/>
              <a:t> </a:t>
            </a:r>
            <a:r>
              <a:rPr lang="de-DE" altLang="de-DE" dirty="0" err="1"/>
              <a:t>titel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0591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6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963" y="277813"/>
            <a:ext cx="115220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585913"/>
            <a:ext cx="115220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30" name="Text Box 13"/>
          <p:cNvSpPr txBox="1">
            <a:spLocks noChangeArrowheads="1"/>
          </p:cNvSpPr>
          <p:nvPr userDrawn="1"/>
        </p:nvSpPr>
        <p:spPr bwMode="auto">
          <a:xfrm>
            <a:off x="0" y="6281738"/>
            <a:ext cx="12192000" cy="576262"/>
          </a:xfrm>
          <a:prstGeom prst="rect">
            <a:avLst/>
          </a:prstGeom>
          <a:solidFill>
            <a:srgbClr val="0C7D2C"/>
          </a:solidFill>
          <a:ln>
            <a:noFill/>
          </a:ln>
        </p:spPr>
        <p:txBody>
          <a:bodyPr tIns="370800" bIns="262800"/>
          <a:lstStyle>
            <a:lvl1pPr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de-DE" altLang="de-DE" b="1" u="sng">
              <a:latin typeface="Tahoma" panose="020B0604030504040204" pitchFamily="34" charset="0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 userDrawn="1"/>
        </p:nvSpPr>
        <p:spPr bwMode="auto">
          <a:xfrm>
            <a:off x="0" y="6453188"/>
            <a:ext cx="121920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altLang="de-DE" sz="9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      </a:t>
            </a:r>
            <a:r>
              <a:rPr lang="en-GB" altLang="de-DE" sz="9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Greenbootcamps</a:t>
            </a:r>
            <a:r>
              <a:rPr lang="en-GB" altLang="de-DE" sz="9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GmbH</a:t>
            </a:r>
            <a:r>
              <a:rPr lang="en-GB" altLang="de-DE" sz="9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	   	        	                                                                                                     				 </a:t>
            </a:r>
            <a:fld id="{F17E069C-6063-4662-AE63-E3B50100F010}" type="slidenum">
              <a:rPr lang="en-GB" altLang="de-DE" sz="9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eaLnBrk="1" hangingPunct="1">
                <a:spcBef>
                  <a:spcPct val="50000"/>
                </a:spcBef>
                <a:defRPr/>
              </a:pPr>
              <a:t>‹Nr.›</a:t>
            </a:fld>
            <a:r>
              <a:rPr lang="en-GB" altLang="de-DE" sz="9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endParaRPr lang="de-DE" altLang="de-DE" sz="9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Grafik 4" descr="Ein Bild, das Grafiken, Schrift, Grafikdesign, Screenshot enthält.&#10;&#10;Automatisch generierte Beschreibung">
            <a:extLst>
              <a:ext uri="{FF2B5EF4-FFF2-40B4-BE49-F238E27FC236}">
                <a16:creationId xmlns:a16="http://schemas.microsoft.com/office/drawing/2014/main" id="{E5D63919-B2BF-A73B-B76D-665DF60AFFB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972675" y="0"/>
            <a:ext cx="2079626" cy="1039813"/>
          </a:xfrm>
          <a:prstGeom prst="rect">
            <a:avLst/>
          </a:prstGeom>
        </p:spPr>
      </p:pic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9C410640-8FEC-A6CF-ABA3-1FB242BC48E4}"/>
              </a:ext>
            </a:extLst>
          </p:cNvPr>
          <p:cNvCxnSpPr/>
          <p:nvPr userDrawn="1"/>
        </p:nvCxnSpPr>
        <p:spPr bwMode="auto">
          <a:xfrm>
            <a:off x="0" y="1392238"/>
            <a:ext cx="1157288" cy="0"/>
          </a:xfrm>
          <a:prstGeom prst="line">
            <a:avLst/>
          </a:prstGeom>
          <a:noFill/>
          <a:ln w="95250" cap="flat" cmpd="sng" algn="ctr">
            <a:solidFill>
              <a:srgbClr val="0C7D2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7630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>
              <a:lumMod val="75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595959"/>
          </a:solidFill>
          <a:latin typeface="Helvetica-Bold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595959"/>
          </a:solidFill>
          <a:latin typeface="Helvetica-Bold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595959"/>
          </a:solidFill>
          <a:latin typeface="Helvetica-Bold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595959"/>
          </a:solidFill>
          <a:latin typeface="Helvetica-Bold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646B8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646B8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646B8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646B8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F6F6F"/>
        </a:buClr>
        <a:buFont typeface="Arial" panose="020B0604020202020204" pitchFamily="34" charset="0"/>
        <a:buChar char="•"/>
        <a:defRPr>
          <a:solidFill>
            <a:schemeClr val="tx1">
              <a:lumMod val="85000"/>
              <a:lumOff val="15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F6F6F"/>
        </a:buClr>
        <a:buChar char="–"/>
        <a:defRPr sz="1600">
          <a:solidFill>
            <a:schemeClr val="tx1">
              <a:lumMod val="85000"/>
              <a:lumOff val="15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F6F6F"/>
        </a:buClr>
        <a:buChar char="•"/>
        <a:defRPr sz="1400">
          <a:solidFill>
            <a:schemeClr val="tx1">
              <a:lumMod val="85000"/>
              <a:lumOff val="15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F6F6F"/>
        </a:buClr>
        <a:buFont typeface="Symbol" panose="05050102010706020507" pitchFamily="18" charset="2"/>
        <a:buChar char="-"/>
        <a:defRPr sz="1200">
          <a:solidFill>
            <a:schemeClr val="tx1">
              <a:lumMod val="85000"/>
              <a:lumOff val="15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F6F6F"/>
        </a:buClr>
        <a:buChar char="»"/>
        <a:defRPr sz="1000">
          <a:solidFill>
            <a:schemeClr val="tx1">
              <a:lumMod val="85000"/>
              <a:lumOff val="15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13" Type="http://schemas.openxmlformats.org/officeDocument/2006/relationships/diagramLayout" Target="../diagrams/layout19.xml"/><Relationship Id="rId18" Type="http://schemas.openxmlformats.org/officeDocument/2006/relationships/diagramLayout" Target="../diagrams/layout20.xml"/><Relationship Id="rId26" Type="http://schemas.microsoft.com/office/2007/relationships/diagramDrawing" Target="../diagrams/drawing21.xml"/><Relationship Id="rId3" Type="http://schemas.openxmlformats.org/officeDocument/2006/relationships/diagramLayout" Target="../diagrams/layout17.xml"/><Relationship Id="rId21" Type="http://schemas.microsoft.com/office/2007/relationships/diagramDrawing" Target="../diagrams/drawing20.xml"/><Relationship Id="rId7" Type="http://schemas.openxmlformats.org/officeDocument/2006/relationships/diagramData" Target="../diagrams/data18.xml"/><Relationship Id="rId12" Type="http://schemas.openxmlformats.org/officeDocument/2006/relationships/diagramData" Target="../diagrams/data19.xml"/><Relationship Id="rId17" Type="http://schemas.openxmlformats.org/officeDocument/2006/relationships/diagramData" Target="../diagrams/data20.xml"/><Relationship Id="rId25" Type="http://schemas.openxmlformats.org/officeDocument/2006/relationships/diagramColors" Target="../diagrams/colors21.xml"/><Relationship Id="rId2" Type="http://schemas.openxmlformats.org/officeDocument/2006/relationships/diagramData" Target="../diagrams/data17.xml"/><Relationship Id="rId16" Type="http://schemas.microsoft.com/office/2007/relationships/diagramDrawing" Target="../diagrams/drawing19.xml"/><Relationship Id="rId20" Type="http://schemas.openxmlformats.org/officeDocument/2006/relationships/diagramColors" Target="../diagrams/colors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24" Type="http://schemas.openxmlformats.org/officeDocument/2006/relationships/diagramQuickStyle" Target="../diagrams/quickStyle21.xml"/><Relationship Id="rId5" Type="http://schemas.openxmlformats.org/officeDocument/2006/relationships/diagramColors" Target="../diagrams/colors17.xml"/><Relationship Id="rId15" Type="http://schemas.openxmlformats.org/officeDocument/2006/relationships/diagramColors" Target="../diagrams/colors19.xml"/><Relationship Id="rId23" Type="http://schemas.openxmlformats.org/officeDocument/2006/relationships/diagramLayout" Target="../diagrams/layout21.xml"/><Relationship Id="rId10" Type="http://schemas.openxmlformats.org/officeDocument/2006/relationships/diagramColors" Target="../diagrams/colors18.xml"/><Relationship Id="rId19" Type="http://schemas.openxmlformats.org/officeDocument/2006/relationships/diagramQuickStyle" Target="../diagrams/quickStyle20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Relationship Id="rId14" Type="http://schemas.openxmlformats.org/officeDocument/2006/relationships/diagramQuickStyle" Target="../diagrams/quickStyle19.xml"/><Relationship Id="rId22" Type="http://schemas.openxmlformats.org/officeDocument/2006/relationships/diagramData" Target="../diagrams/data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3" Type="http://schemas.openxmlformats.org/officeDocument/2006/relationships/diagramLayout" Target="../diagrams/layout8.xml"/><Relationship Id="rId21" Type="http://schemas.microsoft.com/office/2007/relationships/diagramDrawing" Target="../diagrams/drawing11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10" Type="http://schemas.openxmlformats.org/officeDocument/2006/relationships/diagramColors" Target="../diagrams/colors9.xml"/><Relationship Id="rId19" Type="http://schemas.openxmlformats.org/officeDocument/2006/relationships/diagramQuickStyle" Target="../diagrams/quickStyle11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diagramLayout" Target="../diagrams/layout14.xml"/><Relationship Id="rId18" Type="http://schemas.openxmlformats.org/officeDocument/2006/relationships/diagramLayout" Target="../diagrams/layout15.xml"/><Relationship Id="rId26" Type="http://schemas.microsoft.com/office/2007/relationships/diagramDrawing" Target="../diagrams/drawing16.xml"/><Relationship Id="rId3" Type="http://schemas.openxmlformats.org/officeDocument/2006/relationships/diagramLayout" Target="../diagrams/layout12.xml"/><Relationship Id="rId21" Type="http://schemas.microsoft.com/office/2007/relationships/diagramDrawing" Target="../diagrams/drawing15.xml"/><Relationship Id="rId7" Type="http://schemas.openxmlformats.org/officeDocument/2006/relationships/diagramData" Target="../diagrams/data13.xml"/><Relationship Id="rId12" Type="http://schemas.openxmlformats.org/officeDocument/2006/relationships/diagramData" Target="../diagrams/data14.xml"/><Relationship Id="rId17" Type="http://schemas.openxmlformats.org/officeDocument/2006/relationships/diagramData" Target="../diagrams/data15.xml"/><Relationship Id="rId25" Type="http://schemas.openxmlformats.org/officeDocument/2006/relationships/diagramColors" Target="../diagrams/colors16.xml"/><Relationship Id="rId2" Type="http://schemas.openxmlformats.org/officeDocument/2006/relationships/diagramData" Target="../diagrams/data12.xml"/><Relationship Id="rId16" Type="http://schemas.microsoft.com/office/2007/relationships/diagramDrawing" Target="../diagrams/drawing14.xml"/><Relationship Id="rId20" Type="http://schemas.openxmlformats.org/officeDocument/2006/relationships/diagramColors" Target="../diagrams/colors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24" Type="http://schemas.openxmlformats.org/officeDocument/2006/relationships/diagramQuickStyle" Target="../diagrams/quickStyle16.xml"/><Relationship Id="rId5" Type="http://schemas.openxmlformats.org/officeDocument/2006/relationships/diagramColors" Target="../diagrams/colors12.xml"/><Relationship Id="rId15" Type="http://schemas.openxmlformats.org/officeDocument/2006/relationships/diagramColors" Target="../diagrams/colors14.xml"/><Relationship Id="rId23" Type="http://schemas.openxmlformats.org/officeDocument/2006/relationships/diagramLayout" Target="../diagrams/layout16.xml"/><Relationship Id="rId10" Type="http://schemas.openxmlformats.org/officeDocument/2006/relationships/diagramColors" Target="../diagrams/colors13.xml"/><Relationship Id="rId19" Type="http://schemas.openxmlformats.org/officeDocument/2006/relationships/diagramQuickStyle" Target="../diagrams/quickStyle15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Relationship Id="rId14" Type="http://schemas.openxmlformats.org/officeDocument/2006/relationships/diagramQuickStyle" Target="../diagrams/quickStyle14.xml"/><Relationship Id="rId22" Type="http://schemas.openxmlformats.org/officeDocument/2006/relationships/diagramData" Target="../diagrams/data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E90E3-B604-FD6C-9C19-56612B627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 err="1"/>
              <a:t>MLFlow</a:t>
            </a:r>
            <a:endParaRPr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7D82A3-CD24-BDE7-85A1-7F2C41E7F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Einführung</a:t>
            </a:r>
          </a:p>
        </p:txBody>
      </p:sp>
    </p:spTree>
    <p:extLst>
      <p:ext uri="{BB962C8B-B14F-4D97-AF65-F5344CB8AC3E}">
        <p14:creationId xmlns:p14="http://schemas.microsoft.com/office/powerpoint/2010/main" val="395870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EC58A-0E15-3163-97C5-2234ACB14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FCCCA-7BC4-7FEC-27F1-7B2BC2DB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Machine Learning Lifecycle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AE492BA-6E39-C624-B469-6F035F9701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99066" y="1573294"/>
          <a:ext cx="1718808" cy="1025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9DCFD21D-6EFF-46C2-2F60-3EE832A7FB8B}"/>
              </a:ext>
            </a:extLst>
          </p:cNvPr>
          <p:cNvSpPr txBox="1"/>
          <p:nvPr/>
        </p:nvSpPr>
        <p:spPr>
          <a:xfrm>
            <a:off x="889907" y="3935186"/>
            <a:ext cx="725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Retraining mit neuen Daten</a:t>
            </a:r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0A9A25E6-EF34-369F-43CB-3D5FC1833370}"/>
              </a:ext>
            </a:extLst>
          </p:cNvPr>
          <p:cNvGraphicFramePr/>
          <p:nvPr/>
        </p:nvGraphicFramePr>
        <p:xfrm>
          <a:off x="2848315" y="1275290"/>
          <a:ext cx="2713604" cy="1709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6F703EF3-E4A1-5E5A-896E-60C7928F6D7A}"/>
              </a:ext>
            </a:extLst>
          </p:cNvPr>
          <p:cNvSpPr/>
          <p:nvPr/>
        </p:nvSpPr>
        <p:spPr bwMode="auto">
          <a:xfrm>
            <a:off x="2638156" y="1844619"/>
            <a:ext cx="318407" cy="48325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i="0" u="none" strike="noStrike" normalizeH="0" baseline="0"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D97EA28-7E5A-4276-8684-EA52C3019958}"/>
              </a:ext>
            </a:extLst>
          </p:cNvPr>
          <p:cNvSpPr txBox="1"/>
          <p:nvPr/>
        </p:nvSpPr>
        <p:spPr>
          <a:xfrm>
            <a:off x="3748973" y="2202846"/>
            <a:ext cx="1020536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/>
              <a:t>3. Preprocessing</a:t>
            </a: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9A6E0CC9-D12A-EB61-C278-18D7966A3CDF}"/>
              </a:ext>
            </a:extLst>
          </p:cNvPr>
          <p:cNvGraphicFramePr/>
          <p:nvPr/>
        </p:nvGraphicFramePr>
        <p:xfrm>
          <a:off x="5421601" y="1121305"/>
          <a:ext cx="3371168" cy="1863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A0576481-ED77-BDC8-B549-F45053CCC3DB}"/>
              </a:ext>
            </a:extLst>
          </p:cNvPr>
          <p:cNvSpPr/>
          <p:nvPr/>
        </p:nvSpPr>
        <p:spPr bwMode="auto">
          <a:xfrm>
            <a:off x="5421601" y="1765418"/>
            <a:ext cx="278430" cy="43742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i="0" u="none" strike="noStrike" normalizeH="0" baseline="0"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D38EE06-AC4D-FC11-4E80-81EAFBA8713B}"/>
              </a:ext>
            </a:extLst>
          </p:cNvPr>
          <p:cNvSpPr txBox="1"/>
          <p:nvPr/>
        </p:nvSpPr>
        <p:spPr>
          <a:xfrm>
            <a:off x="6749006" y="1945560"/>
            <a:ext cx="899883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/>
              <a:t>4. Modelling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B29D8A7-A7FF-0DC0-D6B8-C46BB9BE801F}"/>
              </a:ext>
            </a:extLst>
          </p:cNvPr>
          <p:cNvSpPr/>
          <p:nvPr/>
        </p:nvSpPr>
        <p:spPr bwMode="auto">
          <a:xfrm>
            <a:off x="8411198" y="1826877"/>
            <a:ext cx="278430" cy="43742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i="0" u="none" strike="noStrike" normalizeH="0" baseline="0"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graphicFrame>
        <p:nvGraphicFramePr>
          <p:cNvPr id="10" name="Inhaltsplatzhalter 3">
            <a:extLst>
              <a:ext uri="{FF2B5EF4-FFF2-40B4-BE49-F238E27FC236}">
                <a16:creationId xmlns:a16="http://schemas.microsoft.com/office/drawing/2014/main" id="{CA6DDB50-2EB5-8994-CAE8-F9158A17F0F3}"/>
              </a:ext>
            </a:extLst>
          </p:cNvPr>
          <p:cNvGraphicFramePr>
            <a:graphicFrameLocks/>
          </p:cNvGraphicFramePr>
          <p:nvPr/>
        </p:nvGraphicFramePr>
        <p:xfrm>
          <a:off x="9444861" y="1714610"/>
          <a:ext cx="1203696" cy="70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3" name="Inhaltsplatzhalter 3">
            <a:extLst>
              <a:ext uri="{FF2B5EF4-FFF2-40B4-BE49-F238E27FC236}">
                <a16:creationId xmlns:a16="http://schemas.microsoft.com/office/drawing/2014/main" id="{DD88613D-175E-CED2-19B7-79A1A90B29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306074"/>
              </p:ext>
            </p:extLst>
          </p:nvPr>
        </p:nvGraphicFramePr>
        <p:xfrm>
          <a:off x="9433233" y="3378371"/>
          <a:ext cx="1203697" cy="70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83A9F5FD-D22C-8E27-3516-B77BC5B658D7}"/>
              </a:ext>
            </a:extLst>
          </p:cNvPr>
          <p:cNvSpPr/>
          <p:nvPr/>
        </p:nvSpPr>
        <p:spPr bwMode="auto">
          <a:xfrm rot="5400000">
            <a:off x="9819463" y="2679617"/>
            <a:ext cx="431235" cy="43742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i="0" u="none" strike="noStrike" normalizeH="0" baseline="0"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2609DA4A-6A03-BB8A-A0E9-50794E7A3384}"/>
              </a:ext>
            </a:extLst>
          </p:cNvPr>
          <p:cNvSpPr/>
          <p:nvPr/>
        </p:nvSpPr>
        <p:spPr bwMode="auto">
          <a:xfrm rot="5400000">
            <a:off x="9834595" y="4393755"/>
            <a:ext cx="431235" cy="43742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i="0" u="none" strike="noStrike" normalizeH="0" baseline="0"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D2E4CB71-937C-269E-E2FE-BC8E95A7E90B}"/>
              </a:ext>
            </a:extLst>
          </p:cNvPr>
          <p:cNvGrpSpPr/>
          <p:nvPr/>
        </p:nvGrpSpPr>
        <p:grpSpPr>
          <a:xfrm>
            <a:off x="9331780" y="5046900"/>
            <a:ext cx="1442768" cy="938450"/>
            <a:chOff x="587" y="0"/>
            <a:chExt cx="1202521" cy="703680"/>
          </a:xfrm>
          <a:scene3d>
            <a:camera prst="orthographicFront"/>
            <a:lightRig rig="flat" dir="t"/>
          </a:scene3d>
        </p:grpSpPr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6AD3FC03-4AE3-B975-4EAE-49980103AEA3}"/>
                </a:ext>
              </a:extLst>
            </p:cNvPr>
            <p:cNvSpPr/>
            <p:nvPr/>
          </p:nvSpPr>
          <p:spPr>
            <a:xfrm>
              <a:off x="587" y="0"/>
              <a:ext cx="1202521" cy="703680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hteck: abgerundete Ecken 4">
              <a:extLst>
                <a:ext uri="{FF2B5EF4-FFF2-40B4-BE49-F238E27FC236}">
                  <a16:creationId xmlns:a16="http://schemas.microsoft.com/office/drawing/2014/main" id="{D79AAD0A-5B12-F1A2-E60D-542D8729D8D6}"/>
                </a:ext>
              </a:extLst>
            </p:cNvPr>
            <p:cNvSpPr txBox="1"/>
            <p:nvPr/>
          </p:nvSpPr>
          <p:spPr>
            <a:xfrm>
              <a:off x="21197" y="20610"/>
              <a:ext cx="1161301" cy="6624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7. Model Retraining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315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83D444-032F-1799-65A1-C9C84665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Machine Learning Lifecycle - Challenges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B019E24-9D94-F287-214C-613398DB4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4768"/>
          <a:stretch/>
        </p:blipFill>
        <p:spPr>
          <a:xfrm>
            <a:off x="628650" y="1484945"/>
            <a:ext cx="7011389" cy="3113679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57AF543-4738-839C-83CA-82BAB7EA665F}"/>
              </a:ext>
            </a:extLst>
          </p:cNvPr>
          <p:cNvSpPr txBox="1"/>
          <p:nvPr/>
        </p:nvSpPr>
        <p:spPr>
          <a:xfrm>
            <a:off x="416378" y="4816928"/>
            <a:ext cx="7223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Knowledge Gap zwischen Data Scientists und Operation Team</a:t>
            </a:r>
          </a:p>
          <a:p>
            <a:pPr marL="285750" indent="-285750">
              <a:buFontTx/>
              <a:buChar char="-"/>
            </a:pPr>
            <a:r>
              <a:rPr lang="en-US"/>
              <a:t>Schwierige Zusammenarbeit</a:t>
            </a:r>
          </a:p>
          <a:p>
            <a:pPr marL="285750" indent="-285750">
              <a:buFontTx/>
              <a:buChar char="-"/>
            </a:pPr>
            <a:r>
              <a:rPr lang="en-US"/>
              <a:t>80% der entwickelten Modelle schaffen es nicht in die Produktion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5D1D41D-0FC2-48E4-42A5-7C77DDD8F0FA}"/>
              </a:ext>
            </a:extLst>
          </p:cNvPr>
          <p:cNvSpPr txBox="1"/>
          <p:nvPr/>
        </p:nvSpPr>
        <p:spPr>
          <a:xfrm>
            <a:off x="7922080" y="1484945"/>
            <a:ext cx="385354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/>
              <a:t>Welche notwendigen Abhängigkeiten gibt es?</a:t>
            </a:r>
          </a:p>
          <a:p>
            <a:pPr marL="285750" indent="-285750">
              <a:buFontTx/>
              <a:buChar char="-"/>
            </a:pPr>
            <a:r>
              <a:rPr lang="en-US" sz="1600"/>
              <a:t>Welche Pakete sind notwendig?</a:t>
            </a:r>
          </a:p>
          <a:p>
            <a:pPr marL="285750" indent="-285750">
              <a:buFontTx/>
              <a:buChar char="-"/>
            </a:pPr>
            <a:r>
              <a:rPr lang="en-US" sz="1600"/>
              <a:t>Mit welchen Parametern wurde das Modell trainiert?</a:t>
            </a:r>
          </a:p>
          <a:p>
            <a:pPr marL="285750" indent="-285750">
              <a:buFontTx/>
              <a:buChar char="-"/>
            </a:pPr>
            <a:r>
              <a:rPr lang="en-US" sz="1600"/>
              <a:t>Mit welchen Daten wurde das Modell trainiert?</a:t>
            </a:r>
          </a:p>
          <a:p>
            <a:pPr marL="285750" indent="-285750">
              <a:buFontTx/>
              <a:buChar char="-"/>
            </a:pPr>
            <a:r>
              <a:rPr lang="en-US" sz="1600"/>
              <a:t>Welches Datenformat ist notwendig für den Modellinput?</a:t>
            </a:r>
          </a:p>
          <a:p>
            <a:pPr marL="285750" indent="-285750">
              <a:buFontTx/>
              <a:buChar char="-"/>
            </a:pPr>
            <a:r>
              <a:rPr lang="en-US" sz="1600"/>
              <a:t>Welche Variable repräsentiert unser Output?</a:t>
            </a:r>
          </a:p>
          <a:p>
            <a:pPr marL="285750" indent="-285750">
              <a:buFontTx/>
              <a:buChar char="-"/>
            </a:pPr>
            <a:r>
              <a:rPr lang="en-US" sz="1600"/>
              <a:t>Ist das Modell skallierbar?</a:t>
            </a:r>
          </a:p>
        </p:txBody>
      </p:sp>
    </p:spTree>
    <p:extLst>
      <p:ext uri="{BB962C8B-B14F-4D97-AF65-F5344CB8AC3E}">
        <p14:creationId xmlns:p14="http://schemas.microsoft.com/office/powerpoint/2010/main" val="414600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7E109-895E-B761-B24F-0A1B8A4A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Lösung – MLOps Prinzipien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A57E1B-1F3C-6D10-247A-F3D0D287F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/>
              <a:t>Automatisierung: </a:t>
            </a:r>
            <a:r>
              <a:rPr lang="de-DE"/>
              <a:t>Prozesse wie Datenaufbereitung, Training und Deployment werden automatisiert, um Konsistenz und Effizienz zu erhöhen.</a:t>
            </a:r>
          </a:p>
          <a:p>
            <a:pPr marL="0" indent="0">
              <a:buNone/>
            </a:pPr>
            <a:endParaRPr lang="de-DE" sz="1000"/>
          </a:p>
          <a:p>
            <a:pPr marL="0" indent="0">
              <a:buNone/>
            </a:pPr>
            <a:r>
              <a:rPr lang="de-DE" b="1"/>
              <a:t>Versionierung</a:t>
            </a:r>
            <a:r>
              <a:rPr lang="de-DE"/>
              <a:t>: Daten, Modelle und Code werden versioniert, um reproduzierbare Experimente und klare Rückverfolgbarkeit zu gewährleisten.</a:t>
            </a:r>
          </a:p>
          <a:p>
            <a:pPr marL="0" indent="0">
              <a:buNone/>
            </a:pPr>
            <a:endParaRPr lang="de-DE" sz="1000"/>
          </a:p>
          <a:p>
            <a:pPr marL="0" indent="0">
              <a:buNone/>
            </a:pPr>
            <a:r>
              <a:rPr lang="de-DE" b="1"/>
              <a:t>Monitoring und Wartung</a:t>
            </a:r>
            <a:r>
              <a:rPr lang="de-DE"/>
              <a:t>: Modelle werden in der Produktion überwacht (z. B. auf Genauigkeit und Datenverschiebungen) und regelmäßig aktualisiert, um Leistungsabfall zu verhindern.</a:t>
            </a:r>
          </a:p>
          <a:p>
            <a:pPr marL="0" indent="0">
              <a:buNone/>
            </a:pPr>
            <a:endParaRPr lang="de-DE" sz="1000"/>
          </a:p>
          <a:p>
            <a:pPr marL="0" indent="0">
              <a:buNone/>
            </a:pPr>
            <a:r>
              <a:rPr lang="de-DE" b="1"/>
              <a:t>Skalierbarkeit</a:t>
            </a:r>
            <a:r>
              <a:rPr lang="de-DE"/>
              <a:t>: MLOps-Praktiken und -Systeme sind so gestaltet, dass sie ML-Workloads auf große Datenmengen und viele Benutzer skalieren können.</a:t>
            </a:r>
          </a:p>
          <a:p>
            <a:pPr marL="0" indent="0">
              <a:buNone/>
            </a:pPr>
            <a:endParaRPr lang="de-DE" sz="1000"/>
          </a:p>
          <a:p>
            <a:pPr marL="0" indent="0">
              <a:buNone/>
            </a:pPr>
            <a:r>
              <a:rPr lang="de-DE" b="1"/>
              <a:t>Teamzusammenarbeit</a:t>
            </a:r>
            <a:r>
              <a:rPr lang="de-DE"/>
              <a:t>: MLOps fördert eine enge Zusammenarbeit zwischen Data Science, Engineering und DevOps-Teams, um den gesamten ML-Lebenszyklus nahtlos zu unterstützen.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55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D2796-0EB1-8D70-B15E-1B5674ACF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Umsetzung mit MLflow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EDFE74-FEF2-0702-D69E-27B529427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2" y="1502521"/>
            <a:ext cx="11522075" cy="3022827"/>
          </a:xfrm>
        </p:spPr>
        <p:txBody>
          <a:bodyPr/>
          <a:lstStyle/>
          <a:p>
            <a:r>
              <a:rPr lang="en-US"/>
              <a:t>Mlflow als zentrales Werkzeug, mit den MLOps-Prinzipien technisch umgesetzt werden können.</a:t>
            </a:r>
          </a:p>
          <a:p>
            <a:r>
              <a:rPr lang="en-US"/>
              <a:t>Bietet Teams eine Plattform, um ML-Workflows zu vereinfachen, zu strukturieren und zu automatisieren.</a:t>
            </a:r>
          </a:p>
          <a:p>
            <a:endParaRPr lang="en-US"/>
          </a:p>
          <a:p>
            <a:pPr marL="1714500" lvl="4" indent="0">
              <a:buNone/>
            </a:pPr>
            <a:r>
              <a:rPr lang="en-US" sz="1800" b="1"/>
              <a:t>Kernkomponenten: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F0210F8-BC3B-B690-EA39-92BAB87C6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953" y="2687794"/>
            <a:ext cx="3586641" cy="1482412"/>
          </a:xfrm>
          <a:prstGeom prst="rect">
            <a:avLst/>
          </a:prstGeom>
        </p:spPr>
      </p:pic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13D8B38F-FA43-24F1-D82C-A2075DE501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2055476"/>
              </p:ext>
            </p:extLst>
          </p:nvPr>
        </p:nvGraphicFramePr>
        <p:xfrm>
          <a:off x="1526721" y="2890561"/>
          <a:ext cx="4686300" cy="271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3239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BFED4-E687-7C66-305C-A12C48F7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MLflow - Vorteile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E3687B-E6FA-CA21-506B-92CAB275E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Einfach zu implementieren</a:t>
            </a:r>
          </a:p>
          <a:p>
            <a:pPr>
              <a:lnSpc>
                <a:spcPct val="150000"/>
              </a:lnSpc>
            </a:pPr>
            <a:r>
              <a:rPr lang="en-US"/>
              <a:t>In vielen Programmiersprachen verfügbar</a:t>
            </a:r>
          </a:p>
          <a:p>
            <a:pPr>
              <a:lnSpc>
                <a:spcPct val="150000"/>
              </a:lnSpc>
            </a:pPr>
            <a:r>
              <a:rPr lang="en-US"/>
              <a:t>Kompartibel mit vielen ML-Bibliotheken/Frameworks (Tensorflow, Scikit-Learn, Pytorch, ...)</a:t>
            </a:r>
          </a:p>
          <a:p>
            <a:pPr>
              <a:lnSpc>
                <a:spcPct val="150000"/>
              </a:lnSpc>
            </a:pPr>
            <a:r>
              <a:rPr lang="en-US"/>
              <a:t>Integration mit anderen Tools (Docker, Kubernetes, Cloud Services, ...)</a:t>
            </a:r>
          </a:p>
        </p:txBody>
      </p:sp>
    </p:spTree>
    <p:extLst>
      <p:ext uri="{BB962C8B-B14F-4D97-AF65-F5344CB8AC3E}">
        <p14:creationId xmlns:p14="http://schemas.microsoft.com/office/powerpoint/2010/main" val="1495934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2D402-D553-8710-C01E-6916193F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MLflow - Tracking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594AB6-B636-B41F-7EF7-4EB10985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/>
              <a:t>Tracking der Modellparameter, Code Versionen, Metriken, Resultate unserer Experimente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/>
              <a:t>Logging und Tracking in einem zentralen Register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/>
              <a:t>Web-based User Interface für die Visualisierung unserer Runs, Metriken, Parameter und Vergleiche unterschiedlicher Experimente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/>
              <a:t>MLflow Tracking kann lokal oder auf einem Server betrieben werden, sodass Teammitglieder Experimente vergleichen und nachverfolgen können</a:t>
            </a: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A0C4EC4-3C27-FF53-98F4-7FC9C5DFA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80376" y="4091959"/>
            <a:ext cx="2710619" cy="193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5845920-6C57-99F6-8BF5-2897E8A041AA}"/>
              </a:ext>
            </a:extLst>
          </p:cNvPr>
          <p:cNvCxnSpPr>
            <a:cxnSpLocks/>
          </p:cNvCxnSpPr>
          <p:nvPr/>
        </p:nvCxnSpPr>
        <p:spPr bwMode="auto">
          <a:xfrm>
            <a:off x="7580376" y="4091959"/>
            <a:ext cx="2710619" cy="193393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1A20DD59-F3AE-CB5C-8D76-49D52F6869F7}"/>
              </a:ext>
            </a:extLst>
          </p:cNvPr>
          <p:cNvCxnSpPr>
            <a:cxnSpLocks/>
          </p:cNvCxnSpPr>
          <p:nvPr/>
        </p:nvCxnSpPr>
        <p:spPr bwMode="auto">
          <a:xfrm flipV="1">
            <a:off x="7580376" y="3986784"/>
            <a:ext cx="2587752" cy="192189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974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B2174-1166-5D95-150A-D84425DB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MLflow - Projects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6B7241-8550-E3AB-D8EA-7B0372D9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/>
              <a:t>MLflow Projects definiert eine </a:t>
            </a:r>
            <a:r>
              <a:rPr lang="de-DE" b="1"/>
              <a:t>Standardstruktur</a:t>
            </a:r>
            <a:r>
              <a:rPr lang="de-DE"/>
              <a:t> für ML-Projekte, um ihre </a:t>
            </a:r>
            <a:r>
              <a:rPr lang="de-DE" b="1"/>
              <a:t>Reproduzierbarkeit</a:t>
            </a:r>
            <a:r>
              <a:rPr lang="de-DE"/>
              <a:t> sicherzustellen.</a:t>
            </a:r>
          </a:p>
          <a:p>
            <a:pPr>
              <a:lnSpc>
                <a:spcPct val="150000"/>
              </a:lnSpc>
            </a:pPr>
            <a:r>
              <a:rPr lang="de-DE"/>
              <a:t>Jedes Projekt wird als Paket mit Code, Abhängigkeiten und Konfigurationsdateien organisiert, wodurch es überall identisch reproduzierbar wird.</a:t>
            </a:r>
          </a:p>
          <a:p>
            <a:pPr>
              <a:lnSpc>
                <a:spcPct val="150000"/>
              </a:lnSpc>
            </a:pPr>
            <a:r>
              <a:rPr lang="de-DE"/>
              <a:t>MLproject Datei, die den Einstiegspunkt und Parameter definiert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69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C1277-E67B-FBEB-D54C-F20C7890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MLflow -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1ABAB2-5834-ABA2-F3FB-67308A4B7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MLflow Models bietet eine Struktur zur Standardisierung und Bereitstellung von Modellen.</a:t>
            </a:r>
          </a:p>
          <a:p>
            <a:endParaRPr lang="de-DE" sz="1000"/>
          </a:p>
          <a:p>
            <a:r>
              <a:rPr lang="de-DE"/>
              <a:t>Modelle werden in einem einheitlichen Format gespeichert, das verschiedene Ausgabeformate unterstützt, z.B. als Python-Funktion, REST-API oder Container.</a:t>
            </a:r>
          </a:p>
          <a:p>
            <a:endParaRPr lang="de-DE" sz="1000"/>
          </a:p>
          <a:p>
            <a:r>
              <a:rPr lang="de-DE"/>
              <a:t>Modellformat: MLflow-Modelle werden als MLmodel gespeichert und unterstützen mehrere Frameworks (z.B. TensorFlow, PyTorch, Scikit-Learn).</a:t>
            </a:r>
          </a:p>
          <a:p>
            <a:endParaRPr lang="de-DE" sz="1000"/>
          </a:p>
          <a:p>
            <a:r>
              <a:rPr lang="de-DE"/>
              <a:t>Bereitstellung: Modelle können mit MLflow in Produktionsumgebungen bereitgestellt werden, z.B. durch Exportieren in Docker</a:t>
            </a:r>
          </a:p>
          <a:p>
            <a:endParaRPr lang="de-DE" sz="1000"/>
          </a:p>
          <a:p>
            <a:r>
              <a:rPr lang="de-DE"/>
              <a:t>Interoperabilität: Ermöglicht die Nutzung und Bereitstellung des Modells in verschiedenen Umgebungen und Frameworks, was die Flexibilität bei der Produktion erhöht.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61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C74DE-6103-792A-342B-791A7582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MLflow -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5DC021-D869-1705-57C8-68F003648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MLflow Registry fungiert als Modell-Repository zur Versionierung, Archivierung und gemeinsamen Nutzung von Modellen. </a:t>
            </a:r>
          </a:p>
          <a:p>
            <a:endParaRPr lang="de-DE"/>
          </a:p>
          <a:p>
            <a:r>
              <a:rPr lang="de-DE"/>
              <a:t>Erlaubt Teams, den gesamten Lebenszyklus eines Modells zu verfolgen und zu verwalten.</a:t>
            </a:r>
          </a:p>
          <a:p>
            <a:endParaRPr lang="de-DE"/>
          </a:p>
          <a:p>
            <a:r>
              <a:rPr lang="de-DE"/>
              <a:t>Modelle werden versioniert und können nach Versionen, Namen, anderen Kriterien, gesucht werden.</a:t>
            </a:r>
          </a:p>
          <a:p>
            <a:endParaRPr lang="de-DE"/>
          </a:p>
          <a:p>
            <a:r>
              <a:rPr lang="de-DE"/>
              <a:t>Modelle können verschiedene Status haben, z.B. „Entwicklung“, „Test“, „Staging“ und „Produktion“</a:t>
            </a:r>
          </a:p>
          <a:p>
            <a:endParaRPr lang="de-DE"/>
          </a:p>
          <a:p>
            <a:r>
              <a:rPr lang="de-DE"/>
              <a:t>Die Registry speichert Metadaten von Modellen und mit Option der benutzerdefinierten Ergänzung (z.B. Kommentare, Beschreibung, ...).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69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E54ED5-A63F-82C9-355D-FB6F04291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 sz="4800"/>
              <a:t>Hands On!</a:t>
            </a:r>
          </a:p>
        </p:txBody>
      </p:sp>
    </p:spTree>
    <p:extLst>
      <p:ext uri="{BB962C8B-B14F-4D97-AF65-F5344CB8AC3E}">
        <p14:creationId xmlns:p14="http://schemas.microsoft.com/office/powerpoint/2010/main" val="416931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C6097-6E09-150E-5AC2-93B079B03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Was ist MLflow?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8F795-17B8-5A5E-AF7E-C5834F9E3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de-DE" sz="2000"/>
              <a:t>Open-Source-Plattform für das Management des gesamten Machine-Learning-Lebenszyklus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Tool basierend auf den Prinzipien von MLOps (Machine Learning Operations)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sz="2000"/>
          </a:p>
          <a:p>
            <a:pPr>
              <a:lnSpc>
                <a:spcPct val="150000"/>
              </a:lnSpc>
              <a:buFontTx/>
              <a:buChar char="-"/>
            </a:pPr>
            <a:endParaRPr lang="en-US" sz="2000"/>
          </a:p>
          <a:p>
            <a:pPr marL="1257300" lvl="3" indent="0">
              <a:lnSpc>
                <a:spcPct val="150000"/>
              </a:lnSpc>
              <a:buNone/>
            </a:pPr>
            <a:endParaRPr lang="en-US" sz="2400"/>
          </a:p>
          <a:p>
            <a:pPr marL="1257300" lvl="3" indent="0">
              <a:lnSpc>
                <a:spcPct val="150000"/>
              </a:lnSpc>
              <a:buNone/>
            </a:pPr>
            <a:r>
              <a:rPr lang="en-US" sz="2400"/>
              <a:t>Was ist </a:t>
            </a:r>
            <a:r>
              <a:rPr lang="en-US" sz="2400" b="1"/>
              <a:t>MLOps</a:t>
            </a:r>
            <a:r>
              <a:rPr lang="en-US" sz="2400"/>
              <a:t>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EF0ECD4-B582-BBE3-43C1-31EB9AD67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30124"/>
            <a:ext cx="3644164" cy="162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71C70-FF22-59A7-5DDE-FD1521D4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Was ist MLOps?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C1C21F-85B8-8E72-9076-361ED52D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ML + Ops → Machine Learning + Operations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Machine Learning: Machine Learning Modell Entwicklung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Operations: Deployment/Inbetriebnahme von Code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MLOps: Integration beider Disziplinen, die konventionell getrennt gehalten werden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1800"/>
              <a:t>Kein Tool, sondern Prinzipien/Strukturen, die erforderlich sind um ML-Modelle zuverlässig in Produktion betreiben zu können.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1800" b="1" dirty="0"/>
              <a:t>Ziel</a:t>
            </a:r>
            <a:r>
              <a:rPr lang="en-US" sz="1800" b="1"/>
              <a:t>: </a:t>
            </a:r>
            <a:r>
              <a:rPr lang="de-DE" sz="1800" dirty="0"/>
              <a:t>Standardisierung</a:t>
            </a:r>
            <a:r>
              <a:rPr lang="en-US" sz="1800"/>
              <a:t>, </a:t>
            </a:r>
            <a:r>
              <a:rPr lang="de-AT" sz="1800" dirty="0"/>
              <a:t>Automatisierung</a:t>
            </a:r>
            <a:r>
              <a:rPr lang="en-US" sz="1800" dirty="0"/>
              <a:t>, </a:t>
            </a:r>
            <a:r>
              <a:rPr lang="en-US" sz="1800" dirty="0" err="1"/>
              <a:t>Testbarkeit</a:t>
            </a:r>
            <a:r>
              <a:rPr lang="en-US" sz="1800" dirty="0"/>
              <a:t> und </a:t>
            </a:r>
            <a:r>
              <a:rPr lang="en-US" sz="1800" dirty="0" err="1"/>
              <a:t>Überwachung</a:t>
            </a:r>
            <a:r>
              <a:rPr lang="en-US" sz="1800" dirty="0"/>
              <a:t> von Machine Learning Pipelines.</a:t>
            </a:r>
          </a:p>
          <a:p>
            <a:pPr lvl="1">
              <a:lnSpc>
                <a:spcPct val="150000"/>
              </a:lnSpc>
              <a:buFontTx/>
              <a:buChar char="-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488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5493F-80B7-7C1B-BD3A-113DA8F9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Machine Learning Lifecycle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DF8A145-77FA-1E4D-BFCE-EE6B4582D5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266476"/>
              </p:ext>
            </p:extLst>
          </p:nvPr>
        </p:nvGraphicFramePr>
        <p:xfrm>
          <a:off x="918710" y="1585911"/>
          <a:ext cx="5175929" cy="2267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0576D731-39A2-9D3F-33C3-6FA9453D071C}"/>
              </a:ext>
            </a:extLst>
          </p:cNvPr>
          <p:cNvSpPr txBox="1"/>
          <p:nvPr/>
        </p:nvSpPr>
        <p:spPr>
          <a:xfrm>
            <a:off x="889907" y="3935186"/>
            <a:ext cx="1040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Erstellen der Projekt-Requirements und Ziele</a:t>
            </a:r>
          </a:p>
        </p:txBody>
      </p:sp>
    </p:spTree>
    <p:extLst>
      <p:ext uri="{BB962C8B-B14F-4D97-AF65-F5344CB8AC3E}">
        <p14:creationId xmlns:p14="http://schemas.microsoft.com/office/powerpoint/2010/main" val="92369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C370E-A0FD-C82F-3623-DD34C73E4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31434-06F6-EE76-1DD7-FBBF8919F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Machine Learning Lifecycle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AB82F30-CE42-33EC-FCBB-F3D66FC02B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816885"/>
              </p:ext>
            </p:extLst>
          </p:nvPr>
        </p:nvGraphicFramePr>
        <p:xfrm>
          <a:off x="918710" y="1585911"/>
          <a:ext cx="5175929" cy="2267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DC2FB1CB-CE1D-FAD7-AA56-9D8128CBD13E}"/>
              </a:ext>
            </a:extLst>
          </p:cNvPr>
          <p:cNvSpPr txBox="1"/>
          <p:nvPr/>
        </p:nvSpPr>
        <p:spPr>
          <a:xfrm>
            <a:off x="889907" y="3935186"/>
            <a:ext cx="10409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Datenquellen identifizieren</a:t>
            </a:r>
          </a:p>
          <a:p>
            <a:pPr marL="285750" indent="-285750">
              <a:buFontTx/>
              <a:buChar char="-"/>
            </a:pPr>
            <a:r>
              <a:rPr lang="en-US"/>
              <a:t>Datenformate identifizieren</a:t>
            </a:r>
          </a:p>
          <a:p>
            <a:pPr marL="285750" indent="-285750">
              <a:buFontTx/>
              <a:buChar char="-"/>
            </a:pPr>
            <a:r>
              <a:rPr lang="en-US"/>
              <a:t>Verbindung zu Daten erstellen</a:t>
            </a:r>
          </a:p>
          <a:p>
            <a:pPr marL="285750" indent="-285750">
              <a:buFontTx/>
              <a:buChar char="-"/>
            </a:pPr>
            <a:r>
              <a:rPr lang="en-US"/>
              <a:t>Data Lake erstellen</a:t>
            </a:r>
          </a:p>
        </p:txBody>
      </p:sp>
    </p:spTree>
    <p:extLst>
      <p:ext uri="{BB962C8B-B14F-4D97-AF65-F5344CB8AC3E}">
        <p14:creationId xmlns:p14="http://schemas.microsoft.com/office/powerpoint/2010/main" val="402634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DF71C-2E74-BB12-6F12-27FEFE5C0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7E598-71E9-7DB4-E2E7-23743FE6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Machine Learning Lifecycle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0A24459E-D066-2174-E1E2-4AC096A466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483969"/>
              </p:ext>
            </p:extLst>
          </p:nvPr>
        </p:nvGraphicFramePr>
        <p:xfrm>
          <a:off x="918710" y="1706336"/>
          <a:ext cx="4216626" cy="146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73C86FF4-731F-E334-1114-B8EC2C6C5E03}"/>
              </a:ext>
            </a:extLst>
          </p:cNvPr>
          <p:cNvSpPr txBox="1"/>
          <p:nvPr/>
        </p:nvSpPr>
        <p:spPr>
          <a:xfrm>
            <a:off x="889907" y="3935186"/>
            <a:ext cx="5927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Data Cleaning</a:t>
            </a:r>
          </a:p>
          <a:p>
            <a:pPr marL="285750" indent="-285750">
              <a:buFontTx/>
              <a:buChar char="-"/>
            </a:pPr>
            <a:r>
              <a:rPr lang="en-US"/>
              <a:t>Data Tranformation (z.B. Joins, String Funktionen, Mathematische Operationen)</a:t>
            </a:r>
          </a:p>
          <a:p>
            <a:pPr marL="285750" indent="-285750">
              <a:buFontTx/>
              <a:buChar char="-"/>
            </a:pPr>
            <a:r>
              <a:rPr lang="en-US"/>
              <a:t>EDA (Hypothesis Tests, Anomalieerkennung, Outliererkennung)</a:t>
            </a:r>
          </a:p>
          <a:p>
            <a:pPr marL="285750" indent="-285750">
              <a:buFontTx/>
              <a:buChar char="-"/>
            </a:pPr>
            <a:r>
              <a:rPr lang="en-US"/>
              <a:t>Visualisierungen der Daten</a:t>
            </a:r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206BACF0-1F70-A77F-FC0B-2FBD9D03B0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7483418"/>
              </p:ext>
            </p:extLst>
          </p:nvPr>
        </p:nvGraphicFramePr>
        <p:xfrm>
          <a:off x="6094639" y="1008894"/>
          <a:ext cx="5024664" cy="382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24A18A7D-9F25-4768-1A7A-74DD6D7FC827}"/>
              </a:ext>
            </a:extLst>
          </p:cNvPr>
          <p:cNvSpPr/>
          <p:nvPr/>
        </p:nvSpPr>
        <p:spPr bwMode="auto">
          <a:xfrm>
            <a:off x="5527222" y="2139083"/>
            <a:ext cx="567417" cy="73366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i="0" u="none" strike="noStrike" normalizeH="0" baseline="0"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124C6F7-3254-E082-043D-D4EC1417C78D}"/>
              </a:ext>
            </a:extLst>
          </p:cNvPr>
          <p:cNvSpPr txBox="1"/>
          <p:nvPr/>
        </p:nvSpPr>
        <p:spPr>
          <a:xfrm>
            <a:off x="7707085" y="3174054"/>
            <a:ext cx="2098222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/>
              <a:t>3. Preprocessing</a:t>
            </a:r>
          </a:p>
        </p:txBody>
      </p:sp>
    </p:spTree>
    <p:extLst>
      <p:ext uri="{BB962C8B-B14F-4D97-AF65-F5344CB8AC3E}">
        <p14:creationId xmlns:p14="http://schemas.microsoft.com/office/powerpoint/2010/main" val="52928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157EF-4BBC-0D4F-82EB-FA82B4015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9F5128-1795-2A51-B998-89200AF4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Machine Learning Lifecycle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10412F06-9067-0267-B22D-912257E3B5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789947"/>
              </p:ext>
            </p:extLst>
          </p:nvPr>
        </p:nvGraphicFramePr>
        <p:xfrm>
          <a:off x="803956" y="1602990"/>
          <a:ext cx="2240869" cy="1166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18EFB977-9FCD-D38F-B836-E70BC73B8C57}"/>
              </a:ext>
            </a:extLst>
          </p:cNvPr>
          <p:cNvSpPr txBox="1"/>
          <p:nvPr/>
        </p:nvSpPr>
        <p:spPr>
          <a:xfrm>
            <a:off x="889907" y="3935186"/>
            <a:ext cx="7258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Wahl des Algorithmus </a:t>
            </a:r>
          </a:p>
          <a:p>
            <a:pPr marL="285750" indent="-285750">
              <a:buFontTx/>
              <a:buChar char="-"/>
            </a:pPr>
            <a:r>
              <a:rPr lang="en-US"/>
              <a:t>Datensplit (Train, Test, Validation)</a:t>
            </a:r>
          </a:p>
          <a:p>
            <a:pPr marL="285750" indent="-285750">
              <a:buFontTx/>
              <a:buChar char="-"/>
            </a:pPr>
            <a:r>
              <a:rPr lang="en-US"/>
              <a:t>Training und Validation des Models</a:t>
            </a:r>
          </a:p>
          <a:p>
            <a:pPr marL="285750" indent="-285750">
              <a:buFontTx/>
              <a:buChar char="-"/>
            </a:pPr>
            <a:r>
              <a:rPr lang="en-US"/>
              <a:t>Experimentieren mit unterschiedlichen Trainingskonfigurationen/Modellen/Features/Datengrundlagen</a:t>
            </a:r>
          </a:p>
          <a:p>
            <a:pPr marL="285750" indent="-285750">
              <a:buFontTx/>
              <a:buChar char="-"/>
            </a:pPr>
            <a:r>
              <a:rPr lang="en-US"/>
              <a:t>Hyperparameter Tuning</a:t>
            </a:r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8F4F6320-F88D-2758-09E0-F22B9C24F5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8040"/>
              </p:ext>
            </p:extLst>
          </p:nvPr>
        </p:nvGraphicFramePr>
        <p:xfrm>
          <a:off x="3572896" y="1275290"/>
          <a:ext cx="2957512" cy="1884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A04025E6-C356-89A9-7944-C0F942A1703C}"/>
              </a:ext>
            </a:extLst>
          </p:cNvPr>
          <p:cNvSpPr/>
          <p:nvPr/>
        </p:nvSpPr>
        <p:spPr bwMode="auto">
          <a:xfrm>
            <a:off x="3254489" y="1944565"/>
            <a:ext cx="318407" cy="48325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i="0" u="none" strike="noStrike" normalizeH="0" baseline="0"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46F37C-610E-FCA8-3E6B-23F9CA7947B1}"/>
              </a:ext>
            </a:extLst>
          </p:cNvPr>
          <p:cNvSpPr txBox="1"/>
          <p:nvPr/>
        </p:nvSpPr>
        <p:spPr>
          <a:xfrm>
            <a:off x="4541384" y="2338372"/>
            <a:ext cx="1020536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/>
              <a:t>3. Preprocessing</a:t>
            </a: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5E72D966-B529-8E87-499A-F06C4348D6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8335047"/>
              </p:ext>
            </p:extLst>
          </p:nvPr>
        </p:nvGraphicFramePr>
        <p:xfrm>
          <a:off x="6630082" y="1058860"/>
          <a:ext cx="4950733" cy="3284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64346903-BDFC-7FC8-AA92-F273D0AE669A}"/>
              </a:ext>
            </a:extLst>
          </p:cNvPr>
          <p:cNvSpPr/>
          <p:nvPr/>
        </p:nvSpPr>
        <p:spPr bwMode="auto">
          <a:xfrm rot="829698">
            <a:off x="6477270" y="1989038"/>
            <a:ext cx="318407" cy="48325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i="0" u="none" strike="noStrike" normalizeH="0" baseline="0"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8C062B6-21B4-CF80-A038-18342A486780}"/>
              </a:ext>
            </a:extLst>
          </p:cNvPr>
          <p:cNvSpPr txBox="1"/>
          <p:nvPr/>
        </p:nvSpPr>
        <p:spPr>
          <a:xfrm>
            <a:off x="8463645" y="2553816"/>
            <a:ext cx="1310481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/>
              <a:t>4. Modelling</a:t>
            </a:r>
          </a:p>
        </p:txBody>
      </p:sp>
    </p:spTree>
    <p:extLst>
      <p:ext uri="{BB962C8B-B14F-4D97-AF65-F5344CB8AC3E}">
        <p14:creationId xmlns:p14="http://schemas.microsoft.com/office/powerpoint/2010/main" val="13025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6D5B8-68A2-BA8A-A33C-AFB0796F1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586A6-44A7-34C6-4F2C-34D7ED5E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Machine Learning Lifecycle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8027E31-C400-191F-19F1-685003D21E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074015"/>
              </p:ext>
            </p:extLst>
          </p:nvPr>
        </p:nvGraphicFramePr>
        <p:xfrm>
          <a:off x="699066" y="1573294"/>
          <a:ext cx="1718808" cy="1025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690DE31B-3E08-603F-A6C0-0B7DC7E7BC32}"/>
              </a:ext>
            </a:extLst>
          </p:cNvPr>
          <p:cNvSpPr txBox="1"/>
          <p:nvPr/>
        </p:nvSpPr>
        <p:spPr>
          <a:xfrm>
            <a:off x="889907" y="3935186"/>
            <a:ext cx="725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Inbetriebnahme des besten Modells</a:t>
            </a:r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A2A2F169-0E37-FB10-94F0-452FBF45A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309897"/>
              </p:ext>
            </p:extLst>
          </p:nvPr>
        </p:nvGraphicFramePr>
        <p:xfrm>
          <a:off x="2848315" y="1275290"/>
          <a:ext cx="2713604" cy="1709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199CA83E-F9DB-08CF-092A-0F28BFA1C9C8}"/>
              </a:ext>
            </a:extLst>
          </p:cNvPr>
          <p:cNvSpPr/>
          <p:nvPr/>
        </p:nvSpPr>
        <p:spPr bwMode="auto">
          <a:xfrm>
            <a:off x="2638156" y="1844619"/>
            <a:ext cx="318407" cy="48325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i="0" u="none" strike="noStrike" normalizeH="0" baseline="0"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099E2C4-732D-7723-42C7-8EA09D45AE01}"/>
              </a:ext>
            </a:extLst>
          </p:cNvPr>
          <p:cNvSpPr txBox="1"/>
          <p:nvPr/>
        </p:nvSpPr>
        <p:spPr>
          <a:xfrm>
            <a:off x="3748973" y="2202846"/>
            <a:ext cx="1020536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/>
              <a:t>3. Preprocessing</a:t>
            </a: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486746D5-0E13-D69D-3694-2A1DCBA784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3850412"/>
              </p:ext>
            </p:extLst>
          </p:nvPr>
        </p:nvGraphicFramePr>
        <p:xfrm>
          <a:off x="5421601" y="1121305"/>
          <a:ext cx="3371168" cy="1863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CACCDCFA-23A2-5825-42CB-A3FA00AE3092}"/>
              </a:ext>
            </a:extLst>
          </p:cNvPr>
          <p:cNvSpPr/>
          <p:nvPr/>
        </p:nvSpPr>
        <p:spPr bwMode="auto">
          <a:xfrm>
            <a:off x="5421601" y="1765418"/>
            <a:ext cx="278430" cy="43742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i="0" u="none" strike="noStrike" normalizeH="0" baseline="0"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4788B03-761A-8049-50D5-992D7F832690}"/>
              </a:ext>
            </a:extLst>
          </p:cNvPr>
          <p:cNvSpPr txBox="1"/>
          <p:nvPr/>
        </p:nvSpPr>
        <p:spPr>
          <a:xfrm>
            <a:off x="6749006" y="1945560"/>
            <a:ext cx="899883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/>
              <a:t>4. Modelling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A48D0C51-41D6-72D8-0A42-897D45485DD8}"/>
              </a:ext>
            </a:extLst>
          </p:cNvPr>
          <p:cNvSpPr/>
          <p:nvPr/>
        </p:nvSpPr>
        <p:spPr bwMode="auto">
          <a:xfrm>
            <a:off x="8411198" y="1826877"/>
            <a:ext cx="278430" cy="43742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i="0" u="none" strike="noStrike" normalizeH="0" baseline="0"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graphicFrame>
        <p:nvGraphicFramePr>
          <p:cNvPr id="10" name="Inhaltsplatzhalter 3">
            <a:extLst>
              <a:ext uri="{FF2B5EF4-FFF2-40B4-BE49-F238E27FC236}">
                <a16:creationId xmlns:a16="http://schemas.microsoft.com/office/drawing/2014/main" id="{E4BBD06E-E71B-6A90-C4CA-2F83DFD9F4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1578041"/>
              </p:ext>
            </p:extLst>
          </p:nvPr>
        </p:nvGraphicFramePr>
        <p:xfrm>
          <a:off x="9135836" y="1449744"/>
          <a:ext cx="1778338" cy="1206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94154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C1741-186D-DA0E-5FBC-9E79D938A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4CE789-32E7-C243-E123-87F74803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Machine Learning Lifecycle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765B7CE-6268-6663-0354-FEEB510E81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99066" y="1573294"/>
          <a:ext cx="1718808" cy="1025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3967D92B-216A-19CF-B820-72F6E4996EB5}"/>
              </a:ext>
            </a:extLst>
          </p:cNvPr>
          <p:cNvSpPr txBox="1"/>
          <p:nvPr/>
        </p:nvSpPr>
        <p:spPr>
          <a:xfrm>
            <a:off x="889907" y="3935186"/>
            <a:ext cx="7258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Monitoring/Überwachung</a:t>
            </a:r>
          </a:p>
          <a:p>
            <a:pPr marL="742950" lvl="1" indent="-285750">
              <a:buFontTx/>
              <a:buChar char="-"/>
            </a:pPr>
            <a:r>
              <a:rPr lang="en-US"/>
              <a:t>Performance in Produktion/Betrieb</a:t>
            </a:r>
          </a:p>
          <a:p>
            <a:pPr marL="742950" lvl="1" indent="-285750">
              <a:buFontTx/>
              <a:buChar char="-"/>
            </a:pPr>
            <a:r>
              <a:rPr lang="en-US"/>
              <a:t>Datadrifts</a:t>
            </a:r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58D28B24-93EE-5F03-B319-2A6E92F6950F}"/>
              </a:ext>
            </a:extLst>
          </p:cNvPr>
          <p:cNvGraphicFramePr/>
          <p:nvPr/>
        </p:nvGraphicFramePr>
        <p:xfrm>
          <a:off x="2848315" y="1275290"/>
          <a:ext cx="2713604" cy="1709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66986165-17D0-0718-F072-8B21F363ABCD}"/>
              </a:ext>
            </a:extLst>
          </p:cNvPr>
          <p:cNvSpPr/>
          <p:nvPr/>
        </p:nvSpPr>
        <p:spPr bwMode="auto">
          <a:xfrm>
            <a:off x="2638156" y="1844619"/>
            <a:ext cx="318407" cy="48325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i="0" u="none" strike="noStrike" normalizeH="0" baseline="0"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094F6D0-A8D2-81F1-7BCD-2AEAAFAB9D17}"/>
              </a:ext>
            </a:extLst>
          </p:cNvPr>
          <p:cNvSpPr txBox="1"/>
          <p:nvPr/>
        </p:nvSpPr>
        <p:spPr>
          <a:xfrm>
            <a:off x="3748973" y="2202846"/>
            <a:ext cx="1020536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/>
              <a:t>3. Preprocessing</a:t>
            </a: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43997A09-ECD4-7C6F-AAD6-0AC833AA3448}"/>
              </a:ext>
            </a:extLst>
          </p:cNvPr>
          <p:cNvGraphicFramePr/>
          <p:nvPr/>
        </p:nvGraphicFramePr>
        <p:xfrm>
          <a:off x="5421601" y="1121305"/>
          <a:ext cx="3371168" cy="1863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F509AC7F-7A62-22A1-084A-F022E9AE2825}"/>
              </a:ext>
            </a:extLst>
          </p:cNvPr>
          <p:cNvSpPr/>
          <p:nvPr/>
        </p:nvSpPr>
        <p:spPr bwMode="auto">
          <a:xfrm>
            <a:off x="5421601" y="1765418"/>
            <a:ext cx="278430" cy="43742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i="0" u="none" strike="noStrike" normalizeH="0" baseline="0"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67AF9A-8C1A-6CC5-C1A7-5D43FADA8C54}"/>
              </a:ext>
            </a:extLst>
          </p:cNvPr>
          <p:cNvSpPr txBox="1"/>
          <p:nvPr/>
        </p:nvSpPr>
        <p:spPr>
          <a:xfrm>
            <a:off x="6749006" y="1945560"/>
            <a:ext cx="899883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/>
              <a:t>4. Modelling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0140E3C0-CFB6-8C05-24B3-225D481BF2B4}"/>
              </a:ext>
            </a:extLst>
          </p:cNvPr>
          <p:cNvSpPr/>
          <p:nvPr/>
        </p:nvSpPr>
        <p:spPr bwMode="auto">
          <a:xfrm>
            <a:off x="8411198" y="1826877"/>
            <a:ext cx="278430" cy="43742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i="0" u="none" strike="noStrike" normalizeH="0" baseline="0"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graphicFrame>
        <p:nvGraphicFramePr>
          <p:cNvPr id="10" name="Inhaltsplatzhalter 3">
            <a:extLst>
              <a:ext uri="{FF2B5EF4-FFF2-40B4-BE49-F238E27FC236}">
                <a16:creationId xmlns:a16="http://schemas.microsoft.com/office/drawing/2014/main" id="{1680FF8B-29CB-DB03-C845-353BA35277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489902"/>
              </p:ext>
            </p:extLst>
          </p:nvPr>
        </p:nvGraphicFramePr>
        <p:xfrm>
          <a:off x="9444861" y="1714610"/>
          <a:ext cx="1203696" cy="70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3" name="Inhaltsplatzhalter 3">
            <a:extLst>
              <a:ext uri="{FF2B5EF4-FFF2-40B4-BE49-F238E27FC236}">
                <a16:creationId xmlns:a16="http://schemas.microsoft.com/office/drawing/2014/main" id="{7F0E83C6-ABAC-2BE5-9A58-611BE07DCA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8995716"/>
              </p:ext>
            </p:extLst>
          </p:nvPr>
        </p:nvGraphicFramePr>
        <p:xfrm>
          <a:off x="9135836" y="3598021"/>
          <a:ext cx="1778338" cy="1206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9E8CB7B9-A613-E1F2-D6A5-4ED31ED8245F}"/>
              </a:ext>
            </a:extLst>
          </p:cNvPr>
          <p:cNvSpPr/>
          <p:nvPr/>
        </p:nvSpPr>
        <p:spPr bwMode="auto">
          <a:xfrm rot="5400000">
            <a:off x="9809387" y="2825647"/>
            <a:ext cx="431235" cy="43742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i="0" u="none" strike="noStrike" normalizeH="0" baseline="0"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232476"/>
      </p:ext>
    </p:extLst>
  </p:cSld>
  <p:clrMapOvr>
    <a:masterClrMapping/>
  </p:clrMapOvr>
</p:sld>
</file>

<file path=ppt/theme/theme1.xml><?xml version="1.0" encoding="utf-8"?>
<a:theme xmlns:a="http://schemas.openxmlformats.org/drawingml/2006/main" name="1_Standarddesign">
  <a:themeElements>
    <a:clrScheme name="1_Standarddesign 4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A2A32A7E546A24ABB3077D793E12D42" ma:contentTypeVersion="12" ma:contentTypeDescription="Ein neues Dokument erstellen." ma:contentTypeScope="" ma:versionID="828b796c020fb37f91f4ffa34554c64f">
  <xsd:schema xmlns:xsd="http://www.w3.org/2001/XMLSchema" xmlns:xs="http://www.w3.org/2001/XMLSchema" xmlns:p="http://schemas.microsoft.com/office/2006/metadata/properties" xmlns:ns2="487bb6eb-5ac7-4809-a67a-de8cc361ba72" xmlns:ns3="a689f218-8e14-43b3-85ad-3a69cfbca71f" targetNamespace="http://schemas.microsoft.com/office/2006/metadata/properties" ma:root="true" ma:fieldsID="7fbbd39c2c337124b0099f5e6f56c406" ns2:_="" ns3:_="">
    <xsd:import namespace="487bb6eb-5ac7-4809-a67a-de8cc361ba72"/>
    <xsd:import namespace="a689f218-8e14-43b3-85ad-3a69cfbca7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bb6eb-5ac7-4809-a67a-de8cc361ba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ildmarkierungen" ma:readOnly="false" ma:fieldId="{5cf76f15-5ced-4ddc-b409-7134ff3c332f}" ma:taxonomyMulti="true" ma:sspId="77477ac3-f545-472d-8d20-30ed4bfec3a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9f218-8e14-43b3-85ad-3a69cfbca71f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3e4a5718-7d25-47b0-aa2d-643e952912ea}" ma:internalName="TaxCatchAll" ma:showField="CatchAllData" ma:web="a689f218-8e14-43b3-85ad-3a69cfbca71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FBEC55-2DE6-4F93-9828-EFD2EAE40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bb6eb-5ac7-4809-a67a-de8cc361ba72"/>
    <ds:schemaRef ds:uri="a689f218-8e14-43b3-85ad-3a69cfbca7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851BC3-98EC-4451-AF30-1D2082047E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1004</Words>
  <Application>Microsoft Office PowerPoint</Application>
  <PresentationFormat>Breitbild</PresentationFormat>
  <Paragraphs>184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Arial</vt:lpstr>
      <vt:lpstr>Calibri</vt:lpstr>
      <vt:lpstr>Helvetica</vt:lpstr>
      <vt:lpstr>Helvetica-Bold</vt:lpstr>
      <vt:lpstr>Lato</vt:lpstr>
      <vt:lpstr>Symbol</vt:lpstr>
      <vt:lpstr>Tahoma</vt:lpstr>
      <vt:lpstr>1_Standarddesign</vt:lpstr>
      <vt:lpstr> MLFlow</vt:lpstr>
      <vt:lpstr>Was ist MLflow?</vt:lpstr>
      <vt:lpstr>Was ist MLOps?</vt:lpstr>
      <vt:lpstr>Traditional Machine Learning Lifecycle</vt:lpstr>
      <vt:lpstr>Traditional Machine Learning Lifecycle</vt:lpstr>
      <vt:lpstr>Traditional Machine Learning Lifecycle</vt:lpstr>
      <vt:lpstr>Traditional Machine Learning Lifecycle</vt:lpstr>
      <vt:lpstr>Traditional Machine Learning Lifecycle</vt:lpstr>
      <vt:lpstr>Traditional Machine Learning Lifecycle</vt:lpstr>
      <vt:lpstr>Traditional Machine Learning Lifecycle</vt:lpstr>
      <vt:lpstr>Traditional Machine Learning Lifecycle - Challenges</vt:lpstr>
      <vt:lpstr>Lösung – MLOps Prinzipien</vt:lpstr>
      <vt:lpstr>Umsetzung mit MLflow</vt:lpstr>
      <vt:lpstr>MLflow - Vorteile</vt:lpstr>
      <vt:lpstr>MLflow - Tracking</vt:lpstr>
      <vt:lpstr>MLflow - Projects</vt:lpstr>
      <vt:lpstr>MLflow - Models</vt:lpstr>
      <vt:lpstr>MLflow - Registry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Nadolny</dc:creator>
  <cp:lastModifiedBy>Jannik HImmelsbach</cp:lastModifiedBy>
  <cp:revision>148</cp:revision>
  <dcterms:created xsi:type="dcterms:W3CDTF">2024-02-05T11:33:07Z</dcterms:created>
  <dcterms:modified xsi:type="dcterms:W3CDTF">2024-11-01T15:05:57Z</dcterms:modified>
</cp:coreProperties>
</file>