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F39A01-07DC-464F-BB5F-9AF4D1DA735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5869713-73C6-4B8E-B32B-9C7A7F984F7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1BF2DF0-3CB5-498F-9A38-0CA57BE3A24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598040" y="1671480"/>
            <a:ext cx="9143640" cy="2962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AVL Trees</a:t>
            </a: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Rebalancing Binary Trees</a:t>
            </a: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1960" y="626400"/>
            <a:ext cx="10515240" cy="1625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Binary Search Trees can become very unbalanced, depending upon the order in which keys are inserted.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worst case, when insertions are made in sorted order, the tree is no better than a linear list.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79320" y="4928040"/>
            <a:ext cx="1051524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tree can be rebalanced as nodes are inserted or removed.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such tree is the AVL tree, named after its inventors, Adel’son-Vel’skii and Landis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AVL tree maintains height balance, where the heights of any node’s left and right subtrees differ by no more than 1.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2097000" y="2252160"/>
            <a:ext cx="4478400" cy="252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2957040" y="1188720"/>
            <a:ext cx="609552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1151640" y="1422360"/>
            <a:ext cx="9753120" cy="379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41800" y="762120"/>
            <a:ext cx="11226600" cy="72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Restructuring By Rotating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Trio of nodes (grandparent, parent, child)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rotation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parent and child on same side, both left or both right)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middle of trio (parent) over top of trio (grandparent)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raises child, lowers grandparent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Double rotation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parent and child on different sides, one left, other right)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first: child over parent. raises child, lowers parent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second: parent (rotated child) over grandparent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rotated child becomes grandparent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" descr=""/>
          <p:cNvPicPr/>
          <p:nvPr/>
        </p:nvPicPr>
        <p:blipFill>
          <a:blip r:embed="rId1"/>
          <a:stretch/>
        </p:blipFill>
        <p:spPr>
          <a:xfrm>
            <a:off x="2540160" y="1473120"/>
            <a:ext cx="7089120" cy="388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" descr=""/>
          <p:cNvPicPr/>
          <p:nvPr/>
        </p:nvPicPr>
        <p:blipFill>
          <a:blip r:embed="rId1"/>
          <a:stretch/>
        </p:blipFill>
        <p:spPr>
          <a:xfrm>
            <a:off x="1744200" y="1100520"/>
            <a:ext cx="8852400" cy="39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1769400" y="948240"/>
            <a:ext cx="9018360" cy="435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" descr=""/>
          <p:cNvPicPr/>
          <p:nvPr/>
        </p:nvPicPr>
        <p:blipFill>
          <a:blip r:embed="rId1"/>
          <a:stretch/>
        </p:blipFill>
        <p:spPr>
          <a:xfrm>
            <a:off x="1049760" y="1481760"/>
            <a:ext cx="10004760" cy="34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</TotalTime>
  <Application>LibreOffice/5.1.6.2$Linux_X86_64 LibreOffice_project/10m0$Build-2</Application>
  <Words>180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2017-01-29T21:31:12Z</dcterms:created>
  <dc:creator>Allen Holliday</dc:creator>
  <dc:description/>
  <dc:language>en-US</dc:language>
  <cp:lastModifiedBy/>
  <dcterms:modified xsi:type="dcterms:W3CDTF">2018-11-08T08:49:57Z</dcterms:modified>
  <cp:revision>306</cp:revision>
  <dc:subject/>
  <dc:title>Chapter 1 A C++ Primer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