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2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06593"/>
            <a:ext cx="9144000" cy="2593857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atin typeface="Perpetua Titling MT"/>
                <a:cs typeface="Perpetua Titling MT"/>
              </a:rPr>
              <a:t>Art 101:</a:t>
            </a:r>
            <a:br>
              <a:rPr lang="en-US" sz="5400" b="1" dirty="0" smtClean="0">
                <a:latin typeface="Perpetua Titling MT"/>
                <a:cs typeface="Perpetua Titling MT"/>
              </a:rPr>
            </a:br>
            <a:r>
              <a:rPr lang="en-US" sz="5400" b="1" dirty="0" smtClean="0">
                <a:latin typeface="Perpetua Titling MT"/>
                <a:cs typeface="Perpetua Titling MT"/>
              </a:rPr>
              <a:t>introduction to art</a:t>
            </a:r>
            <a:endParaRPr lang="en-US" sz="5400" b="1" dirty="0">
              <a:latin typeface="Perpetua Titling MT"/>
              <a:cs typeface="Perpetua Titling M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00" y="3456214"/>
            <a:ext cx="9080500" cy="1787072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sz="4800" b="1" dirty="0" smtClean="0">
                <a:latin typeface="Perpetua Titling MT"/>
                <a:cs typeface="Perpetua Titling MT"/>
              </a:rPr>
              <a:t>Step-by-Step example of linear perspective</a:t>
            </a:r>
            <a:endParaRPr lang="en-US" sz="4800" b="1" dirty="0">
              <a:latin typeface="Perpetua Titling MT"/>
              <a:cs typeface="Perpetua Titling M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84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struction Nine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225"/>
            <a:ext cx="9144000" cy="648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28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truction 10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286"/>
            <a:ext cx="9144000" cy="648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30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truction One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428"/>
            <a:ext cx="9144000" cy="648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70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truction Two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428"/>
            <a:ext cx="9144000" cy="648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10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struction Three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362"/>
            <a:ext cx="9144000" cy="648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87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truction Four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286"/>
            <a:ext cx="9144000" cy="648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35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struction Five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643"/>
            <a:ext cx="9144000" cy="648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35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truction Six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791"/>
            <a:ext cx="9144000" cy="648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06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struction Seven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572"/>
            <a:ext cx="9144000" cy="648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64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truction Eight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933"/>
            <a:ext cx="9144000" cy="648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53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223</TotalTime>
  <Words>12</Words>
  <Application>Microsoft Macintosh PowerPoint</Application>
  <PresentationFormat>On-screen Show (4:3)</PresentationFormat>
  <Paragraphs>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 Black </vt:lpstr>
      <vt:lpstr>Art 101: introduction to 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State University, Fullerton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II Renaissance through Modern</dc:title>
  <dc:creator>David  Plouffe</dc:creator>
  <cp:lastModifiedBy>David  Plouffe</cp:lastModifiedBy>
  <cp:revision>21</cp:revision>
  <dcterms:created xsi:type="dcterms:W3CDTF">2014-06-24T18:36:09Z</dcterms:created>
  <dcterms:modified xsi:type="dcterms:W3CDTF">2016-06-25T19:17:10Z</dcterms:modified>
</cp:coreProperties>
</file>