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6eeeca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6eeeca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6eeecae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6eeecae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do and not to do at Starbucks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Jared Dyreson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https://www.youtube.com/watch?v=KNZSXnrbs_k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Darwin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Suiting, right?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025" y="1527175"/>
            <a:ext cx="26670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