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79" r:id="rId5"/>
    <p:sldId id="287" r:id="rId6"/>
    <p:sldId id="270" r:id="rId7"/>
    <p:sldId id="301" r:id="rId8"/>
    <p:sldId id="302" r:id="rId9"/>
    <p:sldId id="288" r:id="rId10"/>
    <p:sldId id="304" r:id="rId11"/>
    <p:sldId id="303" r:id="rId12"/>
    <p:sldId id="305" r:id="rId13"/>
    <p:sldId id="306" r:id="rId14"/>
    <p:sldId id="283" r:id="rId15"/>
    <p:sldId id="289" r:id="rId16"/>
    <p:sldId id="282" r:id="rId17"/>
    <p:sldId id="307" r:id="rId18"/>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6"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EBC1DF-B507-490B-9C3D-D60B7F4D9BE8}" v="1259" dt="2020-11-22T18:36:25.413"/>
    <p1510:client id="{1E2F9AD4-AD4B-4DDA-9E81-41E29A2C6373}" v="714" dt="2020-12-07T01:45:20.895"/>
    <p1510:client id="{32C0C599-536C-4A8C-8E13-E5FA4642C7FB}" v="106" dt="2020-11-09T00:57:11.701"/>
    <p1510:client id="{333E52F2-C2C2-4AEF-957A-E1E3AA22687D}" v="2" dt="2020-11-11T20:29:20.559"/>
    <p1510:client id="{3EB82648-2206-4EE1-9DD5-EFE503770992}" v="53" dt="2020-11-21T01:44:35.890"/>
    <p1510:client id="{45C3EBF9-8908-4E60-9045-F6FB7AD1831E}" v="59" dt="2020-11-09T01:56:37.400"/>
    <p1510:client id="{4ED415DF-2950-4B2E-9FF0-557E70C058AB}" v="368" dt="2020-12-08T22:09:12.281"/>
    <p1510:client id="{6F731CD4-963F-40D6-81BA-3A34C114B16C}" v="241" dt="2020-11-22T18:40:43.654"/>
    <p1510:client id="{790E9B50-BC91-4A13-8775-BF63BDFBB2D7}" v="136" dt="2020-11-10T18:55:53.727"/>
    <p1510:client id="{9DD2266C-983C-4B52-8949-784E15A7F7F6}" v="12" dt="2020-12-07T02:22:07.754"/>
    <p1510:client id="{B84E046E-B44B-4DF3-9FEB-856F1442AF34}" v="424" dt="2020-12-09T21:50:40.380"/>
    <p1510:client id="{BAD48E84-CEE2-4185-A022-1063BCB18AF3}" v="86" dt="2020-12-07T01:12:05.097"/>
    <p1510:client id="{BB20D837-F6CF-4E91-B63A-3606681E9CEB}" v="4" dt="2020-12-07T22:46:56.683"/>
    <p1510:client id="{DF529B89-AE3D-4875-9B44-C19C2B72F9BB}" v="202" dt="2020-12-07T01:21:10.800"/>
    <p1510:client id="{E1B02BF8-BD01-4D83-853F-80FE2F8AEE56}" v="187" dt="2020-12-06T23:49:07.731"/>
    <p1510:client id="{E92EFB19-EB4B-4001-866A-B33D30881824}" v="170" dt="2020-10-19T00:44:43.833"/>
  </p1510:revLst>
</p1510:revInfo>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39"/>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 Madhi,Mohammed" userId="S::m0alma05@louisville.edu::c169940c-ad3b-4a80-a18a-227e4f25d943" providerId="AD" clId="Web-{E1B02BF8-BD01-4D83-853F-80FE2F8AEE56}"/>
    <pc:docChg chg="addSld modSld">
      <pc:chgData name="Al Madhi,Mohammed" userId="S::m0alma05@louisville.edu::c169940c-ad3b-4a80-a18a-227e4f25d943" providerId="AD" clId="Web-{E1B02BF8-BD01-4D83-853F-80FE2F8AEE56}" dt="2020-12-06T23:49:03.763" v="264"/>
      <pc:docMkLst>
        <pc:docMk/>
      </pc:docMkLst>
      <pc:sldChg chg="modSp">
        <pc:chgData name="Al Madhi,Mohammed" userId="S::m0alma05@louisville.edu::c169940c-ad3b-4a80-a18a-227e4f25d943" providerId="AD" clId="Web-{E1B02BF8-BD01-4D83-853F-80FE2F8AEE56}" dt="2020-12-06T23:42:19.735" v="64" actId="20577"/>
        <pc:sldMkLst>
          <pc:docMk/>
          <pc:sldMk cId="1640185142" sldId="270"/>
        </pc:sldMkLst>
        <pc:spChg chg="mod">
          <ac:chgData name="Al Madhi,Mohammed" userId="S::m0alma05@louisville.edu::c169940c-ad3b-4a80-a18a-227e4f25d943" providerId="AD" clId="Web-{E1B02BF8-BD01-4D83-853F-80FE2F8AEE56}" dt="2020-12-06T23:42:19.735" v="64" actId="20577"/>
          <ac:spMkLst>
            <pc:docMk/>
            <pc:sldMk cId="1640185142" sldId="270"/>
            <ac:spMk id="2" creationId="{00000000-0000-0000-0000-000000000000}"/>
          </ac:spMkLst>
        </pc:spChg>
      </pc:sldChg>
      <pc:sldChg chg="modSp">
        <pc:chgData name="Al Madhi,Mohammed" userId="S::m0alma05@louisville.edu::c169940c-ad3b-4a80-a18a-227e4f25d943" providerId="AD" clId="Web-{E1B02BF8-BD01-4D83-853F-80FE2F8AEE56}" dt="2020-12-06T23:41:48.953" v="46" actId="20577"/>
        <pc:sldMkLst>
          <pc:docMk/>
          <pc:sldMk cId="1082871649" sldId="279"/>
        </pc:sldMkLst>
        <pc:spChg chg="mod">
          <ac:chgData name="Al Madhi,Mohammed" userId="S::m0alma05@louisville.edu::c169940c-ad3b-4a80-a18a-227e4f25d943" providerId="AD" clId="Web-{E1B02BF8-BD01-4D83-853F-80FE2F8AEE56}" dt="2020-12-06T23:41:48.953" v="46" actId="20577"/>
          <ac:spMkLst>
            <pc:docMk/>
            <pc:sldMk cId="1082871649" sldId="279"/>
            <ac:spMk id="2" creationId="{00000000-0000-0000-0000-000000000000}"/>
          </ac:spMkLst>
        </pc:spChg>
      </pc:sldChg>
      <pc:sldChg chg="modSp modNotes">
        <pc:chgData name="Al Madhi,Mohammed" userId="S::m0alma05@louisville.edu::c169940c-ad3b-4a80-a18a-227e4f25d943" providerId="AD" clId="Web-{E1B02BF8-BD01-4D83-853F-80FE2F8AEE56}" dt="2020-12-06T23:46:05.694" v="181"/>
        <pc:sldMkLst>
          <pc:docMk/>
          <pc:sldMk cId="3632661304" sldId="282"/>
        </pc:sldMkLst>
        <pc:spChg chg="mod">
          <ac:chgData name="Al Madhi,Mohammed" userId="S::m0alma05@louisville.edu::c169940c-ad3b-4a80-a18a-227e4f25d943" providerId="AD" clId="Web-{E1B02BF8-BD01-4D83-853F-80FE2F8AEE56}" dt="2020-12-06T23:45:56.038" v="170" actId="20577"/>
          <ac:spMkLst>
            <pc:docMk/>
            <pc:sldMk cId="3632661304" sldId="282"/>
            <ac:spMk id="12" creationId="{B0A4AFCC-960F-4BB6-BC2A-8FE81ED04349}"/>
          </ac:spMkLst>
        </pc:spChg>
      </pc:sldChg>
      <pc:sldChg chg="modSp">
        <pc:chgData name="Al Madhi,Mohammed" userId="S::m0alma05@louisville.edu::c169940c-ad3b-4a80-a18a-227e4f25d943" providerId="AD" clId="Web-{E1B02BF8-BD01-4D83-853F-80FE2F8AEE56}" dt="2020-12-06T23:42:15.688" v="60" actId="20577"/>
        <pc:sldMkLst>
          <pc:docMk/>
          <pc:sldMk cId="1795219737" sldId="287"/>
        </pc:sldMkLst>
        <pc:spChg chg="mod">
          <ac:chgData name="Al Madhi,Mohammed" userId="S::m0alma05@louisville.edu::c169940c-ad3b-4a80-a18a-227e4f25d943" providerId="AD" clId="Web-{E1B02BF8-BD01-4D83-853F-80FE2F8AEE56}" dt="2020-12-06T23:42:15.688" v="60" actId="20577"/>
          <ac:spMkLst>
            <pc:docMk/>
            <pc:sldMk cId="1795219737" sldId="287"/>
            <ac:spMk id="14" creationId="{00000000-0000-0000-0000-000000000000}"/>
          </ac:spMkLst>
        </pc:spChg>
      </pc:sldChg>
      <pc:sldChg chg="addSp delSp modSp modNotes">
        <pc:chgData name="Al Madhi,Mohammed" userId="S::m0alma05@louisville.edu::c169940c-ad3b-4a80-a18a-227e4f25d943" providerId="AD" clId="Web-{E1B02BF8-BD01-4D83-853F-80FE2F8AEE56}" dt="2020-12-06T23:48:39.339" v="248"/>
        <pc:sldMkLst>
          <pc:docMk/>
          <pc:sldMk cId="3999358790" sldId="299"/>
        </pc:sldMkLst>
        <pc:spChg chg="mod">
          <ac:chgData name="Al Madhi,Mohammed" userId="S::m0alma05@louisville.edu::c169940c-ad3b-4a80-a18a-227e4f25d943" providerId="AD" clId="Web-{E1B02BF8-BD01-4D83-853F-80FE2F8AEE56}" dt="2020-12-06T23:47:24.556" v="211" actId="20577"/>
          <ac:spMkLst>
            <pc:docMk/>
            <pc:sldMk cId="3999358790" sldId="299"/>
            <ac:spMk id="2" creationId="{ABD62F56-5CAB-0541-8CF2-34A34D5E5E86}"/>
          </ac:spMkLst>
        </pc:spChg>
        <pc:spChg chg="add mod">
          <ac:chgData name="Al Madhi,Mohammed" userId="S::m0alma05@louisville.edu::c169940c-ad3b-4a80-a18a-227e4f25d943" providerId="AD" clId="Web-{E1B02BF8-BD01-4D83-853F-80FE2F8AEE56}" dt="2020-12-06T23:46:20.804" v="182"/>
          <ac:spMkLst>
            <pc:docMk/>
            <pc:sldMk cId="3999358790" sldId="299"/>
            <ac:spMk id="5" creationId="{AD8E0157-BB6F-43EA-8A9E-9C2B49C83CA8}"/>
          </ac:spMkLst>
        </pc:spChg>
        <pc:picChg chg="add del mod">
          <ac:chgData name="Al Madhi,Mohammed" userId="S::m0alma05@louisville.edu::c169940c-ad3b-4a80-a18a-227e4f25d943" providerId="AD" clId="Web-{E1B02BF8-BD01-4D83-853F-80FE2F8AEE56}" dt="2020-12-06T23:43:06.471" v="83"/>
          <ac:picMkLst>
            <pc:docMk/>
            <pc:sldMk cId="3999358790" sldId="299"/>
            <ac:picMk id="3" creationId="{83A894DD-1431-4114-8673-D56D7B8F3380}"/>
          </ac:picMkLst>
        </pc:picChg>
        <pc:picChg chg="mod">
          <ac:chgData name="Al Madhi,Mohammed" userId="S::m0alma05@louisville.edu::c169940c-ad3b-4a80-a18a-227e4f25d943" providerId="AD" clId="Web-{E1B02BF8-BD01-4D83-853F-80FE2F8AEE56}" dt="2020-12-06T23:46:50.649" v="189" actId="14100"/>
          <ac:picMkLst>
            <pc:docMk/>
            <pc:sldMk cId="3999358790" sldId="299"/>
            <ac:picMk id="6" creationId="{8622A3A5-780F-A841-8FE9-DF232895E668}"/>
          </ac:picMkLst>
        </pc:picChg>
        <pc:picChg chg="add mod">
          <ac:chgData name="Al Madhi,Mohammed" userId="S::m0alma05@louisville.edu::c169940c-ad3b-4a80-a18a-227e4f25d943" providerId="AD" clId="Web-{E1B02BF8-BD01-4D83-853F-80FE2F8AEE56}" dt="2020-12-06T23:47:31.181" v="214" actId="14100"/>
          <ac:picMkLst>
            <pc:docMk/>
            <pc:sldMk cId="3999358790" sldId="299"/>
            <ac:picMk id="7" creationId="{331A3A80-E03C-4B97-9FB8-76AB50B1497C}"/>
          </ac:picMkLst>
        </pc:picChg>
        <pc:picChg chg="del">
          <ac:chgData name="Al Madhi,Mohammed" userId="S::m0alma05@louisville.edu::c169940c-ad3b-4a80-a18a-227e4f25d943" providerId="AD" clId="Web-{E1B02BF8-BD01-4D83-853F-80FE2F8AEE56}" dt="2020-12-06T23:46:20.804" v="182"/>
          <ac:picMkLst>
            <pc:docMk/>
            <pc:sldMk cId="3999358790" sldId="299"/>
            <ac:picMk id="8" creationId="{1E196362-5576-6748-8527-08D3C4514F24}"/>
          </ac:picMkLst>
        </pc:picChg>
      </pc:sldChg>
      <pc:sldChg chg="modNotes">
        <pc:chgData name="Al Madhi,Mohammed" userId="S::m0alma05@louisville.edu::c169940c-ad3b-4a80-a18a-227e4f25d943" providerId="AD" clId="Web-{E1B02BF8-BD01-4D83-853F-80FE2F8AEE56}" dt="2020-12-06T23:49:03.763" v="264"/>
        <pc:sldMkLst>
          <pc:docMk/>
          <pc:sldMk cId="434468898" sldId="300"/>
        </pc:sldMkLst>
      </pc:sldChg>
      <pc:sldChg chg="modSp">
        <pc:chgData name="Al Madhi,Mohammed" userId="S::m0alma05@louisville.edu::c169940c-ad3b-4a80-a18a-227e4f25d943" providerId="AD" clId="Web-{E1B02BF8-BD01-4D83-853F-80FE2F8AEE56}" dt="2020-12-06T23:42:39.720" v="76" actId="20577"/>
        <pc:sldMkLst>
          <pc:docMk/>
          <pc:sldMk cId="1879177484" sldId="301"/>
        </pc:sldMkLst>
        <pc:spChg chg="mod">
          <ac:chgData name="Al Madhi,Mohammed" userId="S::m0alma05@louisville.edu::c169940c-ad3b-4a80-a18a-227e4f25d943" providerId="AD" clId="Web-{E1B02BF8-BD01-4D83-853F-80FE2F8AEE56}" dt="2020-12-06T23:42:39.720" v="76" actId="20577"/>
          <ac:spMkLst>
            <pc:docMk/>
            <pc:sldMk cId="1879177484" sldId="301"/>
            <ac:spMk id="2" creationId="{86182450-4C10-A84E-A4E2-19F059B99A42}"/>
          </ac:spMkLst>
        </pc:spChg>
      </pc:sldChg>
      <pc:sldChg chg="modSp">
        <pc:chgData name="Al Madhi,Mohammed" userId="S::m0alma05@louisville.edu::c169940c-ad3b-4a80-a18a-227e4f25d943" providerId="AD" clId="Web-{E1B02BF8-BD01-4D83-853F-80FE2F8AEE56}" dt="2020-12-06T23:42:42.876" v="79" actId="20577"/>
        <pc:sldMkLst>
          <pc:docMk/>
          <pc:sldMk cId="82263180" sldId="302"/>
        </pc:sldMkLst>
        <pc:spChg chg="mod">
          <ac:chgData name="Al Madhi,Mohammed" userId="S::m0alma05@louisville.edu::c169940c-ad3b-4a80-a18a-227e4f25d943" providerId="AD" clId="Web-{E1B02BF8-BD01-4D83-853F-80FE2F8AEE56}" dt="2020-12-06T23:42:42.876" v="79" actId="20577"/>
          <ac:spMkLst>
            <pc:docMk/>
            <pc:sldMk cId="82263180" sldId="302"/>
            <ac:spMk id="2" creationId="{40BF3EEF-C5DE-E64E-AAD3-4F183A866D40}"/>
          </ac:spMkLst>
        </pc:spChg>
      </pc:sldChg>
      <pc:sldChg chg="delSp modSp new modNotes">
        <pc:chgData name="Al Madhi,Mohammed" userId="S::m0alma05@louisville.edu::c169940c-ad3b-4a80-a18a-227e4f25d943" providerId="AD" clId="Web-{E1B02BF8-BD01-4D83-853F-80FE2F8AEE56}" dt="2020-12-06T23:45:23.006" v="161"/>
        <pc:sldMkLst>
          <pc:docMk/>
          <pc:sldMk cId="3842037762" sldId="303"/>
        </pc:sldMkLst>
        <pc:spChg chg="mod">
          <ac:chgData name="Al Madhi,Mohammed" userId="S::m0alma05@louisville.edu::c169940c-ad3b-4a80-a18a-227e4f25d943" providerId="AD" clId="Web-{E1B02BF8-BD01-4D83-853F-80FE2F8AEE56}" dt="2020-12-06T23:43:16.877" v="85" actId="20577"/>
          <ac:spMkLst>
            <pc:docMk/>
            <pc:sldMk cId="3842037762" sldId="303"/>
            <ac:spMk id="2" creationId="{E7075571-02D1-4943-8592-546072B754CA}"/>
          </ac:spMkLst>
        </pc:spChg>
        <pc:spChg chg="mod">
          <ac:chgData name="Al Madhi,Mohammed" userId="S::m0alma05@louisville.edu::c169940c-ad3b-4a80-a18a-227e4f25d943" providerId="AD" clId="Web-{E1B02BF8-BD01-4D83-853F-80FE2F8AEE56}" dt="2020-12-06T23:44:22.660" v="128" actId="20577"/>
          <ac:spMkLst>
            <pc:docMk/>
            <pc:sldMk cId="3842037762" sldId="303"/>
            <ac:spMk id="3" creationId="{70F18100-5FFC-4049-ADBF-56A252B7533D}"/>
          </ac:spMkLst>
        </pc:spChg>
        <pc:spChg chg="del">
          <ac:chgData name="Al Madhi,Mohammed" userId="S::m0alma05@louisville.edu::c169940c-ad3b-4a80-a18a-227e4f25d943" providerId="AD" clId="Web-{E1B02BF8-BD01-4D83-853F-80FE2F8AEE56}" dt="2020-12-06T23:43:37.690" v="98"/>
          <ac:spMkLst>
            <pc:docMk/>
            <pc:sldMk cId="3842037762" sldId="303"/>
            <ac:spMk id="4" creationId="{9BE4F35C-7019-464D-A0FF-24EB1594575A}"/>
          </ac:spMkLst>
        </pc:spChg>
      </pc:sldChg>
    </pc:docChg>
  </pc:docChgLst>
  <pc:docChgLst>
    <pc:chgData name="Al Madhi,Mohammed" userId="S::m0alma05@louisville.edu::c169940c-ad3b-4a80-a18a-227e4f25d943" providerId="AD" clId="Web-{790E9B50-BC91-4A13-8775-BF63BDFBB2D7}"/>
    <pc:docChg chg="modSld">
      <pc:chgData name="Al Madhi,Mohammed" userId="S::m0alma05@louisville.edu::c169940c-ad3b-4a80-a18a-227e4f25d943" providerId="AD" clId="Web-{790E9B50-BC91-4A13-8775-BF63BDFBB2D7}" dt="2020-11-10T18:55:53.727" v="134" actId="20577"/>
      <pc:docMkLst>
        <pc:docMk/>
      </pc:docMkLst>
      <pc:sldChg chg="modSp">
        <pc:chgData name="Al Madhi,Mohammed" userId="S::m0alma05@louisville.edu::c169940c-ad3b-4a80-a18a-227e4f25d943" providerId="AD" clId="Web-{790E9B50-BC91-4A13-8775-BF63BDFBB2D7}" dt="2020-11-10T18:55:53.727" v="133" actId="20577"/>
        <pc:sldMkLst>
          <pc:docMk/>
          <pc:sldMk cId="3632661304" sldId="282"/>
        </pc:sldMkLst>
        <pc:spChg chg="mod">
          <ac:chgData name="Al Madhi,Mohammed" userId="S::m0alma05@louisville.edu::c169940c-ad3b-4a80-a18a-227e4f25d943" providerId="AD" clId="Web-{790E9B50-BC91-4A13-8775-BF63BDFBB2D7}" dt="2020-11-10T18:55:53.727" v="133" actId="20577"/>
          <ac:spMkLst>
            <pc:docMk/>
            <pc:sldMk cId="3632661304" sldId="282"/>
            <ac:spMk id="12" creationId="{B0A4AFCC-960F-4BB6-BC2A-8FE81ED04349}"/>
          </ac:spMkLst>
        </pc:spChg>
      </pc:sldChg>
      <pc:sldChg chg="modSp">
        <pc:chgData name="Al Madhi,Mohammed" userId="S::m0alma05@louisville.edu::c169940c-ad3b-4a80-a18a-227e4f25d943" providerId="AD" clId="Web-{790E9B50-BC91-4A13-8775-BF63BDFBB2D7}" dt="2020-11-10T18:50:58.422" v="4" actId="20577"/>
        <pc:sldMkLst>
          <pc:docMk/>
          <pc:sldMk cId="2962381634" sldId="289"/>
        </pc:sldMkLst>
        <pc:spChg chg="mod">
          <ac:chgData name="Al Madhi,Mohammed" userId="S::m0alma05@louisville.edu::c169940c-ad3b-4a80-a18a-227e4f25d943" providerId="AD" clId="Web-{790E9B50-BC91-4A13-8775-BF63BDFBB2D7}" dt="2020-11-10T18:50:58.422" v="4" actId="20577"/>
          <ac:spMkLst>
            <pc:docMk/>
            <pc:sldMk cId="2962381634" sldId="289"/>
            <ac:spMk id="5" creationId="{C87DDB4C-9C34-47C0-BFA3-7A047DB63DF4}"/>
          </ac:spMkLst>
        </pc:spChg>
      </pc:sldChg>
    </pc:docChg>
  </pc:docChgLst>
  <pc:docChgLst>
    <pc:chgData name="Baxter,Joseph Clayton" userId="S::jcbaxt02@louisville.edu::22311ab3-c454-4dfc-a55a-2254f79952fd" providerId="AD" clId="Web-{9DD2266C-983C-4B52-8949-784E15A7F7F6}"/>
    <pc:docChg chg="modSld">
      <pc:chgData name="Baxter,Joseph Clayton" userId="S::jcbaxt02@louisville.edu::22311ab3-c454-4dfc-a55a-2254f79952fd" providerId="AD" clId="Web-{9DD2266C-983C-4B52-8949-784E15A7F7F6}" dt="2020-12-07T02:22:07.754" v="11" actId="20577"/>
      <pc:docMkLst>
        <pc:docMk/>
      </pc:docMkLst>
      <pc:sldChg chg="addSp delSp modSp mod modClrScheme chgLayout">
        <pc:chgData name="Baxter,Joseph Clayton" userId="S::jcbaxt02@louisville.edu::22311ab3-c454-4dfc-a55a-2254f79952fd" providerId="AD" clId="Web-{9DD2266C-983C-4B52-8949-784E15A7F7F6}" dt="2020-12-07T02:22:07.739" v="10" actId="20577"/>
        <pc:sldMkLst>
          <pc:docMk/>
          <pc:sldMk cId="1803907475" sldId="304"/>
        </pc:sldMkLst>
        <pc:spChg chg="mod">
          <ac:chgData name="Baxter,Joseph Clayton" userId="S::jcbaxt02@louisville.edu::22311ab3-c454-4dfc-a55a-2254f79952fd" providerId="AD" clId="Web-{9DD2266C-983C-4B52-8949-784E15A7F7F6}" dt="2020-12-07T02:21:41.754" v="0"/>
          <ac:spMkLst>
            <pc:docMk/>
            <pc:sldMk cId="1803907475" sldId="304"/>
            <ac:spMk id="2" creationId="{DF13E10A-66A0-405E-8ABB-87F38B8E8132}"/>
          </ac:spMkLst>
        </pc:spChg>
        <pc:spChg chg="mod">
          <ac:chgData name="Baxter,Joseph Clayton" userId="S::jcbaxt02@louisville.edu::22311ab3-c454-4dfc-a55a-2254f79952fd" providerId="AD" clId="Web-{9DD2266C-983C-4B52-8949-784E15A7F7F6}" dt="2020-12-07T02:22:07.739" v="10" actId="20577"/>
          <ac:spMkLst>
            <pc:docMk/>
            <pc:sldMk cId="1803907475" sldId="304"/>
            <ac:spMk id="9" creationId="{592504B0-E146-4AEC-B8FC-88422D436AD9}"/>
          </ac:spMkLst>
        </pc:spChg>
        <pc:spChg chg="add del mod">
          <ac:chgData name="Baxter,Joseph Clayton" userId="S::jcbaxt02@louisville.edu::22311ab3-c454-4dfc-a55a-2254f79952fd" providerId="AD" clId="Web-{9DD2266C-983C-4B52-8949-784E15A7F7F6}" dt="2020-12-07T02:21:44.644" v="1"/>
          <ac:spMkLst>
            <pc:docMk/>
            <pc:sldMk cId="1803907475" sldId="304"/>
            <ac:spMk id="14" creationId="{258C41FD-9843-43A1-8BD0-9D963189ACC6}"/>
          </ac:spMkLst>
        </pc:spChg>
        <pc:picChg chg="add mod ord">
          <ac:chgData name="Baxter,Joseph Clayton" userId="S::jcbaxt02@louisville.edu::22311ab3-c454-4dfc-a55a-2254f79952fd" providerId="AD" clId="Web-{9DD2266C-983C-4B52-8949-784E15A7F7F6}" dt="2020-12-07T02:21:44.644" v="1"/>
          <ac:picMkLst>
            <pc:docMk/>
            <pc:sldMk cId="1803907475" sldId="304"/>
            <ac:picMk id="3" creationId="{6480BFA3-A1E8-447D-80FA-6601F651FF69}"/>
          </ac:picMkLst>
        </pc:picChg>
      </pc:sldChg>
    </pc:docChg>
  </pc:docChgLst>
  <pc:docChgLst>
    <pc:chgData name="Baxter,Joseph Clayton" userId="S::jcbaxt02@louisville.edu::22311ab3-c454-4dfc-a55a-2254f79952fd" providerId="AD" clId="Web-{1E2F9AD4-AD4B-4DDA-9E81-41E29A2C6373}"/>
    <pc:docChg chg="addSld delSld modSld sldOrd">
      <pc:chgData name="Baxter,Joseph Clayton" userId="S::jcbaxt02@louisville.edu::22311ab3-c454-4dfc-a55a-2254f79952fd" providerId="AD" clId="Web-{1E2F9AD4-AD4B-4DDA-9E81-41E29A2C6373}" dt="2020-12-07T01:45:20.895" v="708" actId="20577"/>
      <pc:docMkLst>
        <pc:docMk/>
      </pc:docMkLst>
      <pc:sldChg chg="del">
        <pc:chgData name="Baxter,Joseph Clayton" userId="S::jcbaxt02@louisville.edu::22311ab3-c454-4dfc-a55a-2254f79952fd" providerId="AD" clId="Web-{1E2F9AD4-AD4B-4DDA-9E81-41E29A2C6373}" dt="2020-12-07T01:43:52.001" v="703"/>
        <pc:sldMkLst>
          <pc:docMk/>
          <pc:sldMk cId="3969558106" sldId="271"/>
        </pc:sldMkLst>
      </pc:sldChg>
      <pc:sldChg chg="del">
        <pc:chgData name="Baxter,Joseph Clayton" userId="S::jcbaxt02@louisville.edu::22311ab3-c454-4dfc-a55a-2254f79952fd" providerId="AD" clId="Web-{1E2F9AD4-AD4B-4DDA-9E81-41E29A2C6373}" dt="2020-12-07T01:43:51.283" v="702"/>
        <pc:sldMkLst>
          <pc:docMk/>
          <pc:sldMk cId="1816923565" sldId="273"/>
        </pc:sldMkLst>
      </pc:sldChg>
      <pc:sldChg chg="del">
        <pc:chgData name="Baxter,Joseph Clayton" userId="S::jcbaxt02@louisville.edu::22311ab3-c454-4dfc-a55a-2254f79952fd" providerId="AD" clId="Web-{1E2F9AD4-AD4B-4DDA-9E81-41E29A2C6373}" dt="2020-12-07T01:43:50.470" v="701"/>
        <pc:sldMkLst>
          <pc:docMk/>
          <pc:sldMk cId="3287000155" sldId="274"/>
        </pc:sldMkLst>
      </pc:sldChg>
      <pc:sldChg chg="del">
        <pc:chgData name="Baxter,Joseph Clayton" userId="S::jcbaxt02@louisville.edu::22311ab3-c454-4dfc-a55a-2254f79952fd" providerId="AD" clId="Web-{1E2F9AD4-AD4B-4DDA-9E81-41E29A2C6373}" dt="2020-12-07T01:43:49.126" v="699"/>
        <pc:sldMkLst>
          <pc:docMk/>
          <pc:sldMk cId="1336900524" sldId="278"/>
        </pc:sldMkLst>
      </pc:sldChg>
      <pc:sldChg chg="modSp">
        <pc:chgData name="Baxter,Joseph Clayton" userId="S::jcbaxt02@louisville.edu::22311ab3-c454-4dfc-a55a-2254f79952fd" providerId="AD" clId="Web-{1E2F9AD4-AD4B-4DDA-9E81-41E29A2C6373}" dt="2020-12-07T01:45:20.895" v="707" actId="20577"/>
        <pc:sldMkLst>
          <pc:docMk/>
          <pc:sldMk cId="2611363983" sldId="283"/>
        </pc:sldMkLst>
        <pc:spChg chg="mod">
          <ac:chgData name="Baxter,Joseph Clayton" userId="S::jcbaxt02@louisville.edu::22311ab3-c454-4dfc-a55a-2254f79952fd" providerId="AD" clId="Web-{1E2F9AD4-AD4B-4DDA-9E81-41E29A2C6373}" dt="2020-12-07T01:45:20.895" v="707" actId="20577"/>
          <ac:spMkLst>
            <pc:docMk/>
            <pc:sldMk cId="2611363983" sldId="283"/>
            <ac:spMk id="5" creationId="{FA6C7B9C-C51D-4A78-BEA7-950D2D2EAB39}"/>
          </ac:spMkLst>
        </pc:spChg>
      </pc:sldChg>
      <pc:sldChg chg="del">
        <pc:chgData name="Baxter,Joseph Clayton" userId="S::jcbaxt02@louisville.edu::22311ab3-c454-4dfc-a55a-2254f79952fd" providerId="AD" clId="Web-{1E2F9AD4-AD4B-4DDA-9E81-41E29A2C6373}" dt="2020-12-07T01:43:49.814" v="700"/>
        <pc:sldMkLst>
          <pc:docMk/>
          <pc:sldMk cId="3969488732" sldId="290"/>
        </pc:sldMkLst>
      </pc:sldChg>
      <pc:sldChg chg="del">
        <pc:chgData name="Baxter,Joseph Clayton" userId="S::jcbaxt02@louisville.edu::22311ab3-c454-4dfc-a55a-2254f79952fd" providerId="AD" clId="Web-{1E2F9AD4-AD4B-4DDA-9E81-41E29A2C6373}" dt="2020-12-07T01:43:43.595" v="691"/>
        <pc:sldMkLst>
          <pc:docMk/>
          <pc:sldMk cId="3229692110" sldId="291"/>
        </pc:sldMkLst>
      </pc:sldChg>
      <pc:sldChg chg="del">
        <pc:chgData name="Baxter,Joseph Clayton" userId="S::jcbaxt02@louisville.edu::22311ab3-c454-4dfc-a55a-2254f79952fd" providerId="AD" clId="Web-{1E2F9AD4-AD4B-4DDA-9E81-41E29A2C6373}" dt="2020-12-07T01:43:48.423" v="698"/>
        <pc:sldMkLst>
          <pc:docMk/>
          <pc:sldMk cId="1439343613" sldId="292"/>
        </pc:sldMkLst>
      </pc:sldChg>
      <pc:sldChg chg="del">
        <pc:chgData name="Baxter,Joseph Clayton" userId="S::jcbaxt02@louisville.edu::22311ab3-c454-4dfc-a55a-2254f79952fd" providerId="AD" clId="Web-{1E2F9AD4-AD4B-4DDA-9E81-41E29A2C6373}" dt="2020-12-07T01:43:47.642" v="697"/>
        <pc:sldMkLst>
          <pc:docMk/>
          <pc:sldMk cId="345565725" sldId="293"/>
        </pc:sldMkLst>
      </pc:sldChg>
      <pc:sldChg chg="del">
        <pc:chgData name="Baxter,Joseph Clayton" userId="S::jcbaxt02@louisville.edu::22311ab3-c454-4dfc-a55a-2254f79952fd" providerId="AD" clId="Web-{1E2F9AD4-AD4B-4DDA-9E81-41E29A2C6373}" dt="2020-12-07T01:43:46.923" v="696"/>
        <pc:sldMkLst>
          <pc:docMk/>
          <pc:sldMk cId="2219414807" sldId="294"/>
        </pc:sldMkLst>
      </pc:sldChg>
      <pc:sldChg chg="del">
        <pc:chgData name="Baxter,Joseph Clayton" userId="S::jcbaxt02@louisville.edu::22311ab3-c454-4dfc-a55a-2254f79952fd" providerId="AD" clId="Web-{1E2F9AD4-AD4B-4DDA-9E81-41E29A2C6373}" dt="2020-12-07T01:43:46.204" v="695"/>
        <pc:sldMkLst>
          <pc:docMk/>
          <pc:sldMk cId="1414390928" sldId="295"/>
        </pc:sldMkLst>
      </pc:sldChg>
      <pc:sldChg chg="del">
        <pc:chgData name="Baxter,Joseph Clayton" userId="S::jcbaxt02@louisville.edu::22311ab3-c454-4dfc-a55a-2254f79952fd" providerId="AD" clId="Web-{1E2F9AD4-AD4B-4DDA-9E81-41E29A2C6373}" dt="2020-12-07T01:43:45.533" v="694"/>
        <pc:sldMkLst>
          <pc:docMk/>
          <pc:sldMk cId="3654495392" sldId="296"/>
        </pc:sldMkLst>
      </pc:sldChg>
      <pc:sldChg chg="del">
        <pc:chgData name="Baxter,Joseph Clayton" userId="S::jcbaxt02@louisville.edu::22311ab3-c454-4dfc-a55a-2254f79952fd" providerId="AD" clId="Web-{1E2F9AD4-AD4B-4DDA-9E81-41E29A2C6373}" dt="2020-12-07T01:43:45.001" v="693"/>
        <pc:sldMkLst>
          <pc:docMk/>
          <pc:sldMk cId="2712245792" sldId="297"/>
        </pc:sldMkLst>
      </pc:sldChg>
      <pc:sldChg chg="del">
        <pc:chgData name="Baxter,Joseph Clayton" userId="S::jcbaxt02@louisville.edu::22311ab3-c454-4dfc-a55a-2254f79952fd" providerId="AD" clId="Web-{1E2F9AD4-AD4B-4DDA-9E81-41E29A2C6373}" dt="2020-12-07T01:43:44.392" v="692"/>
        <pc:sldMkLst>
          <pc:docMk/>
          <pc:sldMk cId="3105017170" sldId="298"/>
        </pc:sldMkLst>
      </pc:sldChg>
      <pc:sldChg chg="del">
        <pc:chgData name="Baxter,Joseph Clayton" userId="S::jcbaxt02@louisville.edu::22311ab3-c454-4dfc-a55a-2254f79952fd" providerId="AD" clId="Web-{1E2F9AD4-AD4B-4DDA-9E81-41E29A2C6373}" dt="2020-12-07T01:43:52.939" v="704"/>
        <pc:sldMkLst>
          <pc:docMk/>
          <pc:sldMk cId="3999358790" sldId="299"/>
        </pc:sldMkLst>
      </pc:sldChg>
      <pc:sldChg chg="del">
        <pc:chgData name="Baxter,Joseph Clayton" userId="S::jcbaxt02@louisville.edu::22311ab3-c454-4dfc-a55a-2254f79952fd" providerId="AD" clId="Web-{1E2F9AD4-AD4B-4DDA-9E81-41E29A2C6373}" dt="2020-12-07T01:35:54.065" v="461"/>
        <pc:sldMkLst>
          <pc:docMk/>
          <pc:sldMk cId="434468898" sldId="300"/>
        </pc:sldMkLst>
      </pc:sldChg>
      <pc:sldChg chg="addSp modSp mod modClrScheme chgLayout">
        <pc:chgData name="Baxter,Joseph Clayton" userId="S::jcbaxt02@louisville.edu::22311ab3-c454-4dfc-a55a-2254f79952fd" providerId="AD" clId="Web-{1E2F9AD4-AD4B-4DDA-9E81-41E29A2C6373}" dt="2020-12-07T01:23:37.700" v="90" actId="20577"/>
        <pc:sldMkLst>
          <pc:docMk/>
          <pc:sldMk cId="3842037762" sldId="303"/>
        </pc:sldMkLst>
        <pc:spChg chg="mod">
          <ac:chgData name="Baxter,Joseph Clayton" userId="S::jcbaxt02@louisville.edu::22311ab3-c454-4dfc-a55a-2254f79952fd" providerId="AD" clId="Web-{1E2F9AD4-AD4B-4DDA-9E81-41E29A2C6373}" dt="2020-12-07T01:22:26.510" v="5"/>
          <ac:spMkLst>
            <pc:docMk/>
            <pc:sldMk cId="3842037762" sldId="303"/>
            <ac:spMk id="2" creationId="{E7075571-02D1-4943-8592-546072B754CA}"/>
          </ac:spMkLst>
        </pc:spChg>
        <pc:spChg chg="mod ord">
          <ac:chgData name="Baxter,Joseph Clayton" userId="S::jcbaxt02@louisville.edu::22311ab3-c454-4dfc-a55a-2254f79952fd" providerId="AD" clId="Web-{1E2F9AD4-AD4B-4DDA-9E81-41E29A2C6373}" dt="2020-12-07T01:23:37.700" v="90" actId="20577"/>
          <ac:spMkLst>
            <pc:docMk/>
            <pc:sldMk cId="3842037762" sldId="303"/>
            <ac:spMk id="3" creationId="{70F18100-5FFC-4049-ADBF-56A252B7533D}"/>
          </ac:spMkLst>
        </pc:spChg>
        <pc:picChg chg="add mod">
          <ac:chgData name="Baxter,Joseph Clayton" userId="S::jcbaxt02@louisville.edu::22311ab3-c454-4dfc-a55a-2254f79952fd" providerId="AD" clId="Web-{1E2F9AD4-AD4B-4DDA-9E81-41E29A2C6373}" dt="2020-12-07T01:22:26.510" v="5"/>
          <ac:picMkLst>
            <pc:docMk/>
            <pc:sldMk cId="3842037762" sldId="303"/>
            <ac:picMk id="5" creationId="{F14AF68C-A4DE-4CB8-94AB-00FBFDFFEE9F}"/>
          </ac:picMkLst>
        </pc:picChg>
      </pc:sldChg>
      <pc:sldChg chg="addSp delSp modSp mod ord modClrScheme chgLayout">
        <pc:chgData name="Baxter,Joseph Clayton" userId="S::jcbaxt02@louisville.edu::22311ab3-c454-4dfc-a55a-2254f79952fd" providerId="AD" clId="Web-{1E2F9AD4-AD4B-4DDA-9E81-41E29A2C6373}" dt="2020-12-07T01:37:11.333" v="462"/>
        <pc:sldMkLst>
          <pc:docMk/>
          <pc:sldMk cId="1803907475" sldId="304"/>
        </pc:sldMkLst>
        <pc:spChg chg="mod">
          <ac:chgData name="Baxter,Joseph Clayton" userId="S::jcbaxt02@louisville.edu::22311ab3-c454-4dfc-a55a-2254f79952fd" providerId="AD" clId="Web-{1E2F9AD4-AD4B-4DDA-9E81-41E29A2C6373}" dt="2020-12-07T01:23:56.247" v="112"/>
          <ac:spMkLst>
            <pc:docMk/>
            <pc:sldMk cId="1803907475" sldId="304"/>
            <ac:spMk id="2" creationId="{DF13E10A-66A0-405E-8ABB-87F38B8E8132}"/>
          </ac:spMkLst>
        </pc:spChg>
        <pc:spChg chg="del">
          <ac:chgData name="Baxter,Joseph Clayton" userId="S::jcbaxt02@louisville.edu::22311ab3-c454-4dfc-a55a-2254f79952fd" providerId="AD" clId="Web-{1E2F9AD4-AD4B-4DDA-9E81-41E29A2C6373}" dt="2020-12-07T01:23:56.247" v="112"/>
          <ac:spMkLst>
            <pc:docMk/>
            <pc:sldMk cId="1803907475" sldId="304"/>
            <ac:spMk id="3" creationId="{8C397BC2-CDBC-40C6-9C49-89C500D9D8E9}"/>
          </ac:spMkLst>
        </pc:spChg>
        <pc:spChg chg="del">
          <ac:chgData name="Baxter,Joseph Clayton" userId="S::jcbaxt02@louisville.edu::22311ab3-c454-4dfc-a55a-2254f79952fd" providerId="AD" clId="Web-{1E2F9AD4-AD4B-4DDA-9E81-41E29A2C6373}" dt="2020-12-07T01:23:56.247" v="112"/>
          <ac:spMkLst>
            <pc:docMk/>
            <pc:sldMk cId="1803907475" sldId="304"/>
            <ac:spMk id="4" creationId="{F22DA271-F9DB-4CEF-8F01-88591884A417}"/>
          </ac:spMkLst>
        </pc:spChg>
        <pc:spChg chg="add mod">
          <ac:chgData name="Baxter,Joseph Clayton" userId="S::jcbaxt02@louisville.edu::22311ab3-c454-4dfc-a55a-2254f79952fd" providerId="AD" clId="Web-{1E2F9AD4-AD4B-4DDA-9E81-41E29A2C6373}" dt="2020-12-07T01:24:49.827" v="195" actId="20577"/>
          <ac:spMkLst>
            <pc:docMk/>
            <pc:sldMk cId="1803907475" sldId="304"/>
            <ac:spMk id="9" creationId="{592504B0-E146-4AEC-B8FC-88422D436AD9}"/>
          </ac:spMkLst>
        </pc:spChg>
      </pc:sldChg>
      <pc:sldChg chg="addSp delSp modSp mod modClrScheme chgLayout">
        <pc:chgData name="Baxter,Joseph Clayton" userId="S::jcbaxt02@louisville.edu::22311ab3-c454-4dfc-a55a-2254f79952fd" providerId="AD" clId="Web-{1E2F9AD4-AD4B-4DDA-9E81-41E29A2C6373}" dt="2020-12-07T01:40:41.902" v="498" actId="14100"/>
        <pc:sldMkLst>
          <pc:docMk/>
          <pc:sldMk cId="3805948395" sldId="305"/>
        </pc:sldMkLst>
        <pc:spChg chg="del">
          <ac:chgData name="Baxter,Joseph Clayton" userId="S::jcbaxt02@louisville.edu::22311ab3-c454-4dfc-a55a-2254f79952fd" providerId="AD" clId="Web-{1E2F9AD4-AD4B-4DDA-9E81-41E29A2C6373}" dt="2020-12-07T01:26:48.831" v="197"/>
          <ac:spMkLst>
            <pc:docMk/>
            <pc:sldMk cId="3805948395" sldId="305"/>
            <ac:spMk id="2" creationId="{EA71FB3F-DE25-4F4B-AA76-085D2B6D5CC2}"/>
          </ac:spMkLst>
        </pc:spChg>
        <pc:spChg chg="del">
          <ac:chgData name="Baxter,Joseph Clayton" userId="S::jcbaxt02@louisville.edu::22311ab3-c454-4dfc-a55a-2254f79952fd" providerId="AD" clId="Web-{1E2F9AD4-AD4B-4DDA-9E81-41E29A2C6373}" dt="2020-12-07T01:26:48.831" v="197"/>
          <ac:spMkLst>
            <pc:docMk/>
            <pc:sldMk cId="3805948395" sldId="305"/>
            <ac:spMk id="3" creationId="{175D867F-E5AA-482D-BA23-1537ABC4352C}"/>
          </ac:spMkLst>
        </pc:spChg>
        <pc:spChg chg="del">
          <ac:chgData name="Baxter,Joseph Clayton" userId="S::jcbaxt02@louisville.edu::22311ab3-c454-4dfc-a55a-2254f79952fd" providerId="AD" clId="Web-{1E2F9AD4-AD4B-4DDA-9E81-41E29A2C6373}" dt="2020-12-07T01:26:48.831" v="197"/>
          <ac:spMkLst>
            <pc:docMk/>
            <pc:sldMk cId="3805948395" sldId="305"/>
            <ac:spMk id="4" creationId="{D3BAED50-03C4-4D72-BC17-C03E2CC4335B}"/>
          </ac:spMkLst>
        </pc:spChg>
        <pc:spChg chg="add mod">
          <ac:chgData name="Baxter,Joseph Clayton" userId="S::jcbaxt02@louisville.edu::22311ab3-c454-4dfc-a55a-2254f79952fd" providerId="AD" clId="Web-{1E2F9AD4-AD4B-4DDA-9E81-41E29A2C6373}" dt="2020-12-07T01:40:06.917" v="482" actId="20577"/>
          <ac:spMkLst>
            <pc:docMk/>
            <pc:sldMk cId="3805948395" sldId="305"/>
            <ac:spMk id="9" creationId="{24892803-5F56-41B4-966B-D7AF34F8DE56}"/>
          </ac:spMkLst>
        </pc:spChg>
        <pc:spChg chg="add mod">
          <ac:chgData name="Baxter,Joseph Clayton" userId="S::jcbaxt02@louisville.edu::22311ab3-c454-4dfc-a55a-2254f79952fd" providerId="AD" clId="Web-{1E2F9AD4-AD4B-4DDA-9E81-41E29A2C6373}" dt="2020-12-07T01:40:36.058" v="497"/>
          <ac:spMkLst>
            <pc:docMk/>
            <pc:sldMk cId="3805948395" sldId="305"/>
            <ac:spMk id="11" creationId="{CC7F4FAE-9251-4244-81BF-9EF04674FDEE}"/>
          </ac:spMkLst>
        </pc:spChg>
        <pc:spChg chg="add del mod">
          <ac:chgData name="Baxter,Joseph Clayton" userId="S::jcbaxt02@louisville.edu::22311ab3-c454-4dfc-a55a-2254f79952fd" providerId="AD" clId="Web-{1E2F9AD4-AD4B-4DDA-9E81-41E29A2C6373}" dt="2020-12-07T01:40:36.058" v="497"/>
          <ac:spMkLst>
            <pc:docMk/>
            <pc:sldMk cId="3805948395" sldId="305"/>
            <ac:spMk id="16" creationId="{3A2021BE-8EFA-44BF-8F64-DFD240963CF9}"/>
          </ac:spMkLst>
        </pc:spChg>
        <pc:picChg chg="add mod">
          <ac:chgData name="Baxter,Joseph Clayton" userId="S::jcbaxt02@louisville.edu::22311ab3-c454-4dfc-a55a-2254f79952fd" providerId="AD" clId="Web-{1E2F9AD4-AD4B-4DDA-9E81-41E29A2C6373}" dt="2020-12-07T01:40:41.902" v="498" actId="14100"/>
          <ac:picMkLst>
            <pc:docMk/>
            <pc:sldMk cId="3805948395" sldId="305"/>
            <ac:picMk id="5" creationId="{00350431-35B6-4DE9-A2DE-20EF4B34EA58}"/>
          </ac:picMkLst>
        </pc:picChg>
      </pc:sldChg>
      <pc:sldChg chg="addSp delSp modSp new">
        <pc:chgData name="Baxter,Joseph Clayton" userId="S::jcbaxt02@louisville.edu::22311ab3-c454-4dfc-a55a-2254f79952fd" providerId="AD" clId="Web-{1E2F9AD4-AD4B-4DDA-9E81-41E29A2C6373}" dt="2020-12-07T01:43:30.345" v="689" actId="20577"/>
        <pc:sldMkLst>
          <pc:docMk/>
          <pc:sldMk cId="2689424140" sldId="306"/>
        </pc:sldMkLst>
        <pc:spChg chg="mod">
          <ac:chgData name="Baxter,Joseph Clayton" userId="S::jcbaxt02@louisville.edu::22311ab3-c454-4dfc-a55a-2254f79952fd" providerId="AD" clId="Web-{1E2F9AD4-AD4B-4DDA-9E81-41E29A2C6373}" dt="2020-12-07T01:41:11.747" v="510" actId="20577"/>
          <ac:spMkLst>
            <pc:docMk/>
            <pc:sldMk cId="2689424140" sldId="306"/>
            <ac:spMk id="2" creationId="{37D0BB9B-C625-4AD5-AB3F-AD76603B2662}"/>
          </ac:spMkLst>
        </pc:spChg>
        <pc:spChg chg="mod">
          <ac:chgData name="Baxter,Joseph Clayton" userId="S::jcbaxt02@louisville.edu::22311ab3-c454-4dfc-a55a-2254f79952fd" providerId="AD" clId="Web-{1E2F9AD4-AD4B-4DDA-9E81-41E29A2C6373}" dt="2020-12-07T01:43:30.345" v="689" actId="20577"/>
          <ac:spMkLst>
            <pc:docMk/>
            <pc:sldMk cId="2689424140" sldId="306"/>
            <ac:spMk id="3" creationId="{9FDF7340-64B8-4CFF-B5BF-FC775ABC6905}"/>
          </ac:spMkLst>
        </pc:spChg>
        <pc:spChg chg="del">
          <ac:chgData name="Baxter,Joseph Clayton" userId="S::jcbaxt02@louisville.edu::22311ab3-c454-4dfc-a55a-2254f79952fd" providerId="AD" clId="Web-{1E2F9AD4-AD4B-4DDA-9E81-41E29A2C6373}" dt="2020-12-07T01:42:31.202" v="606"/>
          <ac:spMkLst>
            <pc:docMk/>
            <pc:sldMk cId="2689424140" sldId="306"/>
            <ac:spMk id="4" creationId="{DCCCCBC6-7533-493E-9D2B-5B42E0165F39}"/>
          </ac:spMkLst>
        </pc:spChg>
        <pc:picChg chg="add mod ord">
          <ac:chgData name="Baxter,Joseph Clayton" userId="S::jcbaxt02@louisville.edu::22311ab3-c454-4dfc-a55a-2254f79952fd" providerId="AD" clId="Web-{1E2F9AD4-AD4B-4DDA-9E81-41E29A2C6373}" dt="2020-12-07T01:42:36.468" v="607" actId="14100"/>
          <ac:picMkLst>
            <pc:docMk/>
            <pc:sldMk cId="2689424140" sldId="306"/>
            <ac:picMk id="5" creationId="{DC594ED7-D4B8-4E4D-AE3F-8ADA1241A9D3}"/>
          </ac:picMkLst>
        </pc:picChg>
      </pc:sldChg>
    </pc:docChg>
  </pc:docChgLst>
  <pc:docChgLst>
    <pc:chgData name="Al Madhi,Mohammed" userId="S::m0alma05@louisville.edu::c169940c-ad3b-4a80-a18a-227e4f25d943" providerId="AD" clId="Web-{45C3EBF9-8908-4E60-9045-F6FB7AD1831E}"/>
    <pc:docChg chg="modSld">
      <pc:chgData name="Al Madhi,Mohammed" userId="S::m0alma05@louisville.edu::c169940c-ad3b-4a80-a18a-227e4f25d943" providerId="AD" clId="Web-{45C3EBF9-8908-4E60-9045-F6FB7AD1831E}" dt="2020-11-09T01:56:36.572" v="57" actId="20577"/>
      <pc:docMkLst>
        <pc:docMk/>
      </pc:docMkLst>
      <pc:sldChg chg="modSp">
        <pc:chgData name="Al Madhi,Mohammed" userId="S::m0alma05@louisville.edu::c169940c-ad3b-4a80-a18a-227e4f25d943" providerId="AD" clId="Web-{45C3EBF9-8908-4E60-9045-F6FB7AD1831E}" dt="2020-11-09T01:56:36.556" v="56" actId="20577"/>
        <pc:sldMkLst>
          <pc:docMk/>
          <pc:sldMk cId="1879177484" sldId="301"/>
        </pc:sldMkLst>
        <pc:spChg chg="mod">
          <ac:chgData name="Al Madhi,Mohammed" userId="S::m0alma05@louisville.edu::c169940c-ad3b-4a80-a18a-227e4f25d943" providerId="AD" clId="Web-{45C3EBF9-8908-4E60-9045-F6FB7AD1831E}" dt="2020-11-09T01:56:36.556" v="56" actId="20577"/>
          <ac:spMkLst>
            <pc:docMk/>
            <pc:sldMk cId="1879177484" sldId="301"/>
            <ac:spMk id="3" creationId="{92653B03-5358-4C4F-ABF4-B6A4CE64C5C5}"/>
          </ac:spMkLst>
        </pc:spChg>
      </pc:sldChg>
      <pc:sldChg chg="modSp">
        <pc:chgData name="Al Madhi,Mohammed" userId="S::m0alma05@louisville.edu::c169940c-ad3b-4a80-a18a-227e4f25d943" providerId="AD" clId="Web-{45C3EBF9-8908-4E60-9045-F6FB7AD1831E}" dt="2020-11-09T01:55:01.882" v="16" actId="20577"/>
        <pc:sldMkLst>
          <pc:docMk/>
          <pc:sldMk cId="82263180" sldId="302"/>
        </pc:sldMkLst>
        <pc:spChg chg="mod">
          <ac:chgData name="Al Madhi,Mohammed" userId="S::m0alma05@louisville.edu::c169940c-ad3b-4a80-a18a-227e4f25d943" providerId="AD" clId="Web-{45C3EBF9-8908-4E60-9045-F6FB7AD1831E}" dt="2020-11-09T01:55:01.882" v="16" actId="20577"/>
          <ac:spMkLst>
            <pc:docMk/>
            <pc:sldMk cId="82263180" sldId="302"/>
            <ac:spMk id="5" creationId="{63BB16FB-288D-5B45-A574-4D788C13870F}"/>
          </ac:spMkLst>
        </pc:spChg>
      </pc:sldChg>
    </pc:docChg>
  </pc:docChgLst>
  <pc:docChgLst>
    <pc:chgData name="Baxter,Joseph Clayton" userId="S::jcbaxt02@louisville.edu::22311ab3-c454-4dfc-a55a-2254f79952fd" providerId="AD" clId="Web-{BAD48E84-CEE2-4185-A022-1063BCB18AF3}"/>
    <pc:docChg chg="modSld">
      <pc:chgData name="Baxter,Joseph Clayton" userId="S::jcbaxt02@louisville.edu::22311ab3-c454-4dfc-a55a-2254f79952fd" providerId="AD" clId="Web-{BAD48E84-CEE2-4185-A022-1063BCB18AF3}" dt="2020-12-07T01:12:05.097" v="84" actId="20577"/>
      <pc:docMkLst>
        <pc:docMk/>
      </pc:docMkLst>
      <pc:sldChg chg="modSp">
        <pc:chgData name="Baxter,Joseph Clayton" userId="S::jcbaxt02@louisville.edu::22311ab3-c454-4dfc-a55a-2254f79952fd" providerId="AD" clId="Web-{BAD48E84-CEE2-4185-A022-1063BCB18AF3}" dt="2020-12-07T01:12:05.097" v="83" actId="20577"/>
        <pc:sldMkLst>
          <pc:docMk/>
          <pc:sldMk cId="3842037762" sldId="303"/>
        </pc:sldMkLst>
        <pc:spChg chg="mod">
          <ac:chgData name="Baxter,Joseph Clayton" userId="S::jcbaxt02@louisville.edu::22311ab3-c454-4dfc-a55a-2254f79952fd" providerId="AD" clId="Web-{BAD48E84-CEE2-4185-A022-1063BCB18AF3}" dt="2020-12-07T01:11:19.706" v="20" actId="20577"/>
          <ac:spMkLst>
            <pc:docMk/>
            <pc:sldMk cId="3842037762" sldId="303"/>
            <ac:spMk id="2" creationId="{E7075571-02D1-4943-8592-546072B754CA}"/>
          </ac:spMkLst>
        </pc:spChg>
        <pc:spChg chg="mod">
          <ac:chgData name="Baxter,Joseph Clayton" userId="S::jcbaxt02@louisville.edu::22311ab3-c454-4dfc-a55a-2254f79952fd" providerId="AD" clId="Web-{BAD48E84-CEE2-4185-A022-1063BCB18AF3}" dt="2020-12-07T01:12:05.097" v="83" actId="20577"/>
          <ac:spMkLst>
            <pc:docMk/>
            <pc:sldMk cId="3842037762" sldId="303"/>
            <ac:spMk id="3" creationId="{70F18100-5FFC-4049-ADBF-56A252B7533D}"/>
          </ac:spMkLst>
        </pc:spChg>
      </pc:sldChg>
    </pc:docChg>
  </pc:docChgLst>
  <pc:docChgLst>
    <pc:chgData name="Baxter,Joseph Clayton" userId="S::jcbaxt02@louisville.edu::22311ab3-c454-4dfc-a55a-2254f79952fd" providerId="AD" clId="Web-{4ED415DF-2950-4B2E-9FF0-557E70C058AB}"/>
    <pc:docChg chg="modSld">
      <pc:chgData name="Baxter,Joseph Clayton" userId="S::jcbaxt02@louisville.edu::22311ab3-c454-4dfc-a55a-2254f79952fd" providerId="AD" clId="Web-{4ED415DF-2950-4B2E-9FF0-557E70C058AB}" dt="2020-12-08T22:09:11.484" v="366" actId="20577"/>
      <pc:docMkLst>
        <pc:docMk/>
      </pc:docMkLst>
      <pc:sldChg chg="modSp">
        <pc:chgData name="Baxter,Joseph Clayton" userId="S::jcbaxt02@louisville.edu::22311ab3-c454-4dfc-a55a-2254f79952fd" providerId="AD" clId="Web-{4ED415DF-2950-4B2E-9FF0-557E70C058AB}" dt="2020-12-08T22:09:11.484" v="365" actId="20577"/>
        <pc:sldMkLst>
          <pc:docMk/>
          <pc:sldMk cId="3632661304" sldId="282"/>
        </pc:sldMkLst>
        <pc:spChg chg="mod">
          <ac:chgData name="Baxter,Joseph Clayton" userId="S::jcbaxt02@louisville.edu::22311ab3-c454-4dfc-a55a-2254f79952fd" providerId="AD" clId="Web-{4ED415DF-2950-4B2E-9FF0-557E70C058AB}" dt="2020-12-08T22:09:11.484" v="365" actId="20577"/>
          <ac:spMkLst>
            <pc:docMk/>
            <pc:sldMk cId="3632661304" sldId="282"/>
            <ac:spMk id="12" creationId="{B0A4AFCC-960F-4BB6-BC2A-8FE81ED04349}"/>
          </ac:spMkLst>
        </pc:spChg>
      </pc:sldChg>
      <pc:sldChg chg="modSp">
        <pc:chgData name="Baxter,Joseph Clayton" userId="S::jcbaxt02@louisville.edu::22311ab3-c454-4dfc-a55a-2254f79952fd" providerId="AD" clId="Web-{4ED415DF-2950-4B2E-9FF0-557E70C058AB}" dt="2020-12-08T21:44:44.293" v="33" actId="20577"/>
        <pc:sldMkLst>
          <pc:docMk/>
          <pc:sldMk cId="1803907475" sldId="304"/>
        </pc:sldMkLst>
        <pc:spChg chg="mod">
          <ac:chgData name="Baxter,Joseph Clayton" userId="S::jcbaxt02@louisville.edu::22311ab3-c454-4dfc-a55a-2254f79952fd" providerId="AD" clId="Web-{4ED415DF-2950-4B2E-9FF0-557E70C058AB}" dt="2020-12-08T21:43:23.150" v="24" actId="20577"/>
          <ac:spMkLst>
            <pc:docMk/>
            <pc:sldMk cId="1803907475" sldId="304"/>
            <ac:spMk id="2" creationId="{DF13E10A-66A0-405E-8ABB-87F38B8E8132}"/>
          </ac:spMkLst>
        </pc:spChg>
        <pc:spChg chg="mod">
          <ac:chgData name="Baxter,Joseph Clayton" userId="S::jcbaxt02@louisville.edu::22311ab3-c454-4dfc-a55a-2254f79952fd" providerId="AD" clId="Web-{4ED415DF-2950-4B2E-9FF0-557E70C058AB}" dt="2020-12-08T21:44:44.293" v="33" actId="20577"/>
          <ac:spMkLst>
            <pc:docMk/>
            <pc:sldMk cId="1803907475" sldId="304"/>
            <ac:spMk id="9" creationId="{592504B0-E146-4AEC-B8FC-88422D436AD9}"/>
          </ac:spMkLst>
        </pc:spChg>
      </pc:sldChg>
    </pc:docChg>
  </pc:docChgLst>
  <pc:docChgLst>
    <pc:chgData name="Baxter,Joseph Clayton" userId="S::jcbaxt02@louisville.edu::22311ab3-c454-4dfc-a55a-2254f79952fd" providerId="AD" clId="Web-{6F731CD4-963F-40D6-81BA-3A34C114B16C}"/>
    <pc:docChg chg="modSld">
      <pc:chgData name="Baxter,Joseph Clayton" userId="S::jcbaxt02@louisville.edu::22311ab3-c454-4dfc-a55a-2254f79952fd" providerId="AD" clId="Web-{6F731CD4-963F-40D6-81BA-3A34C114B16C}" dt="2020-11-22T18:40:43.654" v="240" actId="20577"/>
      <pc:docMkLst>
        <pc:docMk/>
      </pc:docMkLst>
      <pc:sldChg chg="modSp">
        <pc:chgData name="Baxter,Joseph Clayton" userId="S::jcbaxt02@louisville.edu::22311ab3-c454-4dfc-a55a-2254f79952fd" providerId="AD" clId="Web-{6F731CD4-963F-40D6-81BA-3A34C114B16C}" dt="2020-11-22T18:40:43.654" v="239" actId="20577"/>
        <pc:sldMkLst>
          <pc:docMk/>
          <pc:sldMk cId="3632661304" sldId="282"/>
        </pc:sldMkLst>
        <pc:spChg chg="mod">
          <ac:chgData name="Baxter,Joseph Clayton" userId="S::jcbaxt02@louisville.edu::22311ab3-c454-4dfc-a55a-2254f79952fd" providerId="AD" clId="Web-{6F731CD4-963F-40D6-81BA-3A34C114B16C}" dt="2020-11-22T18:40:43.654" v="239" actId="20577"/>
          <ac:spMkLst>
            <pc:docMk/>
            <pc:sldMk cId="3632661304" sldId="282"/>
            <ac:spMk id="12" creationId="{B0A4AFCC-960F-4BB6-BC2A-8FE81ED04349}"/>
          </ac:spMkLst>
        </pc:spChg>
      </pc:sldChg>
    </pc:docChg>
  </pc:docChgLst>
  <pc:docChgLst>
    <pc:chgData name="Baxter,Joseph Clayton" userId="S::jcbaxt02@louisville.edu::22311ab3-c454-4dfc-a55a-2254f79952fd" providerId="AD" clId="Web-{BB20D837-F6CF-4E91-B63A-3606681E9CEB}"/>
    <pc:docChg chg="modSld">
      <pc:chgData name="Baxter,Joseph Clayton" userId="S::jcbaxt02@louisville.edu::22311ab3-c454-4dfc-a55a-2254f79952fd" providerId="AD" clId="Web-{BB20D837-F6CF-4E91-B63A-3606681E9CEB}" dt="2020-12-07T22:46:56.683" v="3" actId="20577"/>
      <pc:docMkLst>
        <pc:docMk/>
      </pc:docMkLst>
      <pc:sldChg chg="modSp">
        <pc:chgData name="Baxter,Joseph Clayton" userId="S::jcbaxt02@louisville.edu::22311ab3-c454-4dfc-a55a-2254f79952fd" providerId="AD" clId="Web-{BB20D837-F6CF-4E91-B63A-3606681E9CEB}" dt="2020-12-07T22:46:56.683" v="2" actId="20577"/>
        <pc:sldMkLst>
          <pc:docMk/>
          <pc:sldMk cId="3632661304" sldId="282"/>
        </pc:sldMkLst>
        <pc:spChg chg="mod">
          <ac:chgData name="Baxter,Joseph Clayton" userId="S::jcbaxt02@louisville.edu::22311ab3-c454-4dfc-a55a-2254f79952fd" providerId="AD" clId="Web-{BB20D837-F6CF-4E91-B63A-3606681E9CEB}" dt="2020-12-07T22:46:56.683" v="2" actId="20577"/>
          <ac:spMkLst>
            <pc:docMk/>
            <pc:sldMk cId="3632661304" sldId="282"/>
            <ac:spMk id="12" creationId="{B0A4AFCC-960F-4BB6-BC2A-8FE81ED04349}"/>
          </ac:spMkLst>
        </pc:spChg>
      </pc:sldChg>
    </pc:docChg>
  </pc:docChgLst>
  <pc:docChgLst>
    <pc:chgData name="Baxter,Joseph Clayton" userId="S::jcbaxt02@louisville.edu::22311ab3-c454-4dfc-a55a-2254f79952fd" providerId="AD" clId="Web-{DF529B89-AE3D-4875-9B44-C19C2B72F9BB}"/>
    <pc:docChg chg="addSld modSld">
      <pc:chgData name="Baxter,Joseph Clayton" userId="S::jcbaxt02@louisville.edu::22311ab3-c454-4dfc-a55a-2254f79952fd" providerId="AD" clId="Web-{DF529B89-AE3D-4875-9B44-C19C2B72F9BB}" dt="2020-12-07T01:21:10.534" v="198" actId="20577"/>
      <pc:docMkLst>
        <pc:docMk/>
      </pc:docMkLst>
      <pc:sldChg chg="modSp">
        <pc:chgData name="Baxter,Joseph Clayton" userId="S::jcbaxt02@louisville.edu::22311ab3-c454-4dfc-a55a-2254f79952fd" providerId="AD" clId="Web-{DF529B89-AE3D-4875-9B44-C19C2B72F9BB}" dt="2020-12-07T01:18:30.531" v="0" actId="20577"/>
        <pc:sldMkLst>
          <pc:docMk/>
          <pc:sldMk cId="1795219737" sldId="287"/>
        </pc:sldMkLst>
        <pc:spChg chg="mod">
          <ac:chgData name="Baxter,Joseph Clayton" userId="S::jcbaxt02@louisville.edu::22311ab3-c454-4dfc-a55a-2254f79952fd" providerId="AD" clId="Web-{DF529B89-AE3D-4875-9B44-C19C2B72F9BB}" dt="2020-12-07T01:18:30.531" v="0" actId="20577"/>
          <ac:spMkLst>
            <pc:docMk/>
            <pc:sldMk cId="1795219737" sldId="287"/>
            <ac:spMk id="14" creationId="{00000000-0000-0000-0000-000000000000}"/>
          </ac:spMkLst>
        </pc:spChg>
      </pc:sldChg>
      <pc:sldChg chg="modSp">
        <pc:chgData name="Baxter,Joseph Clayton" userId="S::jcbaxt02@louisville.edu::22311ab3-c454-4dfc-a55a-2254f79952fd" providerId="AD" clId="Web-{DF529B89-AE3D-4875-9B44-C19C2B72F9BB}" dt="2020-12-07T01:21:09.284" v="196" actId="20577"/>
        <pc:sldMkLst>
          <pc:docMk/>
          <pc:sldMk cId="3842037762" sldId="303"/>
        </pc:sldMkLst>
        <pc:spChg chg="mod">
          <ac:chgData name="Baxter,Joseph Clayton" userId="S::jcbaxt02@louisville.edu::22311ab3-c454-4dfc-a55a-2254f79952fd" providerId="AD" clId="Web-{DF529B89-AE3D-4875-9B44-C19C2B72F9BB}" dt="2020-12-07T01:20:15.268" v="26" actId="20577"/>
          <ac:spMkLst>
            <pc:docMk/>
            <pc:sldMk cId="3842037762" sldId="303"/>
            <ac:spMk id="2" creationId="{E7075571-02D1-4943-8592-546072B754CA}"/>
          </ac:spMkLst>
        </pc:spChg>
        <pc:spChg chg="mod">
          <ac:chgData name="Baxter,Joseph Clayton" userId="S::jcbaxt02@louisville.edu::22311ab3-c454-4dfc-a55a-2254f79952fd" providerId="AD" clId="Web-{DF529B89-AE3D-4875-9B44-C19C2B72F9BB}" dt="2020-12-07T01:21:09.284" v="196" actId="20577"/>
          <ac:spMkLst>
            <pc:docMk/>
            <pc:sldMk cId="3842037762" sldId="303"/>
            <ac:spMk id="3" creationId="{70F18100-5FFC-4049-ADBF-56A252B7533D}"/>
          </ac:spMkLst>
        </pc:spChg>
      </pc:sldChg>
      <pc:sldChg chg="new">
        <pc:chgData name="Baxter,Joseph Clayton" userId="S::jcbaxt02@louisville.edu::22311ab3-c454-4dfc-a55a-2254f79952fd" providerId="AD" clId="Web-{DF529B89-AE3D-4875-9B44-C19C2B72F9BB}" dt="2020-12-07T01:18:37.594" v="3"/>
        <pc:sldMkLst>
          <pc:docMk/>
          <pc:sldMk cId="1803907475" sldId="304"/>
        </pc:sldMkLst>
      </pc:sldChg>
      <pc:sldChg chg="new">
        <pc:chgData name="Baxter,Joseph Clayton" userId="S::jcbaxt02@louisville.edu::22311ab3-c454-4dfc-a55a-2254f79952fd" providerId="AD" clId="Web-{DF529B89-AE3D-4875-9B44-C19C2B72F9BB}" dt="2020-12-07T01:18:43.344" v="4"/>
        <pc:sldMkLst>
          <pc:docMk/>
          <pc:sldMk cId="3805948395" sldId="305"/>
        </pc:sldMkLst>
      </pc:sldChg>
    </pc:docChg>
  </pc:docChgLst>
  <pc:docChgLst>
    <pc:chgData name="Baxter,Joseph Clayton" userId="S::jcbaxt02@louisville.edu::22311ab3-c454-4dfc-a55a-2254f79952fd" providerId="AD" clId="Web-{333E52F2-C2C2-4AEF-957A-E1E3AA22687D}"/>
    <pc:docChg chg="modSld">
      <pc:chgData name="Baxter,Joseph Clayton" userId="S::jcbaxt02@louisville.edu::22311ab3-c454-4dfc-a55a-2254f79952fd" providerId="AD" clId="Web-{333E52F2-C2C2-4AEF-957A-E1E3AA22687D}" dt="2020-11-11T20:29:20.559" v="1"/>
      <pc:docMkLst>
        <pc:docMk/>
      </pc:docMkLst>
      <pc:sldChg chg="mod modShow">
        <pc:chgData name="Baxter,Joseph Clayton" userId="S::jcbaxt02@louisville.edu::22311ab3-c454-4dfc-a55a-2254f79952fd" providerId="AD" clId="Web-{333E52F2-C2C2-4AEF-957A-E1E3AA22687D}" dt="2020-11-11T20:22:07.486" v="0"/>
        <pc:sldMkLst>
          <pc:docMk/>
          <pc:sldMk cId="3999358790" sldId="299"/>
        </pc:sldMkLst>
      </pc:sldChg>
      <pc:sldChg chg="mod modShow">
        <pc:chgData name="Baxter,Joseph Clayton" userId="S::jcbaxt02@louisville.edu::22311ab3-c454-4dfc-a55a-2254f79952fd" providerId="AD" clId="Web-{333E52F2-C2C2-4AEF-957A-E1E3AA22687D}" dt="2020-11-11T20:29:20.559" v="1"/>
        <pc:sldMkLst>
          <pc:docMk/>
          <pc:sldMk cId="434468898" sldId="300"/>
        </pc:sldMkLst>
      </pc:sldChg>
    </pc:docChg>
  </pc:docChgLst>
  <pc:docChgLst>
    <pc:chgData name="Baxter,Joseph Clayton" userId="S::jcbaxt02@louisville.edu::22311ab3-c454-4dfc-a55a-2254f79952fd" providerId="AD" clId="Web-{32C0C599-536C-4A8C-8E13-E5FA4642C7FB}"/>
    <pc:docChg chg="modSld">
      <pc:chgData name="Baxter,Joseph Clayton" userId="S::jcbaxt02@louisville.edu::22311ab3-c454-4dfc-a55a-2254f79952fd" providerId="AD" clId="Web-{32C0C599-536C-4A8C-8E13-E5FA4642C7FB}" dt="2020-11-09T00:57:11.701" v="102" actId="20577"/>
      <pc:docMkLst>
        <pc:docMk/>
      </pc:docMkLst>
      <pc:sldChg chg="addSp modSp">
        <pc:chgData name="Baxter,Joseph Clayton" userId="S::jcbaxt02@louisville.edu::22311ab3-c454-4dfc-a55a-2254f79952fd" providerId="AD" clId="Web-{32C0C599-536C-4A8C-8E13-E5FA4642C7FB}" dt="2020-11-09T00:57:11.701" v="101" actId="20577"/>
        <pc:sldMkLst>
          <pc:docMk/>
          <pc:sldMk cId="1879177484" sldId="301"/>
        </pc:sldMkLst>
        <pc:spChg chg="mod">
          <ac:chgData name="Baxter,Joseph Clayton" userId="S::jcbaxt02@louisville.edu::22311ab3-c454-4dfc-a55a-2254f79952fd" providerId="AD" clId="Web-{32C0C599-536C-4A8C-8E13-E5FA4642C7FB}" dt="2020-11-09T00:54:36.055" v="6" actId="20577"/>
          <ac:spMkLst>
            <pc:docMk/>
            <pc:sldMk cId="1879177484" sldId="301"/>
            <ac:spMk id="2" creationId="{86182450-4C10-A84E-A4E2-19F059B99A42}"/>
          </ac:spMkLst>
        </pc:spChg>
        <pc:spChg chg="mod">
          <ac:chgData name="Baxter,Joseph Clayton" userId="S::jcbaxt02@louisville.edu::22311ab3-c454-4dfc-a55a-2254f79952fd" providerId="AD" clId="Web-{32C0C599-536C-4A8C-8E13-E5FA4642C7FB}" dt="2020-11-09T00:57:11.701" v="101" actId="20577"/>
          <ac:spMkLst>
            <pc:docMk/>
            <pc:sldMk cId="1879177484" sldId="301"/>
            <ac:spMk id="3" creationId="{92653B03-5358-4C4F-ABF4-B6A4CE64C5C5}"/>
          </ac:spMkLst>
        </pc:spChg>
        <pc:picChg chg="add mod">
          <ac:chgData name="Baxter,Joseph Clayton" userId="S::jcbaxt02@louisville.edu::22311ab3-c454-4dfc-a55a-2254f79952fd" providerId="AD" clId="Web-{32C0C599-536C-4A8C-8E13-E5FA4642C7FB}" dt="2020-11-09T00:56:17.730" v="68" actId="1076"/>
          <ac:picMkLst>
            <pc:docMk/>
            <pc:sldMk cId="1879177484" sldId="301"/>
            <ac:picMk id="4" creationId="{B5B6C778-7727-4413-92C6-9EFEE8FFCDA1}"/>
          </ac:picMkLst>
        </pc:picChg>
        <pc:picChg chg="add mod">
          <ac:chgData name="Baxter,Joseph Clayton" userId="S::jcbaxt02@louisville.edu::22311ab3-c454-4dfc-a55a-2254f79952fd" providerId="AD" clId="Web-{32C0C599-536C-4A8C-8E13-E5FA4642C7FB}" dt="2020-11-09T00:56:14.574" v="67" actId="1076"/>
          <ac:picMkLst>
            <pc:docMk/>
            <pc:sldMk cId="1879177484" sldId="301"/>
            <ac:picMk id="5" creationId="{5B2D2903-7CDB-452A-A4EE-FFEF142C66CF}"/>
          </ac:picMkLst>
        </pc:picChg>
      </pc:sldChg>
    </pc:docChg>
  </pc:docChgLst>
  <pc:docChgLst>
    <pc:chgData name="Baxter,Joseph Clayton" userId="S::jcbaxt02@louisville.edu::22311ab3-c454-4dfc-a55a-2254f79952fd" providerId="AD" clId="Web-{B84E046E-B44B-4DF3-9FEB-856F1442AF34}"/>
    <pc:docChg chg="addSld modSld">
      <pc:chgData name="Baxter,Joseph Clayton" userId="S::jcbaxt02@louisville.edu::22311ab3-c454-4dfc-a55a-2254f79952fd" providerId="AD" clId="Web-{B84E046E-B44B-4DF3-9FEB-856F1442AF34}" dt="2020-12-09T21:50:40.083" v="421" actId="20577"/>
      <pc:docMkLst>
        <pc:docMk/>
      </pc:docMkLst>
      <pc:sldChg chg="modSp new">
        <pc:chgData name="Baxter,Joseph Clayton" userId="S::jcbaxt02@louisville.edu::22311ab3-c454-4dfc-a55a-2254f79952fd" providerId="AD" clId="Web-{B84E046E-B44B-4DF3-9FEB-856F1442AF34}" dt="2020-12-09T21:50:40.083" v="420" actId="20577"/>
        <pc:sldMkLst>
          <pc:docMk/>
          <pc:sldMk cId="3390250375" sldId="307"/>
        </pc:sldMkLst>
        <pc:spChg chg="mod">
          <ac:chgData name="Baxter,Joseph Clayton" userId="S::jcbaxt02@louisville.edu::22311ab3-c454-4dfc-a55a-2254f79952fd" providerId="AD" clId="Web-{B84E046E-B44B-4DF3-9FEB-856F1442AF34}" dt="2020-12-09T21:47:35.281" v="12" actId="20577"/>
          <ac:spMkLst>
            <pc:docMk/>
            <pc:sldMk cId="3390250375" sldId="307"/>
            <ac:spMk id="2" creationId="{87E3E665-10D9-4547-9D90-41E2D97C3972}"/>
          </ac:spMkLst>
        </pc:spChg>
        <pc:spChg chg="mod">
          <ac:chgData name="Baxter,Joseph Clayton" userId="S::jcbaxt02@louisville.edu::22311ab3-c454-4dfc-a55a-2254f79952fd" providerId="AD" clId="Web-{B84E046E-B44B-4DF3-9FEB-856F1442AF34}" dt="2020-12-09T21:50:40.083" v="420" actId="20577"/>
          <ac:spMkLst>
            <pc:docMk/>
            <pc:sldMk cId="3390250375" sldId="307"/>
            <ac:spMk id="3" creationId="{702667DD-E4CA-4B4F-AF65-45A4A13BC877}"/>
          </ac:spMkLst>
        </pc:spChg>
      </pc:sldChg>
    </pc:docChg>
  </pc:docChgLst>
  <pc:docChgLst>
    <pc:chgData name="Baxter,Joseph Clayton" userId="S::jcbaxt02@louisville.edu::22311ab3-c454-4dfc-a55a-2254f79952fd" providerId="AD" clId="Web-{0FEBC1DF-B507-490B-9C3D-D60B7F4D9BE8}"/>
    <pc:docChg chg="modSld">
      <pc:chgData name="Baxter,Joseph Clayton" userId="S::jcbaxt02@louisville.edu::22311ab3-c454-4dfc-a55a-2254f79952fd" providerId="AD" clId="Web-{0FEBC1DF-B507-490B-9C3D-D60B7F4D9BE8}" dt="2020-11-22T18:36:25.132" v="1244" actId="20577"/>
      <pc:docMkLst>
        <pc:docMk/>
      </pc:docMkLst>
      <pc:sldChg chg="modSp">
        <pc:chgData name="Baxter,Joseph Clayton" userId="S::jcbaxt02@louisville.edu::22311ab3-c454-4dfc-a55a-2254f79952fd" providerId="AD" clId="Web-{0FEBC1DF-B507-490B-9C3D-D60B7F4D9BE8}" dt="2020-11-22T18:07:37.654" v="422" actId="20577"/>
        <pc:sldMkLst>
          <pc:docMk/>
          <pc:sldMk cId="1640185142" sldId="270"/>
        </pc:sldMkLst>
        <pc:spChg chg="mod">
          <ac:chgData name="Baxter,Joseph Clayton" userId="S::jcbaxt02@louisville.edu::22311ab3-c454-4dfc-a55a-2254f79952fd" providerId="AD" clId="Web-{0FEBC1DF-B507-490B-9C3D-D60B7F4D9BE8}" dt="2020-11-22T18:05:33.933" v="207" actId="20577"/>
          <ac:spMkLst>
            <pc:docMk/>
            <pc:sldMk cId="1640185142" sldId="270"/>
            <ac:spMk id="2" creationId="{00000000-0000-0000-0000-000000000000}"/>
          </ac:spMkLst>
        </pc:spChg>
        <pc:spChg chg="mod">
          <ac:chgData name="Baxter,Joseph Clayton" userId="S::jcbaxt02@louisville.edu::22311ab3-c454-4dfc-a55a-2254f79952fd" providerId="AD" clId="Web-{0FEBC1DF-B507-490B-9C3D-D60B7F4D9BE8}" dt="2020-11-22T18:07:37.654" v="422" actId="20577"/>
          <ac:spMkLst>
            <pc:docMk/>
            <pc:sldMk cId="1640185142" sldId="270"/>
            <ac:spMk id="4" creationId="{199BE872-BA7A-4BFE-B4C9-A9AFECC65198}"/>
          </ac:spMkLst>
        </pc:spChg>
      </pc:sldChg>
      <pc:sldChg chg="modSp">
        <pc:chgData name="Baxter,Joseph Clayton" userId="S::jcbaxt02@louisville.edu::22311ab3-c454-4dfc-a55a-2254f79952fd" providerId="AD" clId="Web-{0FEBC1DF-B507-490B-9C3D-D60B7F4D9BE8}" dt="2020-11-22T18:01:34.210" v="164" actId="20577"/>
        <pc:sldMkLst>
          <pc:docMk/>
          <pc:sldMk cId="2611363983" sldId="283"/>
        </pc:sldMkLst>
        <pc:spChg chg="mod">
          <ac:chgData name="Baxter,Joseph Clayton" userId="S::jcbaxt02@louisville.edu::22311ab3-c454-4dfc-a55a-2254f79952fd" providerId="AD" clId="Web-{0FEBC1DF-B507-490B-9C3D-D60B7F4D9BE8}" dt="2020-11-22T18:01:34.210" v="164" actId="20577"/>
          <ac:spMkLst>
            <pc:docMk/>
            <pc:sldMk cId="2611363983" sldId="283"/>
            <ac:spMk id="2" creationId="{00000000-0000-0000-0000-000000000000}"/>
          </ac:spMkLst>
        </pc:spChg>
        <pc:spChg chg="mod">
          <ac:chgData name="Baxter,Joseph Clayton" userId="S::jcbaxt02@louisville.edu::22311ab3-c454-4dfc-a55a-2254f79952fd" providerId="AD" clId="Web-{0FEBC1DF-B507-490B-9C3D-D60B7F4D9BE8}" dt="2020-11-22T18:00:44.350" v="146" actId="20577"/>
          <ac:spMkLst>
            <pc:docMk/>
            <pc:sldMk cId="2611363983" sldId="283"/>
            <ac:spMk id="5" creationId="{FA6C7B9C-C51D-4A78-BEA7-950D2D2EAB39}"/>
          </ac:spMkLst>
        </pc:spChg>
      </pc:sldChg>
      <pc:sldChg chg="modSp">
        <pc:chgData name="Baxter,Joseph Clayton" userId="S::jcbaxt02@louisville.edu::22311ab3-c454-4dfc-a55a-2254f79952fd" providerId="AD" clId="Web-{0FEBC1DF-B507-490B-9C3D-D60B7F4D9BE8}" dt="2020-11-22T18:05:13.323" v="189" actId="20577"/>
        <pc:sldMkLst>
          <pc:docMk/>
          <pc:sldMk cId="1795219737" sldId="287"/>
        </pc:sldMkLst>
        <pc:spChg chg="mod">
          <ac:chgData name="Baxter,Joseph Clayton" userId="S::jcbaxt02@louisville.edu::22311ab3-c454-4dfc-a55a-2254f79952fd" providerId="AD" clId="Web-{0FEBC1DF-B507-490B-9C3D-D60B7F4D9BE8}" dt="2020-11-22T18:05:13.323" v="189" actId="20577"/>
          <ac:spMkLst>
            <pc:docMk/>
            <pc:sldMk cId="1795219737" sldId="287"/>
            <ac:spMk id="14" creationId="{00000000-0000-0000-0000-000000000000}"/>
          </ac:spMkLst>
        </pc:spChg>
      </pc:sldChg>
      <pc:sldChg chg="modSp">
        <pc:chgData name="Baxter,Joseph Clayton" userId="S::jcbaxt02@louisville.edu::22311ab3-c454-4dfc-a55a-2254f79952fd" providerId="AD" clId="Web-{0FEBC1DF-B507-490B-9C3D-D60B7F4D9BE8}" dt="2020-11-22T18:36:25.132" v="1243" actId="20577"/>
        <pc:sldMkLst>
          <pc:docMk/>
          <pc:sldMk cId="2693084093" sldId="288"/>
        </pc:sldMkLst>
        <pc:spChg chg="mod">
          <ac:chgData name="Baxter,Joseph Clayton" userId="S::jcbaxt02@louisville.edu::22311ab3-c454-4dfc-a55a-2254f79952fd" providerId="AD" clId="Web-{0FEBC1DF-B507-490B-9C3D-D60B7F4D9BE8}" dt="2020-11-22T18:27:11.991" v="1082" actId="20577"/>
          <ac:spMkLst>
            <pc:docMk/>
            <pc:sldMk cId="2693084093" sldId="288"/>
            <ac:spMk id="2" creationId="{00000000-0000-0000-0000-000000000000}"/>
          </ac:spMkLst>
        </pc:spChg>
        <pc:spChg chg="mod">
          <ac:chgData name="Baxter,Joseph Clayton" userId="S::jcbaxt02@louisville.edu::22311ab3-c454-4dfc-a55a-2254f79952fd" providerId="AD" clId="Web-{0FEBC1DF-B507-490B-9C3D-D60B7F4D9BE8}" dt="2020-11-22T18:36:25.132" v="1243" actId="20577"/>
          <ac:spMkLst>
            <pc:docMk/>
            <pc:sldMk cId="2693084093" sldId="288"/>
            <ac:spMk id="5" creationId="{00000000-0000-0000-0000-000000000000}"/>
          </ac:spMkLst>
        </pc:spChg>
      </pc:sldChg>
      <pc:sldChg chg="modSp">
        <pc:chgData name="Baxter,Joseph Clayton" userId="S::jcbaxt02@louisville.edu::22311ab3-c454-4dfc-a55a-2254f79952fd" providerId="AD" clId="Web-{0FEBC1DF-B507-490B-9C3D-D60B7F4D9BE8}" dt="2020-11-22T17:58:14.222" v="5" actId="20577"/>
        <pc:sldMkLst>
          <pc:docMk/>
          <pc:sldMk cId="2962381634" sldId="289"/>
        </pc:sldMkLst>
        <pc:spChg chg="mod">
          <ac:chgData name="Baxter,Joseph Clayton" userId="S::jcbaxt02@louisville.edu::22311ab3-c454-4dfc-a55a-2254f79952fd" providerId="AD" clId="Web-{0FEBC1DF-B507-490B-9C3D-D60B7F4D9BE8}" dt="2020-11-22T17:58:14.222" v="5" actId="20577"/>
          <ac:spMkLst>
            <pc:docMk/>
            <pc:sldMk cId="2962381634" sldId="289"/>
            <ac:spMk id="5" creationId="{C87DDB4C-9C34-47C0-BFA3-7A047DB63DF4}"/>
          </ac:spMkLst>
        </pc:spChg>
      </pc:sldChg>
      <pc:sldChg chg="mod modShow">
        <pc:chgData name="Baxter,Joseph Clayton" userId="S::jcbaxt02@louisville.edu::22311ab3-c454-4dfc-a55a-2254f79952fd" providerId="AD" clId="Web-{0FEBC1DF-B507-490B-9C3D-D60B7F4D9BE8}" dt="2020-11-22T17:57:39.159" v="0"/>
        <pc:sldMkLst>
          <pc:docMk/>
          <pc:sldMk cId="434468898" sldId="300"/>
        </pc:sldMkLst>
      </pc:sldChg>
      <pc:sldChg chg="addSp modSp">
        <pc:chgData name="Baxter,Joseph Clayton" userId="S::jcbaxt02@louisville.edu::22311ab3-c454-4dfc-a55a-2254f79952fd" providerId="AD" clId="Web-{0FEBC1DF-B507-490B-9C3D-D60B7F4D9BE8}" dt="2020-11-22T18:17:29.180" v="742" actId="20577"/>
        <pc:sldMkLst>
          <pc:docMk/>
          <pc:sldMk cId="1879177484" sldId="301"/>
        </pc:sldMkLst>
        <pc:spChg chg="mod">
          <ac:chgData name="Baxter,Joseph Clayton" userId="S::jcbaxt02@louisville.edu::22311ab3-c454-4dfc-a55a-2254f79952fd" providerId="AD" clId="Web-{0FEBC1DF-B507-490B-9C3D-D60B7F4D9BE8}" dt="2020-11-22T18:07:49.779" v="430" actId="20577"/>
          <ac:spMkLst>
            <pc:docMk/>
            <pc:sldMk cId="1879177484" sldId="301"/>
            <ac:spMk id="2" creationId="{86182450-4C10-A84E-A4E2-19F059B99A42}"/>
          </ac:spMkLst>
        </pc:spChg>
        <pc:spChg chg="mod">
          <ac:chgData name="Baxter,Joseph Clayton" userId="S::jcbaxt02@louisville.edu::22311ab3-c454-4dfc-a55a-2254f79952fd" providerId="AD" clId="Web-{0FEBC1DF-B507-490B-9C3D-D60B7F4D9BE8}" dt="2020-11-22T18:17:29.180" v="742" actId="20577"/>
          <ac:spMkLst>
            <pc:docMk/>
            <pc:sldMk cId="1879177484" sldId="301"/>
            <ac:spMk id="3" creationId="{92653B03-5358-4C4F-ABF4-B6A4CE64C5C5}"/>
          </ac:spMkLst>
        </pc:spChg>
        <pc:spChg chg="add mod">
          <ac:chgData name="Baxter,Joseph Clayton" userId="S::jcbaxt02@louisville.edu::22311ab3-c454-4dfc-a55a-2254f79952fd" providerId="AD" clId="Web-{0FEBC1DF-B507-490B-9C3D-D60B7F4D9BE8}" dt="2020-11-22T18:10:15.469" v="488" actId="1076"/>
          <ac:spMkLst>
            <pc:docMk/>
            <pc:sldMk cId="1879177484" sldId="301"/>
            <ac:spMk id="6" creationId="{163B269F-6D93-413B-A6AC-D0150236D20D}"/>
          </ac:spMkLst>
        </pc:spChg>
        <pc:spChg chg="add mod">
          <ac:chgData name="Baxter,Joseph Clayton" userId="S::jcbaxt02@louisville.edu::22311ab3-c454-4dfc-a55a-2254f79952fd" providerId="AD" clId="Web-{0FEBC1DF-B507-490B-9C3D-D60B7F4D9BE8}" dt="2020-11-22T18:10:12.891" v="487" actId="1076"/>
          <ac:spMkLst>
            <pc:docMk/>
            <pc:sldMk cId="1879177484" sldId="301"/>
            <ac:spMk id="7" creationId="{B6BABFE8-8B79-4D00-B4FE-364E1CC86533}"/>
          </ac:spMkLst>
        </pc:spChg>
      </pc:sldChg>
      <pc:sldChg chg="addSp delSp modSp">
        <pc:chgData name="Baxter,Joseph Clayton" userId="S::jcbaxt02@louisville.edu::22311ab3-c454-4dfc-a55a-2254f79952fd" providerId="AD" clId="Web-{0FEBC1DF-B507-490B-9C3D-D60B7F4D9BE8}" dt="2020-11-22T18:21:58.810" v="920" actId="1076"/>
        <pc:sldMkLst>
          <pc:docMk/>
          <pc:sldMk cId="82263180" sldId="302"/>
        </pc:sldMkLst>
        <pc:spChg chg="mod">
          <ac:chgData name="Baxter,Joseph Clayton" userId="S::jcbaxt02@louisville.edu::22311ab3-c454-4dfc-a55a-2254f79952fd" providerId="AD" clId="Web-{0FEBC1DF-B507-490B-9C3D-D60B7F4D9BE8}" dt="2020-11-22T18:10:33.610" v="491" actId="20577"/>
          <ac:spMkLst>
            <pc:docMk/>
            <pc:sldMk cId="82263180" sldId="302"/>
            <ac:spMk id="2" creationId="{40BF3EEF-C5DE-E64E-AAD3-4F183A866D40}"/>
          </ac:spMkLst>
        </pc:spChg>
        <pc:spChg chg="add mod">
          <ac:chgData name="Baxter,Joseph Clayton" userId="S::jcbaxt02@louisville.edu::22311ab3-c454-4dfc-a55a-2254f79952fd" providerId="AD" clId="Web-{0FEBC1DF-B507-490B-9C3D-D60B7F4D9BE8}" dt="2020-11-22T18:21:58.810" v="920" actId="1076"/>
          <ac:spMkLst>
            <pc:docMk/>
            <pc:sldMk cId="82263180" sldId="302"/>
            <ac:spMk id="4" creationId="{60902838-835E-4118-BD56-17C03A97076D}"/>
          </ac:spMkLst>
        </pc:spChg>
        <pc:spChg chg="mod">
          <ac:chgData name="Baxter,Joseph Clayton" userId="S::jcbaxt02@louisville.edu::22311ab3-c454-4dfc-a55a-2254f79952fd" providerId="AD" clId="Web-{0FEBC1DF-B507-490B-9C3D-D60B7F4D9BE8}" dt="2020-11-22T18:19:17.885" v="850" actId="20577"/>
          <ac:spMkLst>
            <pc:docMk/>
            <pc:sldMk cId="82263180" sldId="302"/>
            <ac:spMk id="5" creationId="{63BB16FB-288D-5B45-A574-4D788C13870F}"/>
          </ac:spMkLst>
        </pc:spChg>
        <pc:picChg chg="add mod">
          <ac:chgData name="Baxter,Joseph Clayton" userId="S::jcbaxt02@louisville.edu::22311ab3-c454-4dfc-a55a-2254f79952fd" providerId="AD" clId="Web-{0FEBC1DF-B507-490B-9C3D-D60B7F4D9BE8}" dt="2020-11-22T18:19:35.104" v="854" actId="1076"/>
          <ac:picMkLst>
            <pc:docMk/>
            <pc:sldMk cId="82263180" sldId="302"/>
            <ac:picMk id="3" creationId="{0AD0324F-9952-463A-AD99-B452E2B7E147}"/>
          </ac:picMkLst>
        </pc:picChg>
        <pc:picChg chg="del">
          <ac:chgData name="Baxter,Joseph Clayton" userId="S::jcbaxt02@louisville.edu::22311ab3-c454-4dfc-a55a-2254f79952fd" providerId="AD" clId="Web-{0FEBC1DF-B507-490B-9C3D-D60B7F4D9BE8}" dt="2020-11-22T18:13:12.269" v="573"/>
          <ac:picMkLst>
            <pc:docMk/>
            <pc:sldMk cId="82263180" sldId="302"/>
            <ac:picMk id="6" creationId="{E3610168-8E38-C940-A505-14EF24EFECC0}"/>
          </ac:picMkLst>
        </pc:picChg>
      </pc:sldChg>
    </pc:docChg>
  </pc:docChgLst>
  <pc:docChgLst>
    <pc:chgData name="Al Madhi,Mohammed" userId="S::m0alma05@louisville.edu::c169940c-ad3b-4a80-a18a-227e4f25d943" providerId="AD" clId="Web-{3EB82648-2206-4EE1-9DD5-EFE503770992}"/>
    <pc:docChg chg="modSld sldOrd">
      <pc:chgData name="Al Madhi,Mohammed" userId="S::m0alma05@louisville.edu::c169940c-ad3b-4a80-a18a-227e4f25d943" providerId="AD" clId="Web-{3EB82648-2206-4EE1-9DD5-EFE503770992}" dt="2020-11-21T01:44:35.594" v="48" actId="20577"/>
      <pc:docMkLst>
        <pc:docMk/>
      </pc:docMkLst>
      <pc:sldChg chg="modSp">
        <pc:chgData name="Al Madhi,Mohammed" userId="S::m0alma05@louisville.edu::c169940c-ad3b-4a80-a18a-227e4f25d943" providerId="AD" clId="Web-{3EB82648-2206-4EE1-9DD5-EFE503770992}" dt="2020-11-21T01:42:34.187" v="4" actId="20577"/>
        <pc:sldMkLst>
          <pc:docMk/>
          <pc:sldMk cId="1640185142" sldId="270"/>
        </pc:sldMkLst>
        <pc:spChg chg="mod">
          <ac:chgData name="Al Madhi,Mohammed" userId="S::m0alma05@louisville.edu::c169940c-ad3b-4a80-a18a-227e4f25d943" providerId="AD" clId="Web-{3EB82648-2206-4EE1-9DD5-EFE503770992}" dt="2020-11-21T01:42:34.187" v="4" actId="20577"/>
          <ac:spMkLst>
            <pc:docMk/>
            <pc:sldMk cId="1640185142" sldId="270"/>
            <ac:spMk id="2" creationId="{00000000-0000-0000-0000-000000000000}"/>
          </ac:spMkLst>
        </pc:spChg>
      </pc:sldChg>
      <pc:sldChg chg="ord">
        <pc:chgData name="Al Madhi,Mohammed" userId="S::m0alma05@louisville.edu::c169940c-ad3b-4a80-a18a-227e4f25d943" providerId="AD" clId="Web-{3EB82648-2206-4EE1-9DD5-EFE503770992}" dt="2020-11-21T01:43:59.578" v="36"/>
        <pc:sldMkLst>
          <pc:docMk/>
          <pc:sldMk cId="2611363983" sldId="283"/>
        </pc:sldMkLst>
      </pc:sldChg>
      <pc:sldChg chg="modSp">
        <pc:chgData name="Al Madhi,Mohammed" userId="S::m0alma05@louisville.edu::c169940c-ad3b-4a80-a18a-227e4f25d943" providerId="AD" clId="Web-{3EB82648-2206-4EE1-9DD5-EFE503770992}" dt="2020-11-21T01:44:33.047" v="46" actId="20577"/>
        <pc:sldMkLst>
          <pc:docMk/>
          <pc:sldMk cId="1795219737" sldId="287"/>
        </pc:sldMkLst>
        <pc:spChg chg="mod">
          <ac:chgData name="Al Madhi,Mohammed" userId="S::m0alma05@louisville.edu::c169940c-ad3b-4a80-a18a-227e4f25d943" providerId="AD" clId="Web-{3EB82648-2206-4EE1-9DD5-EFE503770992}" dt="2020-11-21T01:44:33.047" v="46" actId="20577"/>
          <ac:spMkLst>
            <pc:docMk/>
            <pc:sldMk cId="1795219737" sldId="287"/>
            <ac:spMk id="14" creationId="{00000000-0000-0000-0000-000000000000}"/>
          </ac:spMkLst>
        </pc:spChg>
      </pc:sldChg>
      <pc:sldChg chg="modSp">
        <pc:chgData name="Al Madhi,Mohammed" userId="S::m0alma05@louisville.edu::c169940c-ad3b-4a80-a18a-227e4f25d943" providerId="AD" clId="Web-{3EB82648-2206-4EE1-9DD5-EFE503770992}" dt="2020-11-21T01:43:29.312" v="32" actId="20577"/>
        <pc:sldMkLst>
          <pc:docMk/>
          <pc:sldMk cId="2693084093" sldId="288"/>
        </pc:sldMkLst>
        <pc:spChg chg="mod">
          <ac:chgData name="Al Madhi,Mohammed" userId="S::m0alma05@louisville.edu::c169940c-ad3b-4a80-a18a-227e4f25d943" providerId="AD" clId="Web-{3EB82648-2206-4EE1-9DD5-EFE503770992}" dt="2020-11-21T01:43:29.312" v="32" actId="20577"/>
          <ac:spMkLst>
            <pc:docMk/>
            <pc:sldMk cId="2693084093" sldId="288"/>
            <ac:spMk id="2" creationId="{00000000-0000-0000-0000-000000000000}"/>
          </ac:spMkLst>
        </pc:spChg>
      </pc:sldChg>
      <pc:sldChg chg="mod modShow">
        <pc:chgData name="Al Madhi,Mohammed" userId="S::m0alma05@louisville.edu::c169940c-ad3b-4a80-a18a-227e4f25d943" providerId="AD" clId="Web-{3EB82648-2206-4EE1-9DD5-EFE503770992}" dt="2020-11-21T01:43:50.906" v="35"/>
        <pc:sldMkLst>
          <pc:docMk/>
          <pc:sldMk cId="3229692110" sldId="291"/>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954C6E1-AF92-4FB7-A013-0B520EBC30AE}" type="datetimeFigureOut">
              <a:rPr lang="en-US"/>
              <a:t>12/9/2020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A52D9BF-D574-4807-B36C-9E2A025BE826}" type="slidenum">
              <a:rPr/>
              <a:t>‹#›</a:t>
            </a:fld>
            <a:endParaRPr/>
          </a:p>
        </p:txBody>
      </p:sp>
    </p:spTree>
    <p:extLst>
      <p:ext uri="{BB962C8B-B14F-4D97-AF65-F5344CB8AC3E}">
        <p14:creationId xmlns:p14="http://schemas.microsoft.com/office/powerpoint/2010/main" val="2306792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C10850-0874-4A61-99B4-D613C5E8D9EA}" type="datetimeFigureOut">
              <a:rPr lang="en-US"/>
              <a:t>12/9/2020</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11EC53-F507-411E-9ADC-FBCFECE09D3D}" type="slidenum">
              <a:rPr/>
              <a:t>‹#›</a:t>
            </a:fld>
            <a:endParaRPr/>
          </a:p>
        </p:txBody>
      </p:sp>
    </p:spTree>
    <p:extLst>
      <p:ext uri="{BB962C8B-B14F-4D97-AF65-F5344CB8AC3E}">
        <p14:creationId xmlns:p14="http://schemas.microsoft.com/office/powerpoint/2010/main" val="758182631"/>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11EC53-F507-411E-9ADC-FBCFECE09D3D}" type="slidenum">
              <a:rPr lang="en-US" smtClean="0"/>
              <a:t>2</a:t>
            </a:fld>
            <a:endParaRPr lang="en-US"/>
          </a:p>
        </p:txBody>
      </p:sp>
    </p:spTree>
    <p:extLst>
      <p:ext uri="{BB962C8B-B14F-4D97-AF65-F5344CB8AC3E}">
        <p14:creationId xmlns:p14="http://schemas.microsoft.com/office/powerpoint/2010/main" val="4285938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11EC53-F507-411E-9ADC-FBCFECE09D3D}" type="slidenum">
              <a:rPr lang="en-US" smtClean="0"/>
              <a:t>3</a:t>
            </a:fld>
            <a:endParaRPr lang="en-US"/>
          </a:p>
        </p:txBody>
      </p:sp>
    </p:spTree>
    <p:extLst>
      <p:ext uri="{BB962C8B-B14F-4D97-AF65-F5344CB8AC3E}">
        <p14:creationId xmlns:p14="http://schemas.microsoft.com/office/powerpoint/2010/main" val="4230541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 you explain that strategies we used to tackle the issues with the website, we first created the Business rules and from that we built an ERD, then we made our Project Charter and lastly created prototypes to develop the site based on that. </a:t>
            </a:r>
            <a:r>
              <a:rPr lang="en-US">
                <a:latin typeface="Calibri"/>
                <a:cs typeface="Calibri"/>
              </a:rPr>
              <a:t>(She Asked for Images of each, I can't fit all the images on here)</a:t>
            </a:r>
          </a:p>
        </p:txBody>
      </p:sp>
      <p:sp>
        <p:nvSpPr>
          <p:cNvPr id="4" name="Slide Number Placeholder 3"/>
          <p:cNvSpPr>
            <a:spLocks noGrp="1"/>
          </p:cNvSpPr>
          <p:nvPr>
            <p:ph type="sldNum" sz="quarter" idx="5"/>
          </p:nvPr>
        </p:nvSpPr>
        <p:spPr/>
        <p:txBody>
          <a:bodyPr/>
          <a:lstStyle/>
          <a:p>
            <a:fld id="{9E11EC53-F507-411E-9ADC-FBCFECE09D3D}" type="slidenum">
              <a:rPr lang="en-US"/>
              <a:t>8</a:t>
            </a:fld>
            <a:endParaRPr lang="en-US"/>
          </a:p>
        </p:txBody>
      </p:sp>
    </p:spTree>
    <p:extLst>
      <p:ext uri="{BB962C8B-B14F-4D97-AF65-F5344CB8AC3E}">
        <p14:creationId xmlns:p14="http://schemas.microsoft.com/office/powerpoint/2010/main" val="2176144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Restated the Issues as suggested.</a:t>
            </a:r>
          </a:p>
        </p:txBody>
      </p:sp>
      <p:sp>
        <p:nvSpPr>
          <p:cNvPr id="4" name="Slide Number Placeholder 3"/>
          <p:cNvSpPr>
            <a:spLocks noGrp="1"/>
          </p:cNvSpPr>
          <p:nvPr>
            <p:ph type="sldNum" sz="quarter" idx="5"/>
          </p:nvPr>
        </p:nvSpPr>
        <p:spPr/>
        <p:txBody>
          <a:bodyPr/>
          <a:lstStyle/>
          <a:p>
            <a:fld id="{9E11EC53-F507-411E-9ADC-FBCFECE09D3D}" type="slidenum">
              <a:rPr lang="en-US"/>
              <a:t>13</a:t>
            </a:fld>
            <a:endParaRPr lang="en-US"/>
          </a:p>
        </p:txBody>
      </p:sp>
    </p:spTree>
    <p:extLst>
      <p:ext uri="{BB962C8B-B14F-4D97-AF65-F5344CB8AC3E}">
        <p14:creationId xmlns:p14="http://schemas.microsoft.com/office/powerpoint/2010/main" val="9127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62" name="Rectangle 61"/>
          <p:cNvSpPr/>
          <p:nvPr/>
        </p:nvSpPr>
        <p:spPr bwMode="hidden">
          <a:xfrm>
            <a:off x="0" y="1905001"/>
            <a:ext cx="12188825" cy="2148252"/>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lnSpc>
                <a:spcPct val="90000"/>
              </a:lnSpc>
            </a:pPr>
            <a:endParaRPr sz="3200">
              <a:solidFill>
                <a:schemeClr val="tx2"/>
              </a:solidFill>
            </a:endParaRPr>
          </a:p>
        </p:txBody>
      </p:sp>
      <p:sp>
        <p:nvSpPr>
          <p:cNvPr id="2" name="Title 1"/>
          <p:cNvSpPr>
            <a:spLocks noGrp="1"/>
          </p:cNvSpPr>
          <p:nvPr>
            <p:ph type="ctrTitle"/>
          </p:nvPr>
        </p:nvSpPr>
        <p:spPr>
          <a:xfrm>
            <a:off x="1218883" y="1905002"/>
            <a:ext cx="9751060" cy="2147926"/>
          </a:xfrm>
        </p:spPr>
        <p:txBody>
          <a:bodyPr anchor="ctr">
            <a:normAutofit/>
          </a:bodyPr>
          <a:lstStyle>
            <a:lvl1pPr algn="ctr">
              <a:defRPr sz="4400" cap="all" normalizeH="0" baseline="0"/>
            </a:lvl1pPr>
          </a:lstStyle>
          <a:p>
            <a:r>
              <a:rPr lang="en-US"/>
              <a:t>Click to edit Master title style</a:t>
            </a:r>
            <a:endParaRPr/>
          </a:p>
        </p:txBody>
      </p:sp>
      <p:sp>
        <p:nvSpPr>
          <p:cNvPr id="3" name="Subtitle 2"/>
          <p:cNvSpPr>
            <a:spLocks noGrp="1"/>
          </p:cNvSpPr>
          <p:nvPr>
            <p:ph type="subTitle" idx="1"/>
          </p:nvPr>
        </p:nvSpPr>
        <p:spPr>
          <a:xfrm>
            <a:off x="1218883" y="4140200"/>
            <a:ext cx="9751060" cy="1016000"/>
          </a:xfrm>
        </p:spPr>
        <p:txBody>
          <a:bodyPr>
            <a:normAutofit/>
          </a:bodyPr>
          <a:lstStyle>
            <a:lvl1pPr marL="0" indent="0" algn="ctr">
              <a:spcBef>
                <a:spcPts val="0"/>
              </a:spcBef>
              <a:buNone/>
              <a:defRPr sz="280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lternate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1422400"/>
          </a:xfrm>
        </p:spPr>
        <p:txBody>
          <a:bodyPr anchor="b" anchorCtr="0">
            <a:normAutofit/>
          </a:bodyPr>
          <a:lstStyle>
            <a:lvl1pPr algn="l">
              <a:defRPr sz="3200" b="0"/>
            </a:lvl1pPr>
          </a:lstStyle>
          <a:p>
            <a:r>
              <a:rPr lang="en-US"/>
              <a:t>Click to edit Master title style</a:t>
            </a:r>
            <a:endParaRPr/>
          </a:p>
        </p:txBody>
      </p:sp>
      <p:sp>
        <p:nvSpPr>
          <p:cNvPr id="9" name="Rectangle 8" descr="&#10;"/>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10;"/>
          <p:cNvSpPr>
            <a:spLocks noGrp="1"/>
          </p:cNvSpPr>
          <p:nvPr>
            <p:ph type="pic" idx="1"/>
          </p:nvPr>
        </p:nvSpPr>
        <p:spPr>
          <a:xfrm>
            <a:off x="507868" y="482600"/>
            <a:ext cx="6602281" cy="5842001"/>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7821163" y="2108200"/>
            <a:ext cx="3961368" cy="426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Tree>
    <p:extLst>
      <p:ext uri="{BB962C8B-B14F-4D97-AF65-F5344CB8AC3E}">
        <p14:creationId xmlns:p14="http://schemas.microsoft.com/office/powerpoint/2010/main" val="20763039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2669581">
              <a:defRPr baseline="0"/>
            </a:lvl6pPr>
            <a:lvl7pPr marL="2669581">
              <a:defRPr baseline="0"/>
            </a:lvl7pPr>
            <a:lvl8pPr marL="2669581">
              <a:defRPr baseline="0"/>
            </a:lvl8pPr>
            <a:lvl9pPr marL="2669581">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12/9/2020</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40043" y="482599"/>
            <a:ext cx="1843982" cy="579120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914162" y="482599"/>
            <a:ext cx="9040045" cy="5791201"/>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12/9/2020</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12/9/2020</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1"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1218883" y="1524000"/>
            <a:ext cx="9751060" cy="1992597"/>
          </a:xfrm>
        </p:spPr>
        <p:txBody>
          <a:bodyPr anchor="b" anchorCtr="0">
            <a:noAutofit/>
          </a:bodyPr>
          <a:lstStyle>
            <a:lvl1pPr algn="ctr">
              <a:defRPr sz="4400" b="0" cap="all" baseline="0"/>
            </a:lvl1pPr>
          </a:lstStyle>
          <a:p>
            <a:r>
              <a:rPr lang="en-US"/>
              <a:t>Click to edit Master title style</a:t>
            </a:r>
            <a:endParaRPr/>
          </a:p>
        </p:txBody>
      </p:sp>
      <p:sp>
        <p:nvSpPr>
          <p:cNvPr id="3" name="Text Placeholder 2"/>
          <p:cNvSpPr>
            <a:spLocks noGrp="1"/>
          </p:cNvSpPr>
          <p:nvPr>
            <p:ph type="body" idx="1"/>
          </p:nvPr>
        </p:nvSpPr>
        <p:spPr>
          <a:xfrm>
            <a:off x="1218883" y="3632200"/>
            <a:ext cx="9751060" cy="1016000"/>
          </a:xfrm>
        </p:spPr>
        <p:txBody>
          <a:bodyPr anchor="t" anchorCtr="0">
            <a:noAutofit/>
          </a:bodyPr>
          <a:lstStyle>
            <a:lvl1pPr marL="0" indent="0" algn="ctr">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12/9/2020</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914162" y="1803401"/>
            <a:ext cx="4977104" cy="4470400"/>
          </a:xfrm>
        </p:spPr>
        <p:txBody>
          <a:bodyPr>
            <a:normAutofit/>
          </a:bodyPr>
          <a:lstStyle>
            <a:lvl1pPr>
              <a:defRPr sz="2400"/>
            </a:lvl1pPr>
            <a:lvl2pPr>
              <a:defRPr sz="2000"/>
            </a:lvl2pPr>
            <a:lvl3pPr>
              <a:defRPr sz="1800"/>
            </a:lvl3pPr>
            <a:lvl4pPr>
              <a:defRPr sz="1600"/>
            </a:lvl4pPr>
            <a:lvl5pPr>
              <a:defRPr sz="1400"/>
            </a:lvl5pPr>
            <a:lvl6pPr>
              <a:defRPr sz="1400"/>
            </a:lvl6pPr>
            <a:lvl7pPr marL="2669581">
              <a:defRPr sz="1400"/>
            </a:lvl7pPr>
            <a:lvl8pPr marL="2669581">
              <a:defRPr sz="1400"/>
            </a:lvl8pPr>
            <a:lvl9pPr marL="2669581">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97559" y="1803401"/>
            <a:ext cx="4977104" cy="4470400"/>
          </a:xfrm>
        </p:spPr>
        <p:txBody>
          <a:bodyPr>
            <a:normAutofit/>
          </a:bodyPr>
          <a:lstStyle>
            <a:lvl1pPr>
              <a:defRPr sz="2400"/>
            </a:lvl1pPr>
            <a:lvl2pPr>
              <a:defRPr sz="2000"/>
            </a:lvl2pPr>
            <a:lvl3pPr>
              <a:defRPr sz="1800"/>
            </a:lvl3pPr>
            <a:lvl4pPr>
              <a:defRPr sz="1600"/>
            </a:lvl4pPr>
            <a:lvl5pPr>
              <a:defRPr sz="1400"/>
            </a:lvl5pPr>
            <a:lvl6pPr marL="2669581">
              <a:defRPr sz="1400" baseline="0"/>
            </a:lvl6pPr>
            <a:lvl7pPr marL="2669581">
              <a:defRPr sz="1400" baseline="0"/>
            </a:lvl7pPr>
            <a:lvl8pPr marL="2669581">
              <a:defRPr sz="1400" baseline="0"/>
            </a:lvl8pPr>
            <a:lvl9pPr marL="2669581">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B9B9059-F1D6-41D0-95CF-D21CAA096B3A}" type="datetimeFigureOut">
              <a:rPr lang="en-US"/>
              <a:t>12/9/2020</a:t>
            </a:fld>
            <a:endParaRPr/>
          </a:p>
        </p:txBody>
      </p:sp>
      <p:sp>
        <p:nvSpPr>
          <p:cNvPr id="7" name="Slide Number Placeholder 6"/>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914162"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914162"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a:lvl8pPr>
            <a:lvl9pPr marL="2669581">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97559"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297559"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baseline="0"/>
            </a:lvl8pPr>
            <a:lvl9pPr marL="2669581">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B9B9059-F1D6-41D0-95CF-D21CAA096B3A}" type="datetimeFigureOut">
              <a:rPr lang="en-US"/>
              <a:t>12/9/2020</a:t>
            </a:fld>
            <a:endParaRPr/>
          </a:p>
        </p:txBody>
      </p:sp>
      <p:sp>
        <p:nvSpPr>
          <p:cNvPr id="9" name="Slide Number Placeholder 8"/>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B9B9059-F1D6-41D0-95CF-D21CAA096B3A}" type="datetimeFigureOut">
              <a:rPr lang="en-US"/>
              <a:t>12/9/2020</a:t>
            </a:fld>
            <a:endParaRPr/>
          </a:p>
        </p:txBody>
      </p:sp>
      <p:sp>
        <p:nvSpPr>
          <p:cNvPr id="5" name="Slide Number Placeholder 4"/>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1422400"/>
          </a:xfrm>
        </p:spPr>
        <p:txBody>
          <a:bodyPr anchor="b">
            <a:noAutofit/>
          </a:bodyPr>
          <a:lstStyle>
            <a:lvl1pPr algn="l">
              <a:defRPr sz="3200" b="0"/>
            </a:lvl1pPr>
          </a:lstStyle>
          <a:p>
            <a:r>
              <a:rPr lang="en-US"/>
              <a:t>Click to edit Master title style</a:t>
            </a:r>
            <a:endParaRPr/>
          </a:p>
        </p:txBody>
      </p:sp>
      <p:sp>
        <p:nvSpPr>
          <p:cNvPr id="20" name="Rectangle 19"/>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Content Placeholder 2"/>
          <p:cNvSpPr>
            <a:spLocks noGrp="1"/>
          </p:cNvSpPr>
          <p:nvPr>
            <p:ph idx="1"/>
          </p:nvPr>
        </p:nvSpPr>
        <p:spPr bwMode="white">
          <a:xfrm>
            <a:off x="507868" y="482600"/>
            <a:ext cx="6602280" cy="5842001"/>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821163" y="2108200"/>
            <a:ext cx="3961368" cy="4267200"/>
          </a:xfrm>
        </p:spPr>
        <p:txBody>
          <a:bodyPr anchor="t" anchorCtr="0">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6399133" y="1905000"/>
            <a:ext cx="5180251" cy="1727200"/>
          </a:xfrm>
        </p:spPr>
        <p:txBody>
          <a:bodyPr anchor="b" anchorCtr="0">
            <a:normAutofit/>
          </a:bodyPr>
          <a:lstStyle>
            <a:lvl1pPr algn="l">
              <a:defRPr sz="3200" b="0"/>
            </a:lvl1pPr>
          </a:lstStyle>
          <a:p>
            <a:r>
              <a:rPr lang="en-US"/>
              <a:t>Click to edit Master title style</a:t>
            </a:r>
            <a:endParaRPr/>
          </a:p>
        </p:txBody>
      </p:sp>
      <p:sp>
        <p:nvSpPr>
          <p:cNvPr id="9" name="Rectangle 8"/>
          <p:cNvSpPr/>
          <p:nvPr/>
        </p:nvSpPr>
        <p:spPr>
          <a:xfrm>
            <a:off x="0" y="-1115"/>
            <a:ext cx="6093594"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10;"/>
          <p:cNvSpPr>
            <a:spLocks noGrp="1"/>
          </p:cNvSpPr>
          <p:nvPr>
            <p:ph type="pic" idx="1"/>
          </p:nvPr>
        </p:nvSpPr>
        <p:spPr>
          <a:xfrm>
            <a:off x="507869" y="482601"/>
            <a:ext cx="5077859" cy="5862706"/>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6399133" y="3733800"/>
            <a:ext cx="5180251" cy="172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162" y="482600"/>
            <a:ext cx="10360501" cy="1219200"/>
          </a:xfrm>
          <a:prstGeom prst="rect">
            <a:avLst/>
          </a:prstGeom>
          <a:effectLst/>
        </p:spPr>
        <p:txBody>
          <a:bodyPr vert="horz" lIns="121899" tIns="60949" rIns="121899" bIns="60949" rtlCol="0" anchor="b" anchorCtr="0">
            <a:normAutofit/>
          </a:bodyPr>
          <a:lstStyle/>
          <a:p>
            <a:r>
              <a:rPr lang="en-US"/>
              <a:t>Click to edit Master title style</a:t>
            </a:r>
            <a:endParaRPr/>
          </a:p>
        </p:txBody>
      </p:sp>
      <p:sp>
        <p:nvSpPr>
          <p:cNvPr id="3" name="Text Placeholder 2"/>
          <p:cNvSpPr>
            <a:spLocks noGrp="1"/>
          </p:cNvSpPr>
          <p:nvPr>
            <p:ph type="body" idx="1"/>
          </p:nvPr>
        </p:nvSpPr>
        <p:spPr>
          <a:xfrm>
            <a:off x="914162" y="1803401"/>
            <a:ext cx="10360501" cy="44704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914162" y="6375400"/>
            <a:ext cx="7414869" cy="195072"/>
          </a:xfrm>
          <a:prstGeom prst="rect">
            <a:avLst/>
          </a:prstGeom>
        </p:spPr>
        <p:txBody>
          <a:bodyPr vert="horz" lIns="121899" tIns="60949" rIns="121899" bIns="60949" rtlCol="0" anchor="ctr"/>
          <a:lstStyle>
            <a:lvl1pPr algn="l">
              <a:defRPr sz="1100">
                <a:solidFill>
                  <a:schemeClr val="tx1"/>
                </a:solidFill>
              </a:defRPr>
            </a:lvl1pPr>
          </a:lstStyle>
          <a:p>
            <a:endParaRPr/>
          </a:p>
        </p:txBody>
      </p:sp>
      <p:sp>
        <p:nvSpPr>
          <p:cNvPr id="4" name="Date Placeholder 3"/>
          <p:cNvSpPr>
            <a:spLocks noGrp="1"/>
          </p:cNvSpPr>
          <p:nvPr>
            <p:ph type="dt" sz="half" idx="2"/>
          </p:nvPr>
        </p:nvSpPr>
        <p:spPr>
          <a:xfrm>
            <a:off x="8735324" y="6375400"/>
            <a:ext cx="1422030" cy="195072"/>
          </a:xfrm>
          <a:prstGeom prst="rect">
            <a:avLst/>
          </a:prstGeom>
        </p:spPr>
        <p:txBody>
          <a:bodyPr vert="horz" lIns="121899" tIns="60949" rIns="121899" bIns="60949" rtlCol="0" anchor="ctr"/>
          <a:lstStyle>
            <a:lvl1pPr algn="r">
              <a:defRPr sz="1100">
                <a:solidFill>
                  <a:schemeClr val="tx1"/>
                </a:solidFill>
              </a:defRPr>
            </a:lvl1pPr>
          </a:lstStyle>
          <a:p>
            <a:fld id="{3B9B9059-F1D6-41D0-95CF-D21CAA096B3A}" type="datetimeFigureOut">
              <a:rPr lang="en-US"/>
              <a:pPr/>
              <a:t>12/9/2020</a:t>
            </a:fld>
            <a:endParaRPr/>
          </a:p>
        </p:txBody>
      </p:sp>
      <p:sp>
        <p:nvSpPr>
          <p:cNvPr id="6" name="Slide Number Placeholder 5"/>
          <p:cNvSpPr>
            <a:spLocks noGrp="1"/>
          </p:cNvSpPr>
          <p:nvPr>
            <p:ph type="sldNum" sz="quarter" idx="4"/>
          </p:nvPr>
        </p:nvSpPr>
        <p:spPr>
          <a:xfrm>
            <a:off x="10441760" y="6375400"/>
            <a:ext cx="832903" cy="195072"/>
          </a:xfrm>
          <a:prstGeom prst="rect">
            <a:avLst/>
          </a:prstGeom>
        </p:spPr>
        <p:txBody>
          <a:bodyPr vert="horz" lIns="121899" tIns="60949" rIns="121899" bIns="60949" rtlCol="0" anchor="ctr"/>
          <a:lstStyle>
            <a:lvl1pPr algn="r">
              <a:defRPr sz="1100">
                <a:solidFill>
                  <a:schemeClr val="tx1"/>
                </a:solidFill>
              </a:defRPr>
            </a:lvl1pPr>
          </a:lstStyle>
          <a:p>
            <a:fld id="{E5FD5434-F838-4DD4-A17B-1CB1A1850DF4}" type="slidenum">
              <a:rPr/>
              <a:pPr/>
              <a:t>‹#›</a:t>
            </a:fld>
            <a:endParaRPr/>
          </a:p>
        </p:txBody>
      </p:sp>
    </p:spTree>
  </p:cSld>
  <p:clrMap bg1="dk1" tx1="lt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82" r:id="rId10"/>
    <p:sldLayoutId id="2147483678" r:id="rId11"/>
    <p:sldLayoutId id="2147483679" r:id="rId12"/>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p:titleStyle>
    <p:body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digitaldreamteam.xyz/"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hyperlink" Target="https://louisville.edu/research/about/staffnews" TargetMode="External"/><Relationship Id="rId4" Type="http://schemas.openxmlformats.org/officeDocument/2006/relationships/hyperlink" Target="https://louisville.edu/research/about/advisorygroup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louisville.edu/research/policies/" TargetMode="External"/><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a:t>Digital Dream Team</a:t>
            </a:r>
          </a:p>
        </p:txBody>
      </p:sp>
      <p:sp>
        <p:nvSpPr>
          <p:cNvPr id="2" name="Subtitle 1"/>
          <p:cNvSpPr>
            <a:spLocks noGrp="1"/>
          </p:cNvSpPr>
          <p:nvPr>
            <p:ph type="subTitle" idx="1"/>
          </p:nvPr>
        </p:nvSpPr>
        <p:spPr/>
        <p:txBody>
          <a:bodyPr vert="horz" lIns="121899" tIns="60949" rIns="121899" bIns="60949" rtlCol="0" anchor="t">
            <a:normAutofit fontScale="70000" lnSpcReduction="20000"/>
          </a:bodyPr>
          <a:lstStyle/>
          <a:p>
            <a:r>
              <a:rPr lang="en-US"/>
              <a:t>| Keith Camp | Mohammed Al Madhi |  Joseph Baxter | Kyle Cousin | Eric Lopez | Matthew Smith |</a:t>
            </a:r>
          </a:p>
          <a:p>
            <a:endParaRPr lang="en-US"/>
          </a:p>
          <a:p>
            <a:r>
              <a:rPr lang="en-US"/>
              <a:t>Client: UofL Office of Research and Innovation</a:t>
            </a:r>
          </a:p>
        </p:txBody>
      </p:sp>
    </p:spTree>
    <p:extLst>
      <p:ext uri="{BB962C8B-B14F-4D97-AF65-F5344CB8AC3E}">
        <p14:creationId xmlns:p14="http://schemas.microsoft.com/office/powerpoint/2010/main" val="10828716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0BB9B-C625-4AD5-AB3F-AD76603B2662}"/>
              </a:ext>
            </a:extLst>
          </p:cNvPr>
          <p:cNvSpPr>
            <a:spLocks noGrp="1"/>
          </p:cNvSpPr>
          <p:nvPr>
            <p:ph type="title"/>
          </p:nvPr>
        </p:nvSpPr>
        <p:spPr/>
        <p:txBody>
          <a:bodyPr/>
          <a:lstStyle/>
          <a:p>
            <a:r>
              <a:rPr lang="en-US"/>
              <a:t>Strategies - Prototypes</a:t>
            </a:r>
          </a:p>
        </p:txBody>
      </p:sp>
      <p:sp>
        <p:nvSpPr>
          <p:cNvPr id="3" name="Content Placeholder 2">
            <a:extLst>
              <a:ext uri="{FF2B5EF4-FFF2-40B4-BE49-F238E27FC236}">
                <a16:creationId xmlns:a16="http://schemas.microsoft.com/office/drawing/2014/main" id="{9FDF7340-64B8-4CFF-B5BF-FC775ABC6905}"/>
              </a:ext>
            </a:extLst>
          </p:cNvPr>
          <p:cNvSpPr>
            <a:spLocks noGrp="1"/>
          </p:cNvSpPr>
          <p:nvPr>
            <p:ph sz="half" idx="1"/>
          </p:nvPr>
        </p:nvSpPr>
        <p:spPr/>
        <p:txBody>
          <a:bodyPr vert="horz" lIns="121899" tIns="60949" rIns="121899" bIns="60949" rtlCol="0" anchor="t">
            <a:normAutofit/>
          </a:bodyPr>
          <a:lstStyle/>
          <a:p>
            <a:r>
              <a:rPr lang="en-US"/>
              <a:t>Created from wire frames</a:t>
            </a:r>
          </a:p>
          <a:p>
            <a:r>
              <a:rPr lang="en-US"/>
              <a:t>Implemented on a second test domain where we can see how our designs could be improved</a:t>
            </a:r>
          </a:p>
        </p:txBody>
      </p:sp>
      <p:pic>
        <p:nvPicPr>
          <p:cNvPr id="5" name="Picture 5" descr="Graphical user interface, application&#10;&#10;Description automatically generated">
            <a:extLst>
              <a:ext uri="{FF2B5EF4-FFF2-40B4-BE49-F238E27FC236}">
                <a16:creationId xmlns:a16="http://schemas.microsoft.com/office/drawing/2014/main" id="{DC594ED7-D4B8-4E4D-AE3F-8ADA1241A9D3}"/>
              </a:ext>
            </a:extLst>
          </p:cNvPr>
          <p:cNvPicPr>
            <a:picLocks noGrp="1" noChangeAspect="1"/>
          </p:cNvPicPr>
          <p:nvPr>
            <p:ph sz="half" idx="2"/>
          </p:nvPr>
        </p:nvPicPr>
        <p:blipFill>
          <a:blip r:embed="rId2"/>
          <a:stretch>
            <a:fillRect/>
          </a:stretch>
        </p:blipFill>
        <p:spPr>
          <a:xfrm>
            <a:off x="6297987" y="2623141"/>
            <a:ext cx="5520131" cy="3141764"/>
          </a:xfrm>
        </p:spPr>
      </p:pic>
    </p:spTree>
    <p:extLst>
      <p:ext uri="{BB962C8B-B14F-4D97-AF65-F5344CB8AC3E}">
        <p14:creationId xmlns:p14="http://schemas.microsoft.com/office/powerpoint/2010/main" val="26894241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Technology</a:t>
            </a:r>
          </a:p>
        </p:txBody>
      </p:sp>
      <p:sp>
        <p:nvSpPr>
          <p:cNvPr id="5" name="Content Placeholder 4">
            <a:extLst>
              <a:ext uri="{FF2B5EF4-FFF2-40B4-BE49-F238E27FC236}">
                <a16:creationId xmlns:a16="http://schemas.microsoft.com/office/drawing/2014/main" id="{FA6C7B9C-C51D-4A78-BEA7-950D2D2EAB39}"/>
              </a:ext>
            </a:extLst>
          </p:cNvPr>
          <p:cNvSpPr>
            <a:spLocks noGrp="1"/>
          </p:cNvSpPr>
          <p:nvPr>
            <p:ph idx="1"/>
          </p:nvPr>
        </p:nvSpPr>
        <p:spPr/>
        <p:txBody>
          <a:bodyPr vert="horz" lIns="121899" tIns="60949" rIns="121899" bIns="60949" rtlCol="0" anchor="t">
            <a:normAutofit lnSpcReduction="10000"/>
          </a:bodyPr>
          <a:lstStyle/>
          <a:p>
            <a:r>
              <a:rPr lang="en-US"/>
              <a:t>WordPress</a:t>
            </a:r>
          </a:p>
          <a:p>
            <a:r>
              <a:rPr lang="en-US"/>
              <a:t> Theme - Appointment Red</a:t>
            </a:r>
          </a:p>
          <a:p>
            <a:r>
              <a:rPr lang="en-US"/>
              <a:t>Events Calendar Plugin – helps us Create/Edit and Post events to our website</a:t>
            </a:r>
          </a:p>
          <a:p>
            <a:r>
              <a:rPr lang="en-US" err="1"/>
              <a:t>WPForm</a:t>
            </a:r>
            <a:r>
              <a:rPr lang="en-US"/>
              <a:t> – Assists us with creating a contact us form that was implemented on our About us page.</a:t>
            </a:r>
          </a:p>
          <a:p>
            <a:r>
              <a:rPr lang="en-US" err="1"/>
              <a:t>Hubspot</a:t>
            </a:r>
            <a:r>
              <a:rPr lang="en-US"/>
              <a:t> - secondary form creation tool for forms that may need to be updated frequently</a:t>
            </a:r>
          </a:p>
          <a:p>
            <a:r>
              <a:rPr lang="en-US"/>
              <a:t>Hosted on Sharkhosting.co.uk</a:t>
            </a:r>
          </a:p>
        </p:txBody>
      </p:sp>
    </p:spTree>
    <p:extLst>
      <p:ext uri="{BB962C8B-B14F-4D97-AF65-F5344CB8AC3E}">
        <p14:creationId xmlns:p14="http://schemas.microsoft.com/office/powerpoint/2010/main" val="26113639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 of the functionality of the website</a:t>
            </a:r>
          </a:p>
        </p:txBody>
      </p:sp>
      <p:sp>
        <p:nvSpPr>
          <p:cNvPr id="5" name="Content Placeholder 4">
            <a:extLst>
              <a:ext uri="{FF2B5EF4-FFF2-40B4-BE49-F238E27FC236}">
                <a16:creationId xmlns:a16="http://schemas.microsoft.com/office/drawing/2014/main" id="{C87DDB4C-9C34-47C0-BFA3-7A047DB63DF4}"/>
              </a:ext>
            </a:extLst>
          </p:cNvPr>
          <p:cNvSpPr>
            <a:spLocks noGrp="1"/>
          </p:cNvSpPr>
          <p:nvPr>
            <p:ph sz="half" idx="1"/>
          </p:nvPr>
        </p:nvSpPr>
        <p:spPr>
          <a:xfrm>
            <a:off x="914162" y="1803401"/>
            <a:ext cx="10742850" cy="4470400"/>
          </a:xfrm>
        </p:spPr>
        <p:txBody>
          <a:bodyPr vert="horz" lIns="121899" tIns="60949" rIns="121899" bIns="60949" rtlCol="0" anchor="t">
            <a:normAutofit/>
          </a:bodyPr>
          <a:lstStyle/>
          <a:p>
            <a:pPr marL="0" indent="0">
              <a:buNone/>
            </a:pPr>
            <a:r>
              <a:rPr lang="en-US" sz="3600">
                <a:hlinkClick r:id="rId2"/>
              </a:rPr>
              <a:t>www.DigitalDreamTeam.xyz</a:t>
            </a:r>
            <a:endParaRPr lang="en-US" sz="3600"/>
          </a:p>
        </p:txBody>
      </p:sp>
    </p:spTree>
    <p:extLst>
      <p:ext uri="{BB962C8B-B14F-4D97-AF65-F5344CB8AC3E}">
        <p14:creationId xmlns:p14="http://schemas.microsoft.com/office/powerpoint/2010/main" val="29623816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162" y="482600"/>
            <a:ext cx="10360501" cy="1219200"/>
          </a:xfrm>
        </p:spPr>
        <p:txBody>
          <a:bodyPr anchor="b">
            <a:normAutofit/>
          </a:bodyPr>
          <a:lstStyle/>
          <a:p>
            <a:r>
              <a:rPr lang="en-US"/>
              <a:t>Summary</a:t>
            </a:r>
          </a:p>
        </p:txBody>
      </p:sp>
      <p:sp>
        <p:nvSpPr>
          <p:cNvPr id="12" name="Content Placeholder 2">
            <a:extLst>
              <a:ext uri="{FF2B5EF4-FFF2-40B4-BE49-F238E27FC236}">
                <a16:creationId xmlns:a16="http://schemas.microsoft.com/office/drawing/2014/main" id="{B0A4AFCC-960F-4BB6-BC2A-8FE81ED04349}"/>
              </a:ext>
            </a:extLst>
          </p:cNvPr>
          <p:cNvSpPr>
            <a:spLocks noGrp="1"/>
          </p:cNvSpPr>
          <p:nvPr>
            <p:ph idx="1"/>
          </p:nvPr>
        </p:nvSpPr>
        <p:spPr>
          <a:xfrm>
            <a:off x="914162" y="1803400"/>
            <a:ext cx="10360501" cy="4825999"/>
          </a:xfrm>
        </p:spPr>
        <p:txBody>
          <a:bodyPr vert="horz" lIns="121899" tIns="60949" rIns="121899" bIns="60949" rtlCol="0" anchor="t">
            <a:normAutofit/>
          </a:bodyPr>
          <a:lstStyle/>
          <a:p>
            <a:pPr fontAlgn="base">
              <a:buFont typeface="Wingdings" panose="05000000000000000000" pitchFamily="2" charset="2"/>
              <a:buChar char="Ø"/>
            </a:pPr>
            <a:r>
              <a:rPr lang="en-US"/>
              <a:t>User interface, empty pages, information overload</a:t>
            </a:r>
          </a:p>
          <a:p>
            <a:pPr>
              <a:buFont typeface="Wingdings" panose="05000000000000000000" pitchFamily="2" charset="2"/>
              <a:buChar char="Ø"/>
            </a:pPr>
            <a:r>
              <a:rPr lang="en-US">
                <a:solidFill>
                  <a:srgbClr val="FFFFFF"/>
                </a:solidFill>
                <a:latin typeface="Cambria"/>
              </a:rPr>
              <a:t>Redesign</a:t>
            </a:r>
          </a:p>
          <a:p>
            <a:pPr lvl="1">
              <a:buFont typeface="Wingdings" panose="05000000000000000000" pitchFamily="2" charset="2"/>
              <a:buChar char="Ø"/>
            </a:pPr>
            <a:r>
              <a:rPr lang="en-US">
                <a:latin typeface="Cambria"/>
              </a:rPr>
              <a:t>Concise navigation</a:t>
            </a:r>
          </a:p>
          <a:p>
            <a:pPr lvl="1">
              <a:buFont typeface="Wingdings" panose="05000000000000000000" pitchFamily="2" charset="2"/>
              <a:buChar char="Ø"/>
            </a:pPr>
            <a:r>
              <a:rPr lang="en-US">
                <a:latin typeface="Cambria"/>
              </a:rPr>
              <a:t>Lowered page count</a:t>
            </a:r>
            <a:endParaRPr lang="en-US">
              <a:solidFill>
                <a:prstClr val="white"/>
              </a:solidFill>
              <a:latin typeface="Cambria"/>
            </a:endParaRPr>
          </a:p>
          <a:p>
            <a:pPr lvl="1">
              <a:buFont typeface="Wingdings" panose="05000000000000000000" pitchFamily="2" charset="2"/>
              <a:buChar char="Ø"/>
            </a:pPr>
            <a:r>
              <a:rPr lang="en-US">
                <a:latin typeface="Cambria"/>
              </a:rPr>
              <a:t>Less clutter</a:t>
            </a:r>
            <a:endParaRPr lang="en-US">
              <a:solidFill>
                <a:prstClr val="white"/>
              </a:solidFill>
              <a:latin typeface="Cambria"/>
            </a:endParaRPr>
          </a:p>
          <a:p>
            <a:pPr marL="274320" lvl="1" indent="0">
              <a:buNone/>
            </a:pPr>
            <a:endParaRPr lang="en-US">
              <a:solidFill>
                <a:prstClr val="white"/>
              </a:solidFill>
              <a:latin typeface="Cambria"/>
            </a:endParaRPr>
          </a:p>
          <a:p>
            <a:pPr lvl="1">
              <a:buFont typeface="Wingdings" panose="05000000000000000000" pitchFamily="2" charset="2"/>
              <a:buChar char="Ø"/>
            </a:pPr>
            <a:endParaRPr lang="en-US">
              <a:solidFill>
                <a:prstClr val="white"/>
              </a:solidFill>
              <a:latin typeface="Cambria"/>
            </a:endParaRPr>
          </a:p>
          <a:p>
            <a:pPr>
              <a:buFont typeface="Wingdings" panose="05000000000000000000" pitchFamily="2" charset="2"/>
              <a:buChar char="Ø"/>
            </a:pPr>
            <a:endParaRPr lang="en-US">
              <a:solidFill>
                <a:prstClr val="white"/>
              </a:solidFill>
              <a:latin typeface="Cambria"/>
            </a:endParaRPr>
          </a:p>
          <a:p>
            <a:pPr lvl="1" fontAlgn="base">
              <a:buFont typeface="Wingdings" panose="05000000000000000000" pitchFamily="2" charset="2"/>
              <a:buChar char="Ø"/>
            </a:pPr>
            <a:endParaRPr lang="en-US">
              <a:solidFill>
                <a:prstClr val="white"/>
              </a:solidFill>
              <a:latin typeface="Century Gothic"/>
            </a:endParaRPr>
          </a:p>
          <a:p>
            <a:pPr lvl="1" fontAlgn="base">
              <a:buFont typeface="Wingdings" panose="05000000000000000000" pitchFamily="2" charset="2"/>
              <a:buChar char="Ø"/>
            </a:pPr>
            <a:endParaRPr lang="en-US">
              <a:solidFill>
                <a:prstClr val="white"/>
              </a:solidFill>
              <a:latin typeface="Cambria"/>
            </a:endParaRPr>
          </a:p>
        </p:txBody>
      </p:sp>
    </p:spTree>
    <p:extLst>
      <p:ext uri="{BB962C8B-B14F-4D97-AF65-F5344CB8AC3E}">
        <p14:creationId xmlns:p14="http://schemas.microsoft.com/office/powerpoint/2010/main" val="36326613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3E665-10D9-4547-9D90-41E2D97C3972}"/>
              </a:ext>
            </a:extLst>
          </p:cNvPr>
          <p:cNvSpPr>
            <a:spLocks noGrp="1"/>
          </p:cNvSpPr>
          <p:nvPr>
            <p:ph type="title"/>
          </p:nvPr>
        </p:nvSpPr>
        <p:spPr/>
        <p:txBody>
          <a:bodyPr/>
          <a:lstStyle/>
          <a:p>
            <a:r>
              <a:rPr lang="en-US">
                <a:ea typeface="Cambria"/>
              </a:rPr>
              <a:t>Contact us</a:t>
            </a:r>
            <a:endParaRPr lang="en-US"/>
          </a:p>
        </p:txBody>
      </p:sp>
      <p:sp>
        <p:nvSpPr>
          <p:cNvPr id="3" name="Content Placeholder 2">
            <a:extLst>
              <a:ext uri="{FF2B5EF4-FFF2-40B4-BE49-F238E27FC236}">
                <a16:creationId xmlns:a16="http://schemas.microsoft.com/office/drawing/2014/main" id="{702667DD-E4CA-4B4F-AF65-45A4A13BC877}"/>
              </a:ext>
            </a:extLst>
          </p:cNvPr>
          <p:cNvSpPr>
            <a:spLocks noGrp="1"/>
          </p:cNvSpPr>
          <p:nvPr>
            <p:ph idx="1"/>
          </p:nvPr>
        </p:nvSpPr>
        <p:spPr/>
        <p:txBody>
          <a:bodyPr vert="horz" lIns="121899" tIns="60949" rIns="121899" bIns="60949" rtlCol="0" anchor="t">
            <a:normAutofit/>
          </a:bodyPr>
          <a:lstStyle/>
          <a:p>
            <a:r>
              <a:rPr lang="en-US">
                <a:ea typeface="Cambria"/>
              </a:rPr>
              <a:t>Keith Camp – keith.camp@louisville.edu</a:t>
            </a:r>
          </a:p>
          <a:p>
            <a:r>
              <a:rPr lang="en-US">
                <a:ea typeface="Cambria"/>
              </a:rPr>
              <a:t>Joseph Baxter – jcbaxt02@louisville.edu</a:t>
            </a:r>
          </a:p>
          <a:p>
            <a:r>
              <a:rPr lang="en-US">
                <a:ea typeface="Cambria"/>
              </a:rPr>
              <a:t>Mohammed Al Madhi – mohammed-almadhi@louisville.edu</a:t>
            </a:r>
          </a:p>
          <a:p>
            <a:r>
              <a:rPr lang="en-US">
                <a:ea typeface="Cambria"/>
              </a:rPr>
              <a:t>Kyle Cousin – kyle.cousin@louisville.edu</a:t>
            </a:r>
          </a:p>
          <a:p>
            <a:r>
              <a:rPr lang="en-US">
                <a:ea typeface="Cambria"/>
              </a:rPr>
              <a:t>Mathew Smith – mathew.smith@louisville.edu</a:t>
            </a:r>
          </a:p>
          <a:p>
            <a:r>
              <a:rPr lang="en-US">
                <a:ea typeface="Cambria"/>
              </a:rPr>
              <a:t>Eric Lopez-Gutierrez – eric.lopezguitierrez@louisville.edu</a:t>
            </a:r>
          </a:p>
          <a:p>
            <a:endParaRPr lang="en-US">
              <a:ea typeface="Cambria"/>
            </a:endParaRPr>
          </a:p>
        </p:txBody>
      </p:sp>
    </p:spTree>
    <p:extLst>
      <p:ext uri="{BB962C8B-B14F-4D97-AF65-F5344CB8AC3E}">
        <p14:creationId xmlns:p14="http://schemas.microsoft.com/office/powerpoint/2010/main" val="33902503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Agenda</a:t>
            </a:r>
          </a:p>
        </p:txBody>
      </p:sp>
      <p:sp>
        <p:nvSpPr>
          <p:cNvPr id="14" name="Content Placeholder 13"/>
          <p:cNvSpPr>
            <a:spLocks noGrp="1"/>
          </p:cNvSpPr>
          <p:nvPr>
            <p:ph idx="1"/>
          </p:nvPr>
        </p:nvSpPr>
        <p:spPr/>
        <p:txBody>
          <a:bodyPr vert="horz" lIns="121899" tIns="60949" rIns="121899" bIns="60949" rtlCol="0" anchor="t">
            <a:normAutofit/>
          </a:bodyPr>
          <a:lstStyle/>
          <a:p>
            <a:r>
              <a:rPr lang="en-US"/>
              <a:t>Site Issues</a:t>
            </a:r>
          </a:p>
          <a:p>
            <a:r>
              <a:rPr lang="en-US"/>
              <a:t>Solutions</a:t>
            </a:r>
          </a:p>
          <a:p>
            <a:r>
              <a:rPr lang="en-US"/>
              <a:t>Strategies</a:t>
            </a:r>
          </a:p>
          <a:p>
            <a:r>
              <a:rPr lang="en-US"/>
              <a:t>Site technology</a:t>
            </a:r>
          </a:p>
          <a:p>
            <a:r>
              <a:rPr lang="en-US"/>
              <a:t>Website DEMO</a:t>
            </a:r>
          </a:p>
          <a:p>
            <a:r>
              <a:rPr lang="en-US"/>
              <a:t>Summary</a:t>
            </a:r>
          </a:p>
          <a:p>
            <a:r>
              <a:rPr lang="en-US"/>
              <a:t>Questions</a:t>
            </a:r>
          </a:p>
        </p:txBody>
      </p:sp>
    </p:spTree>
    <p:extLst>
      <p:ext uri="{BB962C8B-B14F-4D97-AF65-F5344CB8AC3E}">
        <p14:creationId xmlns:p14="http://schemas.microsoft.com/office/powerpoint/2010/main" val="17952197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162" y="482600"/>
            <a:ext cx="10360501" cy="965200"/>
          </a:xfrm>
        </p:spPr>
        <p:txBody>
          <a:bodyPr/>
          <a:lstStyle/>
          <a:p>
            <a:r>
              <a:rPr lang="en-US"/>
              <a:t>Issue #1– User Interface</a:t>
            </a:r>
          </a:p>
        </p:txBody>
      </p:sp>
      <p:sp>
        <p:nvSpPr>
          <p:cNvPr id="4" name="Content Placeholder 3">
            <a:extLst>
              <a:ext uri="{FF2B5EF4-FFF2-40B4-BE49-F238E27FC236}">
                <a16:creationId xmlns:a16="http://schemas.microsoft.com/office/drawing/2014/main" id="{199BE872-BA7A-4BFE-B4C9-A9AFECC65198}"/>
              </a:ext>
            </a:extLst>
          </p:cNvPr>
          <p:cNvSpPr>
            <a:spLocks noGrp="1"/>
          </p:cNvSpPr>
          <p:nvPr>
            <p:ph idx="1"/>
          </p:nvPr>
        </p:nvSpPr>
        <p:spPr>
          <a:xfrm>
            <a:off x="914162" y="1600200"/>
            <a:ext cx="10360501" cy="5054599"/>
          </a:xfrm>
        </p:spPr>
        <p:txBody>
          <a:bodyPr vert="horz" lIns="121899" tIns="60949" rIns="121899" bIns="60949" rtlCol="0" anchor="t">
            <a:normAutofit/>
          </a:bodyPr>
          <a:lstStyle/>
          <a:p>
            <a:pPr marL="0" indent="0">
              <a:buNone/>
            </a:pPr>
            <a:r>
              <a:rPr lang="en-US" sz="1800"/>
              <a:t>Many pages on the site have cluttered UI elements and lists that could make it difficult for users to navigate and locate the correct information</a:t>
            </a:r>
          </a:p>
          <a:p>
            <a:pPr lvl="1">
              <a:buFont typeface="Wingdings" panose="05000000000000000000" pitchFamily="2" charset="2"/>
              <a:buChar char="Ø"/>
            </a:pPr>
            <a:r>
              <a:rPr lang="en-US" sz="1800"/>
              <a:t>Additionally, some of these pages contain dead links and outdated information</a:t>
            </a:r>
          </a:p>
          <a:p>
            <a:pPr lvl="1">
              <a:buFont typeface="Wingdings" panose="05000000000000000000" pitchFamily="2" charset="2"/>
              <a:buChar char="Ø"/>
            </a:pPr>
            <a:endParaRPr lang="en-US" sz="1800"/>
          </a:p>
          <a:p>
            <a:pPr lvl="1">
              <a:buFont typeface="Wingdings" panose="05000000000000000000" pitchFamily="2" charset="2"/>
              <a:buChar char="Ø"/>
            </a:pPr>
            <a:endParaRPr lang="en-US" sz="1800"/>
          </a:p>
          <a:p>
            <a:pPr lvl="1">
              <a:buFont typeface="Wingdings" panose="05000000000000000000" pitchFamily="2" charset="2"/>
              <a:buChar char="Ø"/>
            </a:pPr>
            <a:endParaRPr lang="en-US" sz="1800"/>
          </a:p>
          <a:p>
            <a:pPr lvl="1">
              <a:buFont typeface="Wingdings" panose="05000000000000000000" pitchFamily="2" charset="2"/>
              <a:buChar char="Ø"/>
            </a:pPr>
            <a:endParaRPr lang="en-US" sz="1800"/>
          </a:p>
          <a:p>
            <a:pPr lvl="1">
              <a:buFont typeface="Wingdings" panose="05000000000000000000" pitchFamily="2" charset="2"/>
              <a:buChar char="Ø"/>
            </a:pPr>
            <a:endParaRPr lang="en-US" sz="1800"/>
          </a:p>
          <a:p>
            <a:pPr marL="274320" lvl="1" indent="0">
              <a:buNone/>
            </a:pPr>
            <a:endParaRPr lang="en-US" sz="1800"/>
          </a:p>
          <a:p>
            <a:pPr marL="274320" lvl="1" indent="0">
              <a:buNone/>
            </a:pPr>
            <a:endParaRPr lang="en-US"/>
          </a:p>
          <a:p>
            <a:endParaRPr lang="en-US"/>
          </a:p>
        </p:txBody>
      </p:sp>
      <p:pic>
        <p:nvPicPr>
          <p:cNvPr id="7" name="Picture 6" descr="Text&#10;&#10;Description automatically generated">
            <a:extLst>
              <a:ext uri="{FF2B5EF4-FFF2-40B4-BE49-F238E27FC236}">
                <a16:creationId xmlns:a16="http://schemas.microsoft.com/office/drawing/2014/main" id="{72B4D730-F6A3-144E-9466-8D01DF3D67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2742" y="3233057"/>
            <a:ext cx="6847115" cy="3421742"/>
          </a:xfrm>
          <a:prstGeom prst="rect">
            <a:avLst/>
          </a:prstGeom>
        </p:spPr>
      </p:pic>
    </p:spTree>
    <p:extLst>
      <p:ext uri="{BB962C8B-B14F-4D97-AF65-F5344CB8AC3E}">
        <p14:creationId xmlns:p14="http://schemas.microsoft.com/office/powerpoint/2010/main" val="16401851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82450-4C10-A84E-A4E2-19F059B99A42}"/>
              </a:ext>
            </a:extLst>
          </p:cNvPr>
          <p:cNvSpPr>
            <a:spLocks noGrp="1"/>
          </p:cNvSpPr>
          <p:nvPr>
            <p:ph type="title"/>
          </p:nvPr>
        </p:nvSpPr>
        <p:spPr/>
        <p:txBody>
          <a:bodyPr/>
          <a:lstStyle/>
          <a:p>
            <a:r>
              <a:rPr lang="en-US"/>
              <a:t>Issue #2 - Empty Pages</a:t>
            </a:r>
          </a:p>
        </p:txBody>
      </p:sp>
      <p:sp>
        <p:nvSpPr>
          <p:cNvPr id="3" name="Content Placeholder 2">
            <a:extLst>
              <a:ext uri="{FF2B5EF4-FFF2-40B4-BE49-F238E27FC236}">
                <a16:creationId xmlns:a16="http://schemas.microsoft.com/office/drawing/2014/main" id="{92653B03-5358-4C4F-ABF4-B6A4CE64C5C5}"/>
              </a:ext>
            </a:extLst>
          </p:cNvPr>
          <p:cNvSpPr>
            <a:spLocks noGrp="1"/>
          </p:cNvSpPr>
          <p:nvPr>
            <p:ph sz="half" idx="1"/>
          </p:nvPr>
        </p:nvSpPr>
        <p:spPr>
          <a:xfrm>
            <a:off x="914162" y="1811311"/>
            <a:ext cx="6962435" cy="4470400"/>
          </a:xfrm>
        </p:spPr>
        <p:txBody>
          <a:bodyPr vert="horz" lIns="121899" tIns="60949" rIns="121899" bIns="60949" rtlCol="0" anchor="t">
            <a:normAutofit/>
          </a:bodyPr>
          <a:lstStyle/>
          <a:p>
            <a:pPr marL="0" indent="0">
              <a:buNone/>
            </a:pPr>
            <a:r>
              <a:rPr lang="en-US" sz="1800"/>
              <a:t>Numerous pages on site that contain little to no information</a:t>
            </a:r>
            <a:endParaRPr lang="en-US"/>
          </a:p>
          <a:p>
            <a:pPr lvl="1">
              <a:buFont typeface="Wingdings" panose="05000000000000000000" pitchFamily="2" charset="2"/>
              <a:buChar char="Ø"/>
            </a:pPr>
            <a:r>
              <a:rPr lang="en-US" sz="1400"/>
              <a:t>Increases the page count of the site</a:t>
            </a:r>
          </a:p>
          <a:p>
            <a:pPr lvl="1">
              <a:buFont typeface="Wingdings" panose="05000000000000000000" pitchFamily="2" charset="2"/>
              <a:buChar char="Ø"/>
            </a:pPr>
            <a:r>
              <a:rPr lang="en-US" sz="1400"/>
              <a:t>Makes navigation more complicated</a:t>
            </a:r>
          </a:p>
          <a:p>
            <a:pPr marL="274320" lvl="1" indent="0">
              <a:buNone/>
            </a:pPr>
            <a:endParaRPr lang="en-US" sz="1400"/>
          </a:p>
          <a:p>
            <a:pPr>
              <a:buFont typeface="Wingdings" panose="05000000000000000000" pitchFamily="2" charset="2"/>
              <a:buChar char="Ø"/>
            </a:pPr>
            <a:endParaRPr lang="en-US"/>
          </a:p>
          <a:p>
            <a:endParaRPr lang="en-US"/>
          </a:p>
        </p:txBody>
      </p:sp>
      <p:pic>
        <p:nvPicPr>
          <p:cNvPr id="4" name="Picture 4" descr="Graphical user interface&#10;&#10;Description automatically generated">
            <a:extLst>
              <a:ext uri="{FF2B5EF4-FFF2-40B4-BE49-F238E27FC236}">
                <a16:creationId xmlns:a16="http://schemas.microsoft.com/office/drawing/2014/main" id="{B5B6C778-7727-4413-92C6-9EFEE8FFCDA1}"/>
              </a:ext>
            </a:extLst>
          </p:cNvPr>
          <p:cNvPicPr>
            <a:picLocks noChangeAspect="1"/>
          </p:cNvPicPr>
          <p:nvPr/>
        </p:nvPicPr>
        <p:blipFill>
          <a:blip r:embed="rId2"/>
          <a:stretch>
            <a:fillRect/>
          </a:stretch>
        </p:blipFill>
        <p:spPr>
          <a:xfrm>
            <a:off x="1289281" y="3294860"/>
            <a:ext cx="3770935" cy="2738368"/>
          </a:xfrm>
          <a:prstGeom prst="rect">
            <a:avLst/>
          </a:prstGeom>
        </p:spPr>
      </p:pic>
      <p:pic>
        <p:nvPicPr>
          <p:cNvPr id="5" name="Picture 5" descr="Graphical user interface, text, application&#10;&#10;Description automatically generated">
            <a:extLst>
              <a:ext uri="{FF2B5EF4-FFF2-40B4-BE49-F238E27FC236}">
                <a16:creationId xmlns:a16="http://schemas.microsoft.com/office/drawing/2014/main" id="{5B2D2903-7CDB-452A-A4EE-FFEF142C66CF}"/>
              </a:ext>
            </a:extLst>
          </p:cNvPr>
          <p:cNvPicPr>
            <a:picLocks noChangeAspect="1"/>
          </p:cNvPicPr>
          <p:nvPr/>
        </p:nvPicPr>
        <p:blipFill>
          <a:blip r:embed="rId3"/>
          <a:stretch>
            <a:fillRect/>
          </a:stretch>
        </p:blipFill>
        <p:spPr>
          <a:xfrm>
            <a:off x="6248746" y="3246704"/>
            <a:ext cx="4400388" cy="2786608"/>
          </a:xfrm>
          <a:prstGeom prst="rect">
            <a:avLst/>
          </a:prstGeom>
        </p:spPr>
      </p:pic>
      <p:sp>
        <p:nvSpPr>
          <p:cNvPr id="6" name="TextBox 5">
            <a:extLst>
              <a:ext uri="{FF2B5EF4-FFF2-40B4-BE49-F238E27FC236}">
                <a16:creationId xmlns:a16="http://schemas.microsoft.com/office/drawing/2014/main" id="{163B269F-6D93-413B-A6AC-D0150236D20D}"/>
              </a:ext>
            </a:extLst>
          </p:cNvPr>
          <p:cNvSpPr txBox="1"/>
          <p:nvPr/>
        </p:nvSpPr>
        <p:spPr>
          <a:xfrm>
            <a:off x="6199899" y="6178338"/>
            <a:ext cx="4143314" cy="258532"/>
          </a:xfrm>
          <a:prstGeom prst="rect">
            <a:avLst/>
          </a:prstGeom>
          <a:noFill/>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a:lnSpc>
                <a:spcPct val="90000"/>
              </a:lnSpc>
            </a:pPr>
            <a:r>
              <a:rPr lang="en-US" sz="1200">
                <a:ea typeface="+mn-lt"/>
                <a:cs typeface="+mn-lt"/>
              </a:rPr>
              <a:t>Link: </a:t>
            </a:r>
            <a:r>
              <a:rPr lang="en-US" sz="1200">
                <a:hlinkClick r:id="rId4"/>
              </a:rPr>
              <a:t>https://louisville.edu/research/about/advisorygroups</a:t>
            </a:r>
            <a:endParaRPr lang="en-US" sz="1200"/>
          </a:p>
        </p:txBody>
      </p:sp>
      <p:sp>
        <p:nvSpPr>
          <p:cNvPr id="7" name="TextBox 6">
            <a:extLst>
              <a:ext uri="{FF2B5EF4-FFF2-40B4-BE49-F238E27FC236}">
                <a16:creationId xmlns:a16="http://schemas.microsoft.com/office/drawing/2014/main" id="{B6BABFE8-8B79-4D00-B4FE-364E1CC86533}"/>
              </a:ext>
            </a:extLst>
          </p:cNvPr>
          <p:cNvSpPr txBox="1"/>
          <p:nvPr/>
        </p:nvSpPr>
        <p:spPr>
          <a:xfrm>
            <a:off x="1200038" y="6151046"/>
            <a:ext cx="3755644" cy="258532"/>
          </a:xfrm>
          <a:prstGeom prst="rect">
            <a:avLst/>
          </a:prstGeom>
          <a:noFill/>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a:lnSpc>
                <a:spcPct val="90000"/>
              </a:lnSpc>
            </a:pPr>
            <a:r>
              <a:rPr lang="en-US" sz="1200">
                <a:ea typeface="+mn-lt"/>
                <a:cs typeface="+mn-lt"/>
              </a:rPr>
              <a:t>Link: </a:t>
            </a:r>
            <a:r>
              <a:rPr lang="en-US" sz="1200">
                <a:hlinkClick r:id="rId5"/>
              </a:rPr>
              <a:t>https://louisville.edu/research/about/staffnews</a:t>
            </a:r>
            <a:endParaRPr lang="en-US" sz="1200"/>
          </a:p>
        </p:txBody>
      </p:sp>
    </p:spTree>
    <p:extLst>
      <p:ext uri="{BB962C8B-B14F-4D97-AF65-F5344CB8AC3E}">
        <p14:creationId xmlns:p14="http://schemas.microsoft.com/office/powerpoint/2010/main" val="18791774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F3EEF-C5DE-E64E-AAD3-4F183A866D40}"/>
              </a:ext>
            </a:extLst>
          </p:cNvPr>
          <p:cNvSpPr>
            <a:spLocks noGrp="1"/>
          </p:cNvSpPr>
          <p:nvPr>
            <p:ph type="title"/>
          </p:nvPr>
        </p:nvSpPr>
        <p:spPr/>
        <p:txBody>
          <a:bodyPr/>
          <a:lstStyle/>
          <a:p>
            <a:r>
              <a:rPr lang="en-US"/>
              <a:t>Issue #3- Information Overload</a:t>
            </a:r>
          </a:p>
        </p:txBody>
      </p:sp>
      <p:sp>
        <p:nvSpPr>
          <p:cNvPr id="5" name="Rectangle 4">
            <a:extLst>
              <a:ext uri="{FF2B5EF4-FFF2-40B4-BE49-F238E27FC236}">
                <a16:creationId xmlns:a16="http://schemas.microsoft.com/office/drawing/2014/main" id="{63BB16FB-288D-5B45-A574-4D788C13870F}"/>
              </a:ext>
            </a:extLst>
          </p:cNvPr>
          <p:cNvSpPr/>
          <p:nvPr/>
        </p:nvSpPr>
        <p:spPr>
          <a:xfrm>
            <a:off x="283029" y="1790213"/>
            <a:ext cx="8109857" cy="3416320"/>
          </a:xfrm>
          <a:prstGeom prst="rect">
            <a:avLst/>
          </a:prstGeom>
        </p:spPr>
        <p:txBody>
          <a:bodyPr wrap="square" lIns="91440" tIns="45720" rIns="91440" bIns="45720" anchor="t">
            <a:spAutoFit/>
          </a:bodyPr>
          <a:lstStyle/>
          <a:p>
            <a:pPr marL="894715" lvl="1" indent="-285750">
              <a:buFont typeface="Wingdings"/>
              <a:buChar char="Ø"/>
            </a:pPr>
            <a:r>
              <a:rPr lang="en-US" sz="1800"/>
              <a:t>Lists of links and a lack of organization make it difficult to find the information needed.</a:t>
            </a:r>
            <a:endParaRPr lang="en-US"/>
          </a:p>
          <a:p>
            <a:pPr marL="1504315" lvl="2" indent="-285750">
              <a:buFont typeface="Wingdings"/>
              <a:buChar char="Ø"/>
            </a:pPr>
            <a:endParaRPr lang="en-US" sz="1800"/>
          </a:p>
          <a:p>
            <a:pPr marL="894715" lvl="1" indent="-285750">
              <a:buFont typeface="Arial"/>
              <a:buChar char="•"/>
            </a:pPr>
            <a:endParaRPr lang="en-US" sz="1800"/>
          </a:p>
          <a:p>
            <a:pPr marL="608965" lvl="1"/>
            <a:endParaRPr lang="en-US" sz="1800"/>
          </a:p>
          <a:p>
            <a:pPr marL="608965" lvl="1">
              <a:buFont typeface="Wingdings" panose="05000000000000000000" pitchFamily="2" charset="2"/>
              <a:buChar char="Ø"/>
            </a:pPr>
            <a:endParaRPr lang="en-US" sz="1800"/>
          </a:p>
          <a:p>
            <a:pPr marL="608965" lvl="1">
              <a:buFont typeface="Wingdings" panose="05000000000000000000" pitchFamily="2" charset="2"/>
              <a:buChar char="Ø"/>
            </a:pPr>
            <a:endParaRPr lang="en-US" sz="1800"/>
          </a:p>
          <a:p>
            <a:pPr marL="608965" lvl="1">
              <a:buFont typeface="Wingdings" panose="05000000000000000000" pitchFamily="2" charset="2"/>
              <a:buChar char="Ø"/>
            </a:pPr>
            <a:endParaRPr lang="en-US" sz="1800"/>
          </a:p>
          <a:p>
            <a:pPr marL="608965" lvl="1">
              <a:buFont typeface="Wingdings" panose="05000000000000000000" pitchFamily="2" charset="2"/>
              <a:buChar char="Ø"/>
            </a:pPr>
            <a:endParaRPr lang="en-US" sz="1800"/>
          </a:p>
          <a:p>
            <a:pPr marL="608965" lvl="1">
              <a:buFont typeface="Wingdings" panose="05000000000000000000" pitchFamily="2" charset="2"/>
              <a:buChar char="Ø"/>
            </a:pPr>
            <a:endParaRPr lang="en-US" sz="1800"/>
          </a:p>
          <a:p>
            <a:pPr marL="608965" lvl="1">
              <a:buFont typeface="Wingdings" panose="05000000000000000000" pitchFamily="2" charset="2"/>
              <a:buChar char="Ø"/>
            </a:pPr>
            <a:endParaRPr lang="en-US" sz="1800"/>
          </a:p>
          <a:p>
            <a:pPr marL="608965" lvl="1">
              <a:buFont typeface="Wingdings" panose="05000000000000000000" pitchFamily="2" charset="2"/>
              <a:buChar char="Ø"/>
            </a:pPr>
            <a:endParaRPr lang="en-US" sz="1800"/>
          </a:p>
        </p:txBody>
      </p:sp>
      <p:pic>
        <p:nvPicPr>
          <p:cNvPr id="3" name="Picture 3" descr="A picture containing timeline&#10;&#10;Description automatically generated">
            <a:extLst>
              <a:ext uri="{FF2B5EF4-FFF2-40B4-BE49-F238E27FC236}">
                <a16:creationId xmlns:a16="http://schemas.microsoft.com/office/drawing/2014/main" id="{0AD0324F-9952-463A-AD99-B452E2B7E147}"/>
              </a:ext>
            </a:extLst>
          </p:cNvPr>
          <p:cNvPicPr>
            <a:picLocks noChangeAspect="1"/>
          </p:cNvPicPr>
          <p:nvPr/>
        </p:nvPicPr>
        <p:blipFill>
          <a:blip r:embed="rId2"/>
          <a:stretch>
            <a:fillRect/>
          </a:stretch>
        </p:blipFill>
        <p:spPr>
          <a:xfrm>
            <a:off x="3434990" y="2503679"/>
            <a:ext cx="4600023" cy="3899277"/>
          </a:xfrm>
          <a:prstGeom prst="rect">
            <a:avLst/>
          </a:prstGeom>
        </p:spPr>
      </p:pic>
      <p:sp>
        <p:nvSpPr>
          <p:cNvPr id="4" name="TextBox 3">
            <a:extLst>
              <a:ext uri="{FF2B5EF4-FFF2-40B4-BE49-F238E27FC236}">
                <a16:creationId xmlns:a16="http://schemas.microsoft.com/office/drawing/2014/main" id="{60902838-835E-4118-BD56-17C03A97076D}"/>
              </a:ext>
            </a:extLst>
          </p:cNvPr>
          <p:cNvSpPr txBox="1"/>
          <p:nvPr/>
        </p:nvSpPr>
        <p:spPr>
          <a:xfrm>
            <a:off x="3315453" y="6371711"/>
            <a:ext cx="6607517" cy="2585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1200"/>
              <a:t>Link : </a:t>
            </a:r>
            <a:r>
              <a:rPr lang="en-US" sz="1200">
                <a:ea typeface="+mn-lt"/>
                <a:cs typeface="+mn-lt"/>
                <a:hlinkClick r:id="rId3"/>
              </a:rPr>
              <a:t>https://louisville.edu/research/policies/</a:t>
            </a:r>
            <a:endParaRPr lang="en-US"/>
          </a:p>
        </p:txBody>
      </p:sp>
    </p:spTree>
    <p:extLst>
      <p:ext uri="{BB962C8B-B14F-4D97-AF65-F5344CB8AC3E}">
        <p14:creationId xmlns:p14="http://schemas.microsoft.com/office/powerpoint/2010/main" val="822631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solutions</a:t>
            </a:r>
          </a:p>
        </p:txBody>
      </p:sp>
      <p:sp>
        <p:nvSpPr>
          <p:cNvPr id="5" name="Content Placeholder 4"/>
          <p:cNvSpPr>
            <a:spLocks noGrp="1"/>
          </p:cNvSpPr>
          <p:nvPr>
            <p:ph sz="half" idx="1"/>
          </p:nvPr>
        </p:nvSpPr>
        <p:spPr>
          <a:xfrm>
            <a:off x="914162" y="1803401"/>
            <a:ext cx="10666650" cy="4652932"/>
          </a:xfrm>
        </p:spPr>
        <p:txBody>
          <a:bodyPr vert="horz" lIns="121899" tIns="60949" rIns="121899" bIns="60949" rtlCol="0" anchor="t">
            <a:normAutofit/>
          </a:bodyPr>
          <a:lstStyle/>
          <a:p>
            <a:pPr>
              <a:buClr>
                <a:srgbClr val="BCB49E"/>
              </a:buClr>
              <a:buFont typeface="Wingdings" panose="05000000000000000000" pitchFamily="2" charset="2"/>
              <a:buChar char="Ø"/>
              <a:defRPr/>
            </a:pPr>
            <a:r>
              <a:rPr lang="en-US" sz="2200">
                <a:latin typeface="Cambria"/>
              </a:rPr>
              <a:t>Redesign R&amp;I website using WordPress</a:t>
            </a:r>
            <a:endParaRPr lang="en-US" sz="2200" b="0" i="0" u="none" strike="noStrike" kern="1200" cap="none" spc="0" normalizeH="0" baseline="0" noProof="0">
              <a:ln>
                <a:noFill/>
              </a:ln>
              <a:effectLst/>
              <a:uLnTx/>
              <a:uFillTx/>
              <a:latin typeface="Cambria"/>
            </a:endParaRPr>
          </a:p>
          <a:p>
            <a:pPr lvl="1">
              <a:buClr>
                <a:srgbClr val="BCB49E"/>
              </a:buClr>
              <a:buFont typeface="Wingdings" panose="05000000000000000000" pitchFamily="2" charset="2"/>
              <a:buChar char="Ø"/>
              <a:defRPr/>
            </a:pPr>
            <a:r>
              <a:rPr lang="en-US" sz="1800">
                <a:latin typeface="Cambria"/>
              </a:rPr>
              <a:t>Widely used CMS</a:t>
            </a:r>
          </a:p>
          <a:p>
            <a:pPr lvl="1">
              <a:buClr>
                <a:srgbClr val="BCB49E"/>
              </a:buClr>
              <a:buFont typeface="Wingdings" panose="05000000000000000000" pitchFamily="2" charset="2"/>
              <a:buChar char="Ø"/>
              <a:defRPr/>
            </a:pPr>
            <a:r>
              <a:rPr lang="en-US" sz="1800">
                <a:latin typeface="Cambria"/>
              </a:rPr>
              <a:t>Easy to edit layout</a:t>
            </a:r>
          </a:p>
          <a:p>
            <a:pPr lvl="1">
              <a:buClr>
                <a:srgbClr val="BCB49E"/>
              </a:buClr>
              <a:buFont typeface="Wingdings" panose="05000000000000000000" pitchFamily="2" charset="2"/>
              <a:buChar char="Ø"/>
              <a:defRPr/>
            </a:pPr>
            <a:r>
              <a:rPr lang="en-US" sz="1800">
                <a:latin typeface="Cambria"/>
              </a:rPr>
              <a:t>Easy to add content</a:t>
            </a:r>
          </a:p>
          <a:p>
            <a:pPr>
              <a:buClr>
                <a:srgbClr val="BCB49E"/>
              </a:buClr>
              <a:buFont typeface="Wingdings" panose="05000000000000000000" pitchFamily="2" charset="2"/>
              <a:buChar char="Ø"/>
              <a:defRPr/>
            </a:pPr>
            <a:r>
              <a:rPr lang="en-US" sz="2200"/>
              <a:t>Consistent page layouts</a:t>
            </a:r>
          </a:p>
          <a:p>
            <a:pPr>
              <a:buClr>
                <a:srgbClr val="BCB49E"/>
              </a:buClr>
              <a:buFont typeface="Wingdings" panose="05000000000000000000" pitchFamily="2" charset="2"/>
              <a:buChar char="Ø"/>
              <a:defRPr/>
            </a:pPr>
            <a:r>
              <a:rPr lang="en-US" sz="2200">
                <a:latin typeface="Cambria"/>
              </a:rPr>
              <a:t>Reorganize site navigation</a:t>
            </a:r>
          </a:p>
          <a:p>
            <a:pPr lvl="1">
              <a:buClr>
                <a:srgbClr val="BCB49E"/>
              </a:buClr>
              <a:buFont typeface="Wingdings" panose="05000000000000000000" pitchFamily="2" charset="2"/>
              <a:buChar char="Ø"/>
              <a:defRPr/>
            </a:pPr>
            <a:r>
              <a:rPr lang="en-US" sz="1800">
                <a:latin typeface="Cambria"/>
              </a:rPr>
              <a:t>Combine less dense pages</a:t>
            </a:r>
          </a:p>
          <a:p>
            <a:pPr lvl="1">
              <a:buClr>
                <a:srgbClr val="BCB49E"/>
              </a:buClr>
              <a:buFont typeface="Wingdings" panose="05000000000000000000" pitchFamily="2" charset="2"/>
              <a:buChar char="Ø"/>
              <a:defRPr/>
            </a:pPr>
            <a:r>
              <a:rPr lang="en-US" sz="1800">
                <a:latin typeface="Cambria"/>
              </a:rPr>
              <a:t>Break up cluttered pages</a:t>
            </a:r>
          </a:p>
          <a:p>
            <a:pPr lvl="1">
              <a:buClr>
                <a:srgbClr val="BCB49E"/>
              </a:buClr>
              <a:buFont typeface="Wingdings" panose="05000000000000000000" pitchFamily="2" charset="2"/>
              <a:buChar char="Ø"/>
              <a:defRPr/>
            </a:pPr>
            <a:r>
              <a:rPr lang="en-US" sz="1800">
                <a:latin typeface="Cambria"/>
              </a:rPr>
              <a:t>Organized lists</a:t>
            </a:r>
          </a:p>
          <a:p>
            <a:pPr>
              <a:buClr>
                <a:srgbClr val="BCB49E"/>
              </a:buClr>
              <a:buFont typeface="Wingdings" panose="05000000000000000000" pitchFamily="2" charset="2"/>
              <a:buChar char="Ø"/>
              <a:defRPr/>
            </a:pPr>
            <a:r>
              <a:rPr lang="en-US" sz="2200">
                <a:latin typeface="Cambria"/>
              </a:rPr>
              <a:t>Reorganize information</a:t>
            </a:r>
            <a:endParaRPr lang="en-US" sz="2200" b="0" i="0" u="none" strike="noStrike" kern="1200" cap="none" spc="0" normalizeH="0" baseline="0" noProof="0">
              <a:ln>
                <a:noFill/>
              </a:ln>
              <a:effectLst/>
              <a:uLnTx/>
              <a:uFillTx/>
              <a:latin typeface="Cambria"/>
            </a:endParaRPr>
          </a:p>
          <a:p>
            <a:pPr marL="274320" marR="0" lvl="0" indent="-274320" algn="l" defTabSz="1218987">
              <a:lnSpc>
                <a:spcPct val="90000"/>
              </a:lnSpc>
              <a:spcBef>
                <a:spcPts val="1600"/>
              </a:spcBef>
              <a:spcAft>
                <a:spcPts val="0"/>
              </a:spcAft>
              <a:buClr>
                <a:srgbClr val="BCB49E"/>
              </a:buClr>
              <a:buSzPct val="90000"/>
              <a:buFont typeface="Wingdings" panose="05000000000000000000" pitchFamily="2" charset="2"/>
              <a:buChar char="Ø"/>
              <a:tabLst/>
              <a:defRPr/>
            </a:pPr>
            <a:endParaRPr lang="en-US" sz="2200" b="0" i="0" u="none" strike="noStrike" kern="1200" cap="none" spc="0" normalizeH="0" baseline="0" noProof="0">
              <a:ln>
                <a:noFill/>
              </a:ln>
              <a:solidFill>
                <a:prstClr val="white"/>
              </a:solidFill>
              <a:effectLst/>
              <a:uLnTx/>
              <a:uFillTx/>
              <a:latin typeface="Cambria"/>
            </a:endParaRPr>
          </a:p>
          <a:p>
            <a:pPr>
              <a:buClr>
                <a:srgbClr val="BCB49E"/>
              </a:buClr>
              <a:buFont typeface="Wingdings" panose="05000000000000000000" pitchFamily="2" charset="2"/>
              <a:buChar char="Ø"/>
              <a:defRPr/>
            </a:pPr>
            <a:endParaRPr lang="en-US" sz="2200">
              <a:solidFill>
                <a:prstClr val="white"/>
              </a:solidFill>
              <a:latin typeface="Cambria"/>
            </a:endParaRPr>
          </a:p>
          <a:p>
            <a:pPr>
              <a:buClr>
                <a:srgbClr val="BCB49E"/>
              </a:buClr>
              <a:buFont typeface="Wingdings" panose="05000000000000000000" pitchFamily="2" charset="2"/>
              <a:buChar char="Ø"/>
              <a:defRPr/>
            </a:pPr>
            <a:endParaRPr lang="en-US" sz="2200">
              <a:solidFill>
                <a:prstClr val="white"/>
              </a:solidFill>
              <a:latin typeface="Cambria"/>
            </a:endParaRPr>
          </a:p>
          <a:p>
            <a:pPr>
              <a:buClr>
                <a:srgbClr val="BCB49E"/>
              </a:buClr>
              <a:buFont typeface="Wingdings" panose="05000000000000000000" pitchFamily="2" charset="2"/>
              <a:buChar char="Ø"/>
              <a:defRPr/>
            </a:pPr>
            <a:endParaRPr lang="en-US" sz="2200">
              <a:solidFill>
                <a:prstClr val="white"/>
              </a:solidFill>
              <a:latin typeface="Cambria"/>
            </a:endParaRPr>
          </a:p>
          <a:p>
            <a:pPr>
              <a:buClr>
                <a:srgbClr val="BCB49E"/>
              </a:buClr>
              <a:buFont typeface="Wingdings" panose="05000000000000000000" pitchFamily="2" charset="2"/>
              <a:buChar char="Ø"/>
              <a:defRPr/>
            </a:pPr>
            <a:endParaRPr lang="en-US" sz="2200">
              <a:solidFill>
                <a:prstClr val="white"/>
              </a:solidFill>
              <a:latin typeface="Cambria"/>
            </a:endParaRPr>
          </a:p>
        </p:txBody>
      </p:sp>
    </p:spTree>
    <p:extLst>
      <p:ext uri="{BB962C8B-B14F-4D97-AF65-F5344CB8AC3E}">
        <p14:creationId xmlns:p14="http://schemas.microsoft.com/office/powerpoint/2010/main" val="26930840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3E10A-66A0-405E-8ABB-87F38B8E8132}"/>
              </a:ext>
            </a:extLst>
          </p:cNvPr>
          <p:cNvSpPr>
            <a:spLocks noGrp="1"/>
          </p:cNvSpPr>
          <p:nvPr>
            <p:ph type="title"/>
          </p:nvPr>
        </p:nvSpPr>
        <p:spPr>
          <a:xfrm>
            <a:off x="914162" y="482600"/>
            <a:ext cx="10360501" cy="1219200"/>
          </a:xfrm>
        </p:spPr>
        <p:txBody>
          <a:bodyPr anchor="b">
            <a:normAutofit/>
          </a:bodyPr>
          <a:lstStyle/>
          <a:p>
            <a:r>
              <a:rPr lang="en-US"/>
              <a:t>Strategies – Team Charter/work statement </a:t>
            </a:r>
          </a:p>
        </p:txBody>
      </p:sp>
      <p:sp>
        <p:nvSpPr>
          <p:cNvPr id="9" name="Content Placeholder 2">
            <a:extLst>
              <a:ext uri="{FF2B5EF4-FFF2-40B4-BE49-F238E27FC236}">
                <a16:creationId xmlns:a16="http://schemas.microsoft.com/office/drawing/2014/main" id="{592504B0-E146-4AEC-B8FC-88422D436AD9}"/>
              </a:ext>
            </a:extLst>
          </p:cNvPr>
          <p:cNvSpPr>
            <a:spLocks noGrp="1"/>
          </p:cNvSpPr>
          <p:nvPr>
            <p:ph sz="half" idx="1"/>
          </p:nvPr>
        </p:nvSpPr>
        <p:spPr>
          <a:xfrm>
            <a:off x="914162" y="1803401"/>
            <a:ext cx="4977104" cy="4470400"/>
          </a:xfrm>
        </p:spPr>
        <p:txBody>
          <a:bodyPr vert="horz" lIns="121899" tIns="60949" rIns="121899" bIns="60949" rtlCol="0" anchor="t">
            <a:normAutofit/>
          </a:bodyPr>
          <a:lstStyle/>
          <a:p>
            <a:r>
              <a:rPr lang="en-US"/>
              <a:t>Document outlining how development will proceed</a:t>
            </a:r>
          </a:p>
          <a:p>
            <a:pPr lvl="1"/>
            <a:r>
              <a:rPr lang="en-US" sz="2400"/>
              <a:t>Meetings</a:t>
            </a:r>
          </a:p>
          <a:p>
            <a:pPr lvl="1"/>
            <a:r>
              <a:rPr lang="en-US" sz="2400"/>
              <a:t>Responsibilities</a:t>
            </a:r>
          </a:p>
          <a:p>
            <a:pPr lvl="1"/>
            <a:r>
              <a:rPr lang="en-US" sz="2400"/>
              <a:t>Milestones</a:t>
            </a:r>
          </a:p>
          <a:p>
            <a:pPr lvl="1"/>
            <a:r>
              <a:rPr lang="en-US" sz="2400"/>
              <a:t>Scope</a:t>
            </a:r>
          </a:p>
        </p:txBody>
      </p:sp>
      <p:pic>
        <p:nvPicPr>
          <p:cNvPr id="3" name="Picture 3" descr="Graphical user interface, text, application, Word, email&#10;&#10;Description automatically generated">
            <a:extLst>
              <a:ext uri="{FF2B5EF4-FFF2-40B4-BE49-F238E27FC236}">
                <a16:creationId xmlns:a16="http://schemas.microsoft.com/office/drawing/2014/main" id="{6480BFA3-A1E8-447D-80FA-6601F651FF69}"/>
              </a:ext>
            </a:extLst>
          </p:cNvPr>
          <p:cNvPicPr>
            <a:picLocks noGrp="1" noChangeAspect="1"/>
          </p:cNvPicPr>
          <p:nvPr>
            <p:ph sz="half" idx="2"/>
          </p:nvPr>
        </p:nvPicPr>
        <p:blipFill>
          <a:blip r:embed="rId2"/>
          <a:stretch>
            <a:fillRect/>
          </a:stretch>
        </p:blipFill>
        <p:spPr>
          <a:xfrm>
            <a:off x="6561610" y="1803401"/>
            <a:ext cx="4449002" cy="4470400"/>
          </a:xfrm>
        </p:spPr>
      </p:pic>
    </p:spTree>
    <p:extLst>
      <p:ext uri="{BB962C8B-B14F-4D97-AF65-F5344CB8AC3E}">
        <p14:creationId xmlns:p14="http://schemas.microsoft.com/office/powerpoint/2010/main" val="18039074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75571-02D1-4943-8592-546072B754CA}"/>
              </a:ext>
            </a:extLst>
          </p:cNvPr>
          <p:cNvSpPr>
            <a:spLocks noGrp="1"/>
          </p:cNvSpPr>
          <p:nvPr>
            <p:ph type="title"/>
          </p:nvPr>
        </p:nvSpPr>
        <p:spPr>
          <a:xfrm>
            <a:off x="914162" y="482600"/>
            <a:ext cx="10360501" cy="1219200"/>
          </a:xfrm>
        </p:spPr>
        <p:txBody>
          <a:bodyPr anchor="b">
            <a:normAutofit/>
          </a:bodyPr>
          <a:lstStyle/>
          <a:p>
            <a:r>
              <a:rPr lang="en-US"/>
              <a:t>Strategies – Defined Business Rules</a:t>
            </a:r>
            <a:endParaRPr lang="en-US" err="1"/>
          </a:p>
        </p:txBody>
      </p:sp>
      <p:sp>
        <p:nvSpPr>
          <p:cNvPr id="3" name="Content Placeholder 2">
            <a:extLst>
              <a:ext uri="{FF2B5EF4-FFF2-40B4-BE49-F238E27FC236}">
                <a16:creationId xmlns:a16="http://schemas.microsoft.com/office/drawing/2014/main" id="{70F18100-5FFC-4049-ADBF-56A252B7533D}"/>
              </a:ext>
            </a:extLst>
          </p:cNvPr>
          <p:cNvSpPr>
            <a:spLocks noGrp="1"/>
          </p:cNvSpPr>
          <p:nvPr>
            <p:ph sz="half" idx="1"/>
          </p:nvPr>
        </p:nvSpPr>
        <p:spPr>
          <a:xfrm>
            <a:off x="914162" y="1803401"/>
            <a:ext cx="4977104" cy="4470400"/>
          </a:xfrm>
        </p:spPr>
        <p:txBody>
          <a:bodyPr vert="horz" lIns="121899" tIns="60949" rIns="121899" bIns="60949" rtlCol="0" anchor="t">
            <a:normAutofit/>
          </a:bodyPr>
          <a:lstStyle/>
          <a:p>
            <a:r>
              <a:rPr lang="en-US"/>
              <a:t>Entity Relationship Diagram (ERD)</a:t>
            </a:r>
          </a:p>
          <a:p>
            <a:r>
              <a:rPr lang="en-US"/>
              <a:t>Maps the relationships between the entities that comprise the site and its interactions</a:t>
            </a:r>
          </a:p>
          <a:p>
            <a:endParaRPr lang="en-US"/>
          </a:p>
        </p:txBody>
      </p:sp>
      <p:pic>
        <p:nvPicPr>
          <p:cNvPr id="5" name="Content Placeholder 5" descr="A screenshot of a computer&#10;&#10;Description automatically generated">
            <a:extLst>
              <a:ext uri="{FF2B5EF4-FFF2-40B4-BE49-F238E27FC236}">
                <a16:creationId xmlns:a16="http://schemas.microsoft.com/office/drawing/2014/main" id="{F14AF68C-A4DE-4CB8-94AB-00FBFDFFEE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7559" y="2371272"/>
            <a:ext cx="4977104" cy="3334658"/>
          </a:xfrm>
          <a:prstGeom prst="rect">
            <a:avLst/>
          </a:prstGeom>
          <a:noFill/>
        </p:spPr>
      </p:pic>
    </p:spTree>
    <p:extLst>
      <p:ext uri="{BB962C8B-B14F-4D97-AF65-F5344CB8AC3E}">
        <p14:creationId xmlns:p14="http://schemas.microsoft.com/office/powerpoint/2010/main" val="38420377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4892803-5F56-41B4-966B-D7AF34F8DE56}"/>
              </a:ext>
            </a:extLst>
          </p:cNvPr>
          <p:cNvSpPr>
            <a:spLocks noGrp="1"/>
          </p:cNvSpPr>
          <p:nvPr>
            <p:ph type="title"/>
          </p:nvPr>
        </p:nvSpPr>
        <p:spPr>
          <a:xfrm>
            <a:off x="914162" y="482600"/>
            <a:ext cx="10360501" cy="1219200"/>
          </a:xfrm>
        </p:spPr>
        <p:txBody>
          <a:bodyPr anchor="b">
            <a:normAutofit/>
          </a:bodyPr>
          <a:lstStyle/>
          <a:p>
            <a:r>
              <a:rPr lang="en-US"/>
              <a:t>Strategies – Wire Frames</a:t>
            </a:r>
          </a:p>
        </p:txBody>
      </p:sp>
      <p:sp>
        <p:nvSpPr>
          <p:cNvPr id="11" name="Content Placeholder 2">
            <a:extLst>
              <a:ext uri="{FF2B5EF4-FFF2-40B4-BE49-F238E27FC236}">
                <a16:creationId xmlns:a16="http://schemas.microsoft.com/office/drawing/2014/main" id="{CC7F4FAE-9251-4244-81BF-9EF04674FDEE}"/>
              </a:ext>
            </a:extLst>
          </p:cNvPr>
          <p:cNvSpPr>
            <a:spLocks noGrp="1"/>
          </p:cNvSpPr>
          <p:nvPr>
            <p:ph sz="half" idx="1"/>
          </p:nvPr>
        </p:nvSpPr>
        <p:spPr>
          <a:xfrm>
            <a:off x="914162" y="1803401"/>
            <a:ext cx="4977104" cy="4470400"/>
          </a:xfrm>
        </p:spPr>
        <p:txBody>
          <a:bodyPr vert="horz" lIns="121899" tIns="60949" rIns="121899" bIns="60949" rtlCol="0">
            <a:normAutofit/>
          </a:bodyPr>
          <a:lstStyle/>
          <a:p>
            <a:pPr marL="342900" indent="-342900"/>
            <a:r>
              <a:rPr lang="en-US"/>
              <a:t>Non-functional mockups to help plan a cohesive design</a:t>
            </a:r>
          </a:p>
          <a:p>
            <a:endParaRPr lang="en-US"/>
          </a:p>
          <a:p>
            <a:pPr>
              <a:buFont typeface="Arial" pitchFamily="18" charset="0"/>
              <a:buChar char="•"/>
            </a:pPr>
            <a:endParaRPr lang="en-US"/>
          </a:p>
          <a:p>
            <a:endParaRPr lang="en-US"/>
          </a:p>
        </p:txBody>
      </p:sp>
      <p:pic>
        <p:nvPicPr>
          <p:cNvPr id="5" name="Picture 4" descr="Graphical user interface&#10;&#10;Description automatically generated">
            <a:extLst>
              <a:ext uri="{FF2B5EF4-FFF2-40B4-BE49-F238E27FC236}">
                <a16:creationId xmlns:a16="http://schemas.microsoft.com/office/drawing/2014/main" id="{00350431-35B6-4DE9-A2DE-20EF4B34EA58}"/>
              </a:ext>
            </a:extLst>
          </p:cNvPr>
          <p:cNvPicPr>
            <a:picLocks noChangeAspect="1"/>
          </p:cNvPicPr>
          <p:nvPr/>
        </p:nvPicPr>
        <p:blipFill>
          <a:blip r:embed="rId2"/>
          <a:stretch>
            <a:fillRect/>
          </a:stretch>
        </p:blipFill>
        <p:spPr>
          <a:xfrm>
            <a:off x="7143239" y="1803401"/>
            <a:ext cx="3557684" cy="4839527"/>
          </a:xfrm>
          <a:prstGeom prst="rect">
            <a:avLst/>
          </a:prstGeom>
          <a:noFill/>
          <a:ln w="9525">
            <a:noFill/>
            <a:miter lim="800000"/>
          </a:ln>
          <a:effectLst/>
        </p:spPr>
      </p:pic>
    </p:spTree>
    <p:extLst>
      <p:ext uri="{BB962C8B-B14F-4D97-AF65-F5344CB8AC3E}">
        <p14:creationId xmlns:p14="http://schemas.microsoft.com/office/powerpoint/2010/main" val="38059483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Red Radial 16x9">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thm15="http://schemas.microsoft.com/office/thememl/2012/main" name="TF02804895.potx" id="{50B211C3-0308-4A23-B662-EA2AE6F4DF70}" vid="{1581190B-70AB-4E5E-B6DA-D42AF0078983}"/>
    </a:ext>
  </a:extLst>
</a:theme>
</file>

<file path=ppt/theme/theme2.xml><?xml version="1.0" encoding="utf-8"?>
<a:theme xmlns:a="http://schemas.openxmlformats.org/drawingml/2006/main" name="Office Them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Them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D5BE8B980240444A51C28B63BECD6B9" ma:contentTypeVersion="4" ma:contentTypeDescription="Create a new document." ma:contentTypeScope="" ma:versionID="923d758b06abad5f7f94c904e58a51cc">
  <xsd:schema xmlns:xsd="http://www.w3.org/2001/XMLSchema" xmlns:xs="http://www.w3.org/2001/XMLSchema" xmlns:p="http://schemas.microsoft.com/office/2006/metadata/properties" xmlns:ns2="672020d5-ed88-4729-9800-d05eda28c26d" targetNamespace="http://schemas.microsoft.com/office/2006/metadata/properties" ma:root="true" ma:fieldsID="311674a79ba2b23edcee739a1b21d6d7" ns2:_="">
    <xsd:import namespace="672020d5-ed88-4729-9800-d05eda28c26d"/>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72020d5-ed88-4729-9800-d05eda28c26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624197B-2FFD-490E-974E-E06D0B00AB39}">
  <ds:schemaRefs>
    <ds:schemaRef ds:uri="http://schemas.microsoft.com/sharepoint/v3/contenttype/forms"/>
  </ds:schemaRefs>
</ds:datastoreItem>
</file>

<file path=customXml/itemProps2.xml><?xml version="1.0" encoding="utf-8"?>
<ds:datastoreItem xmlns:ds="http://schemas.openxmlformats.org/officeDocument/2006/customXml" ds:itemID="{1443CB53-026B-44DB-B250-FE65377C6442}">
  <ds:schemaRefs>
    <ds:schemaRef ds:uri="672020d5-ed88-4729-9800-d05eda28c26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BEEB7CA-30FD-42DC-B654-4E069DEB11DD}">
  <ds:schemaRefs>
    <ds:schemaRef ds:uri="672020d5-ed88-4729-9800-d05eda28c26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14</Slides>
  <Notes>4</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Red Radial 16x9</vt:lpstr>
      <vt:lpstr>Digital Dream Team</vt:lpstr>
      <vt:lpstr>Agenda</vt:lpstr>
      <vt:lpstr>Issue #1– User Interface</vt:lpstr>
      <vt:lpstr>Issue #2 - Empty Pages</vt:lpstr>
      <vt:lpstr>Issue #3- Information Overload</vt:lpstr>
      <vt:lpstr>solutions</vt:lpstr>
      <vt:lpstr>Strategies – Team Charter/work statement </vt:lpstr>
      <vt:lpstr>Strategies – Defined Business Rules</vt:lpstr>
      <vt:lpstr>Strategies – Wire Frames</vt:lpstr>
      <vt:lpstr>Strategies - Prototypes</vt:lpstr>
      <vt:lpstr>Technology</vt:lpstr>
      <vt:lpstr>Overview of the functionality of the website</vt:lpstr>
      <vt:lpstr>Summary</vt:lpstr>
      <vt:lpstr>Contact 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Dream Team</dc:title>
  <dc:creator>Mohammed Almadhi</dc:creator>
  <cp:revision>1</cp:revision>
  <dcterms:created xsi:type="dcterms:W3CDTF">2020-09-30T19:29:12Z</dcterms:created>
  <dcterms:modified xsi:type="dcterms:W3CDTF">2020-12-09T21:51:01Z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0x0101000D5BE8B980240444A51C28B63BECD6B9</vt:lpwstr>
  </property>
</Properties>
</file>