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9" r:id="rId2"/>
    <p:sldId id="287" r:id="rId3"/>
    <p:sldId id="270" r:id="rId4"/>
    <p:sldId id="288" r:id="rId5"/>
    <p:sldId id="271" r:id="rId6"/>
    <p:sldId id="273" r:id="rId7"/>
    <p:sldId id="274" r:id="rId8"/>
    <p:sldId id="278" r:id="rId9"/>
    <p:sldId id="290" r:id="rId10"/>
    <p:sldId id="289" r:id="rId11"/>
    <p:sldId id="283" r:id="rId12"/>
    <p:sldId id="282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5866" autoAdjust="0"/>
  </p:normalViewPr>
  <p:slideViewPr>
    <p:cSldViewPr>
      <p:cViewPr varScale="1">
        <p:scale>
          <a:sx n="60" d="100"/>
          <a:sy n="60" d="100"/>
        </p:scale>
        <p:origin x="96" y="90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9/30/2020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9/30/2020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3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9/30/2020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9/30/2020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9/30/2020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9/30/2020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9/30/2020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9/30/2020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9/30/2020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9/30/2020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taldreamteam.xyz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uisville.edu/research/announcem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Dream Team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| Keith Camp | Mohammed Al Madhi |  Joseph Baxter | Kyle Cousin | Eric Lopez | Matthew Smith |</a:t>
            </a:r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functionality of the website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DDB4C-9C34-47C0-BFA3-7A047DB63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10742850" cy="4470400"/>
          </a:xfrm>
        </p:spPr>
        <p:txBody>
          <a:bodyPr/>
          <a:lstStyle/>
          <a:p>
            <a:r>
              <a:rPr lang="en-US" sz="3600" dirty="0"/>
              <a:t>This is the website we have built for DEMO I</a:t>
            </a:r>
            <a:endParaRPr lang="en-US" sz="3600" dirty="0">
              <a:hlinkClick r:id="rId2"/>
            </a:endParaRPr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www.DigitalDreamTeam.xyz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238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6C7B9C-C51D-4A78-BEA7-950D2D2EA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website is built using WordPress.</a:t>
            </a:r>
          </a:p>
          <a:p>
            <a:r>
              <a:rPr lang="en-US" dirty="0"/>
              <a:t>Appointment Red is the Theme of our website.</a:t>
            </a:r>
          </a:p>
          <a:p>
            <a:r>
              <a:rPr lang="en-US" dirty="0"/>
              <a:t>Beaver Plugin – helps us with the website design.</a:t>
            </a:r>
          </a:p>
          <a:p>
            <a:r>
              <a:rPr lang="en-US" dirty="0"/>
              <a:t>Events Calendar Plugin – helps us Create/Edit and Post events to our website.</a:t>
            </a:r>
          </a:p>
          <a:p>
            <a:r>
              <a:rPr lang="en-US" dirty="0" err="1"/>
              <a:t>WPForm</a:t>
            </a:r>
            <a:r>
              <a:rPr lang="en-US" dirty="0"/>
              <a:t> – Assists us with creating a contact us form that was implemented on our About us page.</a:t>
            </a:r>
          </a:p>
          <a:p>
            <a:r>
              <a:rPr lang="en-US" dirty="0"/>
              <a:t>Our Hosting site is www.sharkhosting.co.uk it is reliable cheap hosting which offers us unlimited bandwidth, unlimited SSD Disk space which allows our website to load much faster.</a:t>
            </a:r>
          </a:p>
        </p:txBody>
      </p:sp>
    </p:spTree>
    <p:extLst>
      <p:ext uri="{BB962C8B-B14F-4D97-AF65-F5344CB8AC3E}">
        <p14:creationId xmlns:p14="http://schemas.microsoft.com/office/powerpoint/2010/main" val="261136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</p:spPr>
        <p:txBody>
          <a:bodyPr anchor="b"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0A4AFCC-960F-4BB6-BC2A-8FE81ED0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2" y="1803400"/>
            <a:ext cx="10360501" cy="4825999"/>
          </a:xfrm>
        </p:spPr>
        <p:txBody>
          <a:bodyPr>
            <a:normAutofit/>
          </a:bodyPr>
          <a:lstStyle/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The Research and Innovation website suffers from several key issues in its current form</a:t>
            </a:r>
            <a:r>
              <a:rPr lang="en-US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 Our goal?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To provide the client with a solution-system!</a:t>
            </a:r>
            <a:r>
              <a:rPr lang="en-US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Increase attracts potential industries which could increase grants.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Lastly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renovating the website using which allows it ease of use to our students and staff.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and Proposed Solutions</a:t>
            </a:r>
          </a:p>
          <a:p>
            <a:r>
              <a:rPr lang="en-US" dirty="0"/>
              <a:t>Overview of the whole system</a:t>
            </a:r>
          </a:p>
          <a:p>
            <a:r>
              <a:rPr lang="en-US" dirty="0"/>
              <a:t>System Functionality</a:t>
            </a:r>
          </a:p>
          <a:p>
            <a:r>
              <a:rPr lang="en-US" dirty="0"/>
              <a:t>System Features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965200"/>
          </a:xfrm>
        </p:spPr>
        <p:txBody>
          <a:bodyPr/>
          <a:lstStyle/>
          <a:p>
            <a:r>
              <a:rPr lang="en-US" dirty="0"/>
              <a:t>PROBLEM and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BE872-BA7A-4BFE-B4C9-A9AFECC6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2" y="1600200"/>
            <a:ext cx="10360501" cy="5054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Office of Research and Innovation is Running and operating on a system with limited capabilities that lacks its ease of use, which is negatively impacting the organization’s Business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Non-friendly User-Interface (UI)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Current website include outdated information such as events, news &amp; announcements and the videos embed on the website</a:t>
            </a:r>
          </a:p>
          <a:p>
            <a:pPr marL="274320" lvl="1" indent="0">
              <a:buNone/>
            </a:pPr>
            <a:r>
              <a:rPr lang="en-US" sz="1800" dirty="0"/>
              <a:t>Example: </a:t>
            </a:r>
            <a:r>
              <a:rPr lang="en-US" sz="1800" dirty="0">
                <a:hlinkClick r:id="rId3"/>
              </a:rPr>
              <a:t>https://louisville.edu/research/announcements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Web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Tabs include redundant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Statistics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Displaying statistical report and research spending's on the landing page could potentially attract researchers and industries.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Information Overload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Navigation menus are overloaded with information which creates frustration when looking for an information.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solution cont.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10666650" cy="4470400"/>
          </a:xfrm>
        </p:spPr>
        <p:txBody>
          <a:bodyPr/>
          <a:lstStyle/>
          <a:p>
            <a:pPr marL="274320" marR="0" lvl="0" indent="-274320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BCB49E"/>
              </a:buClr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Our proposed solution is to renovate the website using WordPress while maintaining the organization goals of the R&amp;I department as well as the University’s as a whole.</a:t>
            </a:r>
          </a:p>
          <a:p>
            <a:pPr marL="274320" marR="0" lvl="0" indent="-274320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BCB49E"/>
              </a:buClr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lang="en-US" sz="2200" dirty="0">
                <a:solidFill>
                  <a:prstClr val="white"/>
                </a:solidFill>
                <a:latin typeface="Cambria"/>
              </a:rPr>
              <a:t>WordPress decreases the amount of time needed to edit and add content to site.</a:t>
            </a:r>
          </a:p>
          <a:p>
            <a:pPr marL="274320" marR="0" lvl="0" indent="-274320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BCB49E"/>
              </a:buClr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lang="en-US" sz="2200" dirty="0">
                <a:solidFill>
                  <a:prstClr val="white"/>
                </a:solidFill>
                <a:latin typeface="Cambria"/>
              </a:rPr>
              <a:t>Changes on the site will be explained accurately to the staff so they can transition easily into the new system.</a:t>
            </a:r>
          </a:p>
          <a:p>
            <a:pPr marL="274320" marR="0" lvl="0" indent="-274320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BCB49E"/>
              </a:buClr>
              <a:buSzPct val="90000"/>
              <a:buFont typeface="Wingdings" panose="05000000000000000000" pitchFamily="2" charset="2"/>
              <a:buChar char="Ø"/>
              <a:tabLst/>
              <a:defRPr/>
            </a:pPr>
            <a:endParaRPr lang="en-US" sz="2200" dirty="0">
              <a:solidFill>
                <a:prstClr val="white"/>
              </a:solidFill>
              <a:latin typeface="Cambria"/>
            </a:endParaRPr>
          </a:p>
          <a:p>
            <a:pPr marL="274320" marR="0" lvl="0" indent="-274320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BCB49E"/>
              </a:buClr>
              <a:buSzPct val="90000"/>
              <a:buFont typeface="Wingdings" panose="05000000000000000000" pitchFamily="2" charset="2"/>
              <a:buChar char="Ø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  <a:p>
            <a:pPr marL="274320" marR="0" lvl="0" indent="-274320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BCB49E"/>
              </a:buClr>
              <a:buSzPct val="90000"/>
              <a:buFont typeface="Wingdings" panose="05000000000000000000" pitchFamily="2" charset="2"/>
              <a:buChar char="Ø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08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>
            <a:normAutofit/>
          </a:bodyPr>
          <a:lstStyle/>
          <a:p>
            <a:r>
              <a:rPr lang="en-US" dirty="0"/>
              <a:t>Website’s imagined landing page using wireframe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A8900A-C757-4787-8D56-53AE6948C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796"/>
            <a:ext cx="6094411" cy="68657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2CD0F5-C87C-4503-A5A3-9BC19189E76B}"/>
              </a:ext>
            </a:extLst>
          </p:cNvPr>
          <p:cNvSpPr txBox="1"/>
          <p:nvPr/>
        </p:nvSpPr>
        <p:spPr>
          <a:xfrm>
            <a:off x="6399133" y="152400"/>
            <a:ext cx="5180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Overview of the functionality of the website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955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905000"/>
            <a:ext cx="10360501" cy="1219200"/>
          </a:xfrm>
        </p:spPr>
        <p:txBody>
          <a:bodyPr anchor="b">
            <a:normAutofit/>
          </a:bodyPr>
          <a:lstStyle/>
          <a:p>
            <a:r>
              <a:rPr lang="en-US" dirty="0"/>
              <a:t>Research landing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845C84-4A79-4C42-9DBF-E1D4CF43E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977" y="152400"/>
            <a:ext cx="5298636" cy="655320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4B5CE8-ACBB-4149-8AB0-4C361F47057C}"/>
              </a:ext>
            </a:extLst>
          </p:cNvPr>
          <p:cNvSpPr txBox="1"/>
          <p:nvPr/>
        </p:nvSpPr>
        <p:spPr>
          <a:xfrm>
            <a:off x="642026" y="304800"/>
            <a:ext cx="5180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Overview of the functionality of the website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6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06" y="2590800"/>
            <a:ext cx="533265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Industry’s landing page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97F51F-A352-4C66-BA88-D416C2D03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44" y="-196014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527665B-9DF6-4EBA-909D-1B9FEB269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938577"/>
              </p:ext>
            </p:extLst>
          </p:nvPr>
        </p:nvGraphicFramePr>
        <p:xfrm>
          <a:off x="6691744" y="152400"/>
          <a:ext cx="5334000" cy="6709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6610510" imgH="8725031" progId="Visio.Drawing.15">
                  <p:embed/>
                </p:oleObj>
              </mc:Choice>
              <mc:Fallback>
                <p:oleObj name="Visio" r:id="rId3" imgW="6610510" imgH="872503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744" y="152400"/>
                        <a:ext cx="5334000" cy="67096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64793B-6C79-45CB-9999-781C4C69B161}"/>
              </a:ext>
            </a:extLst>
          </p:cNvPr>
          <p:cNvSpPr txBox="1"/>
          <p:nvPr/>
        </p:nvSpPr>
        <p:spPr>
          <a:xfrm>
            <a:off x="197588" y="148389"/>
            <a:ext cx="5180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Overview of the functionality of the website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70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3159EC-CA08-466E-964C-F2CCBD6F7003}"/>
              </a:ext>
            </a:extLst>
          </p:cNvPr>
          <p:cNvSpPr txBox="1"/>
          <p:nvPr/>
        </p:nvSpPr>
        <p:spPr>
          <a:xfrm>
            <a:off x="836612" y="2743200"/>
            <a:ext cx="4572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STUDENT’S LANDING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48B78-0DE2-4EDC-A040-2A34605EE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0"/>
            <a:ext cx="55626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05B2FC-99E5-4621-A977-E963130D250E}"/>
              </a:ext>
            </a:extLst>
          </p:cNvPr>
          <p:cNvSpPr txBox="1"/>
          <p:nvPr/>
        </p:nvSpPr>
        <p:spPr>
          <a:xfrm>
            <a:off x="197588" y="148389"/>
            <a:ext cx="5180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Overview of the functionality of the website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69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3159EC-CA08-466E-964C-F2CCBD6F7003}"/>
              </a:ext>
            </a:extLst>
          </p:cNvPr>
          <p:cNvSpPr txBox="1"/>
          <p:nvPr/>
        </p:nvSpPr>
        <p:spPr>
          <a:xfrm>
            <a:off x="836612" y="2743200"/>
            <a:ext cx="45720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COMMUNITY LANDING PAGE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7E3497D-4361-4206-B5BB-FCC68A8C8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673" y="0"/>
            <a:ext cx="1364420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5D119AC-3F19-4865-AA5B-DC98D8C6E5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428245"/>
              </p:ext>
            </p:extLst>
          </p:nvPr>
        </p:nvGraphicFramePr>
        <p:xfrm>
          <a:off x="6323012" y="-1"/>
          <a:ext cx="5715000" cy="6857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6623136" imgH="9137694" progId="Visio.Drawing.15">
                  <p:embed/>
                </p:oleObj>
              </mc:Choice>
              <mc:Fallback>
                <p:oleObj name="Visio" r:id="rId3" imgW="6623136" imgH="913769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12" y="-1"/>
                        <a:ext cx="5715000" cy="68579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00EDD43-D0E4-4F31-A3F5-59F856932FC0}"/>
              </a:ext>
            </a:extLst>
          </p:cNvPr>
          <p:cNvSpPr txBox="1"/>
          <p:nvPr/>
        </p:nvSpPr>
        <p:spPr>
          <a:xfrm>
            <a:off x="197588" y="148389"/>
            <a:ext cx="5180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Overview of the functionality of the website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9488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453</Words>
  <Application>Microsoft Office PowerPoint</Application>
  <PresentationFormat>Custom</PresentationFormat>
  <Paragraphs>54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</vt:lpstr>
      <vt:lpstr>Century Gothic</vt:lpstr>
      <vt:lpstr>Wingdings</vt:lpstr>
      <vt:lpstr>Red Radial 16x9</vt:lpstr>
      <vt:lpstr>Microsoft Visio Drawing</vt:lpstr>
      <vt:lpstr>Digital Dream Team</vt:lpstr>
      <vt:lpstr>Agenda</vt:lpstr>
      <vt:lpstr>PROBLEM and solution</vt:lpstr>
      <vt:lpstr>Problem and solution cont.</vt:lpstr>
      <vt:lpstr>Website’s imagined landing page using wireframe</vt:lpstr>
      <vt:lpstr>Research landing page</vt:lpstr>
      <vt:lpstr>Industry’s landing page</vt:lpstr>
      <vt:lpstr>PowerPoint Presentation</vt:lpstr>
      <vt:lpstr>PowerPoint Presentation</vt:lpstr>
      <vt:lpstr>Overview of the functionality of the website</vt:lpstr>
      <vt:lpstr>SYSTEM FEATURES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Dream Team</dc:title>
  <dc:creator>Mohammed Almadhi</dc:creator>
  <cp:lastModifiedBy>Mohammed Almadhi</cp:lastModifiedBy>
  <cp:revision>3</cp:revision>
  <dcterms:created xsi:type="dcterms:W3CDTF">2020-09-30T19:29:12Z</dcterms:created>
  <dcterms:modified xsi:type="dcterms:W3CDTF">2020-09-30T19:43:59Z</dcterms:modified>
</cp:coreProperties>
</file>