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uli"/>
      <p:regular r:id="rId20"/>
      <p:bold r:id="rId21"/>
      <p:italic r:id="rId22"/>
      <p:boldItalic r:id="rId23"/>
    </p:embeddedFont>
    <p:embeddedFont>
      <p:font typeface="Palatino Linotype"/>
      <p:regular r:id="rId24"/>
      <p:bold r:id="rId25"/>
      <p:italic r:id="rId26"/>
      <p:boldItalic r:id="rId27"/>
    </p:embeddedFont>
    <p:embeddedFont>
      <p:font typeface="Lexend Deca"/>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CDwHoTqtWvzFtsAsJsXpWrmYa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uli-regular.fntdata"/><Relationship Id="rId22" Type="http://schemas.openxmlformats.org/officeDocument/2006/relationships/font" Target="fonts/Muli-italic.fntdata"/><Relationship Id="rId21" Type="http://schemas.openxmlformats.org/officeDocument/2006/relationships/font" Target="fonts/Muli-bold.fntdata"/><Relationship Id="rId24" Type="http://schemas.openxmlformats.org/officeDocument/2006/relationships/font" Target="fonts/PalatinoLinotype-regular.fntdata"/><Relationship Id="rId23" Type="http://schemas.openxmlformats.org/officeDocument/2006/relationships/font" Target="fonts/Mul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latinoLinotype-italic.fntdata"/><Relationship Id="rId25" Type="http://schemas.openxmlformats.org/officeDocument/2006/relationships/font" Target="fonts/PalatinoLinotype-bold.fntdata"/><Relationship Id="rId28" Type="http://schemas.openxmlformats.org/officeDocument/2006/relationships/font" Target="fonts/LexendDeca-regular.fntdata"/><Relationship Id="rId27" Type="http://schemas.openxmlformats.org/officeDocument/2006/relationships/font" Target="fonts/PalatinoLinotype-bold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Mohammed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1" lang="en-US" sz="2800" u="none" cap="none" strike="noStrike">
                <a:solidFill>
                  <a:srgbClr val="1D21CD"/>
                </a:solidFill>
                <a:latin typeface="Palatino Linotype"/>
                <a:ea typeface="Palatino Linotype"/>
                <a:cs typeface="Palatino Linotype"/>
                <a:sym typeface="Palatino Linotype"/>
              </a:rPr>
              <a:t>Phishing: It is the act of tricking someone into giving confidential information (like passwords and credit card information) on a fake web page or email form pretending to come from a legitimate company (like their bank).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Packet/Network Sniffing are also known as packet analyzers are piece of hardware and or software that monitors traveling data over the networks, most organizations use these for legitimate purposes, although this can be used by an attacker to steal information from a network.</a:t>
            </a:r>
            <a:endParaRPr/>
          </a:p>
          <a:p>
            <a:pPr indent="-317500" lvl="0" marL="457200" rtl="0" algn="l">
              <a:lnSpc>
                <a:spcPct val="100000"/>
              </a:lnSpc>
              <a:spcBef>
                <a:spcPts val="0"/>
              </a:spcBef>
              <a:spcAft>
                <a:spcPts val="0"/>
              </a:spcAft>
              <a:buSzPts val="1400"/>
              <a:buChar char="●"/>
            </a:pPr>
            <a:r>
              <a:rPr lang="en-US"/>
              <a:t>Domain Name Spoofing (DNS) Spoofing is an attack in which the cyber attacker tricks your computer into thinking its going to a legitimate website but its not, in which the attacker gains access to your DNS cache to steal your personal data/credentials if entered.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 name="Shape 9"/>
        <p:cNvGrpSpPr/>
        <p:nvPr/>
      </p:nvGrpSpPr>
      <p:grpSpPr>
        <a:xfrm>
          <a:off x="0" y="0"/>
          <a:ext cx="0" cy="0"/>
          <a:chOff x="0" y="0"/>
          <a:chExt cx="0" cy="0"/>
        </a:xfrm>
      </p:grpSpPr>
      <p:pic>
        <p:nvPicPr>
          <p:cNvPr id="10" name="Google Shape;10;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17"/>
          <p:cNvSpPr txBox="1"/>
          <p:nvPr>
            <p:ph type="ctrTitle"/>
          </p:nvPr>
        </p:nvSpPr>
        <p:spPr>
          <a:xfrm>
            <a:off x="685800" y="1659550"/>
            <a:ext cx="42639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7"/>
          <p:cNvSpPr txBox="1"/>
          <p:nvPr>
            <p:ph idx="1" type="subTitle"/>
          </p:nvPr>
        </p:nvSpPr>
        <p:spPr>
          <a:xfrm>
            <a:off x="685800" y="2916254"/>
            <a:ext cx="42639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3" name="Shape 13"/>
        <p:cNvGrpSpPr/>
        <p:nvPr/>
      </p:nvGrpSpPr>
      <p:grpSpPr>
        <a:xfrm>
          <a:off x="0" y="0"/>
          <a:ext cx="0" cy="0"/>
          <a:chOff x="0" y="0"/>
          <a:chExt cx="0" cy="0"/>
        </a:xfrm>
      </p:grpSpPr>
      <p:pic>
        <p:nvPicPr>
          <p:cNvPr id="14" name="Google Shape;14;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 name="Google Shape;15;p18"/>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 name="Google Shape;16;p18"/>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18"/>
          <p:cNvSpPr txBox="1"/>
          <p:nvPr>
            <p:ph idx="2" type="body"/>
          </p:nvPr>
        </p:nvSpPr>
        <p:spPr>
          <a:xfrm>
            <a:off x="3753943"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8" name="Google Shape;18;p1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9" name="Shape 19"/>
        <p:cNvGrpSpPr/>
        <p:nvPr/>
      </p:nvGrpSpPr>
      <p:grpSpPr>
        <a:xfrm>
          <a:off x="0" y="0"/>
          <a:ext cx="0" cy="0"/>
          <a:chOff x="0" y="0"/>
          <a:chExt cx="0" cy="0"/>
        </a:xfrm>
      </p:grpSpPr>
      <p:pic>
        <p:nvPicPr>
          <p:cNvPr id="20" name="Google Shape;20;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 name="Google Shape;21;p19"/>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2" name="Google Shape;22;p19"/>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23" name="Google Shape;23;p1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Small circuit" type="blank">
  <p:cSld name="BLANK">
    <p:spTree>
      <p:nvGrpSpPr>
        <p:cNvPr id="24" name="Shape 24"/>
        <p:cNvGrpSpPr/>
        <p:nvPr/>
      </p:nvGrpSpPr>
      <p:grpSpPr>
        <a:xfrm>
          <a:off x="0" y="0"/>
          <a:ext cx="0" cy="0"/>
          <a:chOff x="0" y="0"/>
          <a:chExt cx="0" cy="0"/>
        </a:xfrm>
      </p:grpSpPr>
      <p:pic>
        <p:nvPicPr>
          <p:cNvPr id="25" name="Google Shape;25;p2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6" name="Google Shape;26;p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27" name="Shape 27"/>
        <p:cNvGrpSpPr/>
        <p:nvPr/>
      </p:nvGrpSpPr>
      <p:grpSpPr>
        <a:xfrm>
          <a:off x="0" y="0"/>
          <a:ext cx="0" cy="0"/>
          <a:chOff x="0" y="0"/>
          <a:chExt cx="0" cy="0"/>
        </a:xfrm>
      </p:grpSpPr>
      <p:sp>
        <p:nvSpPr>
          <p:cNvPr id="28" name="Google Shape;28;p2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29" name="Shape 29"/>
        <p:cNvGrpSpPr/>
        <p:nvPr/>
      </p:nvGrpSpPr>
      <p:grpSpPr>
        <a:xfrm>
          <a:off x="0" y="0"/>
          <a:ext cx="0" cy="0"/>
          <a:chOff x="0" y="0"/>
          <a:chExt cx="0" cy="0"/>
        </a:xfrm>
      </p:grpSpPr>
      <p:pic>
        <p:nvPicPr>
          <p:cNvPr id="30" name="Google Shape;30;p2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31" name="Google Shape;31;p22"/>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pic>
        <p:nvPicPr>
          <p:cNvPr id="33" name="Google Shape;33;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4" name="Google Shape;34;p23"/>
          <p:cNvSpPr/>
          <p:nvPr/>
        </p:nvSpPr>
        <p:spPr>
          <a:xfrm>
            <a:off x="42525" y="42525"/>
            <a:ext cx="2000100" cy="2000100"/>
          </a:xfrm>
          <a:prstGeom prst="ellipse">
            <a:avLst/>
          </a:prstGeom>
          <a:gradFill>
            <a:gsLst>
              <a:gs pos="0">
                <a:srgbClr val="00FFFF">
                  <a:alpha val="53725"/>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3"/>
          <p:cNvSpPr txBox="1"/>
          <p:nvPr>
            <p:ph idx="1" type="body"/>
          </p:nvPr>
        </p:nvSpPr>
        <p:spPr>
          <a:xfrm>
            <a:off x="1343850" y="866400"/>
            <a:ext cx="4185600" cy="3693600"/>
          </a:xfrm>
          <a:prstGeom prst="rect">
            <a:avLst/>
          </a:prstGeom>
          <a:noFill/>
          <a:ln>
            <a:noFill/>
          </a:ln>
        </p:spPr>
        <p:txBody>
          <a:bodyPr anchorCtr="0" anchor="t" bIns="0" lIns="0" spcFirstLastPara="1" rIns="0" wrap="square" tIns="0">
            <a:noAutofit/>
          </a:bodyPr>
          <a:lstStyle>
            <a:lvl1pPr indent="-419100" lvl="0" marL="4572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36" name="Google Shape;36;p23"/>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lt1"/>
                </a:solidFill>
                <a:latin typeface="Muli"/>
                <a:ea typeface="Muli"/>
                <a:cs typeface="Muli"/>
                <a:sym typeface="Muli"/>
              </a:rPr>
              <a:t>“</a:t>
            </a:r>
            <a:endParaRPr b="0" i="0" sz="7200" u="none" cap="none" strike="noStrike">
              <a:solidFill>
                <a:schemeClr val="lt1"/>
              </a:solidFill>
              <a:latin typeface="Muli"/>
              <a:ea typeface="Muli"/>
              <a:cs typeface="Muli"/>
              <a:sym typeface="Muli"/>
            </a:endParaRPr>
          </a:p>
        </p:txBody>
      </p:sp>
      <p:sp>
        <p:nvSpPr>
          <p:cNvPr id="37" name="Google Shape;37;p2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7" name="Google Shape;7;p16"/>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Muli"/>
              <a:buChar char="⬡"/>
              <a:defRPr b="0" i="0" sz="2400" u="none" cap="none" strike="noStrike">
                <a:solidFill>
                  <a:schemeClr val="lt1"/>
                </a:solidFill>
                <a:latin typeface="Muli"/>
                <a:ea typeface="Muli"/>
                <a:cs typeface="Muli"/>
                <a:sym typeface="Muli"/>
              </a:defRPr>
            </a:lvl1pPr>
            <a:lvl2pPr indent="-381000" lvl="1" marL="914400" marR="0" rtl="0" algn="l">
              <a:lnSpc>
                <a:spcPct val="115000"/>
              </a:lnSpc>
              <a:spcBef>
                <a:spcPts val="0"/>
              </a:spcBef>
              <a:spcAft>
                <a:spcPts val="0"/>
              </a:spcAft>
              <a:buClr>
                <a:schemeClr val="accent5"/>
              </a:buClr>
              <a:buSzPts val="2400"/>
              <a:buFont typeface="Muli"/>
              <a:buChar char="∙"/>
              <a:defRPr b="0" i="0" sz="2400" u="none" cap="none" strike="noStrike">
                <a:solidFill>
                  <a:schemeClr val="lt1"/>
                </a:solidFill>
                <a:latin typeface="Muli"/>
                <a:ea typeface="Muli"/>
                <a:cs typeface="Muli"/>
                <a:sym typeface="Muli"/>
              </a:defRPr>
            </a:lvl2pPr>
            <a:lvl3pPr indent="-381000" lvl="2" marL="1371600" marR="0" rtl="0" algn="l">
              <a:lnSpc>
                <a:spcPct val="115000"/>
              </a:lnSpc>
              <a:spcBef>
                <a:spcPts val="0"/>
              </a:spcBef>
              <a:spcAft>
                <a:spcPts val="0"/>
              </a:spcAft>
              <a:buClr>
                <a:schemeClr val="accent5"/>
              </a:buClr>
              <a:buSzPts val="2400"/>
              <a:buFont typeface="Muli"/>
              <a:buChar char="∙"/>
              <a:defRPr b="0" i="0" sz="2400" u="none" cap="none" strike="noStrike">
                <a:solidFill>
                  <a:schemeClr val="lt1"/>
                </a:solidFill>
                <a:latin typeface="Muli"/>
                <a:ea typeface="Muli"/>
                <a:cs typeface="Muli"/>
                <a:sym typeface="Muli"/>
              </a:defRPr>
            </a:lvl3pPr>
            <a:lvl4pPr indent="-381000" lvl="3" marL="18288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4pPr>
            <a:lvl5pPr indent="-381000" lvl="4" marL="22860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5pPr>
            <a:lvl6pPr indent="-381000" lvl="5" marL="27432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6pPr>
            <a:lvl7pPr indent="-381000" lvl="6" marL="32004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7pPr>
            <a:lvl8pPr indent="-381000" lvl="7" marL="36576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8pPr>
            <a:lvl9pPr indent="-381000" lvl="8" marL="41148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9pPr>
          </a:lstStyle>
          <a:p/>
        </p:txBody>
      </p:sp>
      <p:sp>
        <p:nvSpPr>
          <p:cNvPr id="8" name="Google Shape;8;p1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8.png"/><Relationship Id="rId11" Type="http://schemas.openxmlformats.org/officeDocument/2006/relationships/image" Target="../media/image8.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4.png"/><Relationship Id="rId13" Type="http://schemas.openxmlformats.org/officeDocument/2006/relationships/image" Target="../media/image9.png"/><Relationship Id="rId12"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8.png"/><Relationship Id="rId15" Type="http://schemas.openxmlformats.org/officeDocument/2006/relationships/image" Target="../media/image5.png"/><Relationship Id="rId14" Type="http://schemas.openxmlformats.org/officeDocument/2006/relationships/image" Target="../media/image10.png"/><Relationship Id="rId17" Type="http://schemas.openxmlformats.org/officeDocument/2006/relationships/image" Target="../media/image17.png"/><Relationship Id="rId16"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22.png"/><Relationship Id="rId18"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www.slidescarnival.com/extra-free-resources-icons-and-maps/?utm_source=templ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twitter.com/googledocs/status/7300872401566433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1"/>
          <p:cNvSpPr txBox="1"/>
          <p:nvPr>
            <p:ph type="ctrTitle"/>
          </p:nvPr>
        </p:nvSpPr>
        <p:spPr>
          <a:xfrm>
            <a:off x="685800" y="1659550"/>
            <a:ext cx="42639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US" sz="1800"/>
              <a:t>Network Intrusion Detection and Prevention in Organization</a:t>
            </a:r>
            <a:endParaRPr sz="1800"/>
          </a:p>
        </p:txBody>
      </p:sp>
      <p:sp>
        <p:nvSpPr>
          <p:cNvPr id="43" name="Google Shape;43;p1"/>
          <p:cNvSpPr txBox="1"/>
          <p:nvPr>
            <p:ph idx="1" type="subTitle"/>
          </p:nvPr>
        </p:nvSpPr>
        <p:spPr>
          <a:xfrm>
            <a:off x="685800" y="2916254"/>
            <a:ext cx="4263900" cy="7848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0"/>
              </a:spcBef>
              <a:spcAft>
                <a:spcPts val="0"/>
              </a:spcAft>
              <a:buClr>
                <a:schemeClr val="accent4"/>
              </a:buClr>
              <a:buSzPts val="1800"/>
              <a:buNone/>
            </a:pPr>
            <a:r>
              <a:rPr lang="en-US"/>
              <a:t>Mohammed Al Madhi and Daniel Kearl</a:t>
            </a:r>
            <a:endParaRPr/>
          </a:p>
        </p:txBody>
      </p:sp>
      <p:pic>
        <p:nvPicPr>
          <p:cNvPr id="44" name="Google Shape;44;p1"/>
          <p:cNvPicPr preferRelativeResize="0"/>
          <p:nvPr/>
        </p:nvPicPr>
        <p:blipFill rotWithShape="1">
          <a:blip r:embed="rId3">
            <a:alphaModFix/>
          </a:blip>
          <a:srcRect b="0" l="0" r="0" t="0"/>
          <a:stretch/>
        </p:blipFill>
        <p:spPr>
          <a:xfrm>
            <a:off x="5894475" y="1050906"/>
            <a:ext cx="1782850" cy="2031750"/>
          </a:xfrm>
          <a:prstGeom prst="rect">
            <a:avLst/>
          </a:prstGeom>
          <a:noFill/>
          <a:ln>
            <a:noFill/>
          </a:ln>
        </p:spPr>
      </p:pic>
      <p:pic>
        <p:nvPicPr>
          <p:cNvPr id="45" name="Google Shape;45;p1"/>
          <p:cNvPicPr preferRelativeResize="0"/>
          <p:nvPr/>
        </p:nvPicPr>
        <p:blipFill rotWithShape="1">
          <a:blip r:embed="rId4">
            <a:alphaModFix/>
          </a:blip>
          <a:srcRect b="0" l="0" r="0" t="0"/>
          <a:stretch/>
        </p:blipFill>
        <p:spPr>
          <a:xfrm>
            <a:off x="5320814" y="378324"/>
            <a:ext cx="662500" cy="726550"/>
          </a:xfrm>
          <a:prstGeom prst="rect">
            <a:avLst/>
          </a:prstGeom>
          <a:noFill/>
          <a:ln>
            <a:noFill/>
          </a:ln>
        </p:spPr>
      </p:pic>
      <p:pic>
        <p:nvPicPr>
          <p:cNvPr id="46" name="Google Shape;46;p1"/>
          <p:cNvPicPr preferRelativeResize="0"/>
          <p:nvPr/>
        </p:nvPicPr>
        <p:blipFill rotWithShape="1">
          <a:blip r:embed="rId5">
            <a:alphaModFix/>
          </a:blip>
          <a:srcRect b="0" l="0" r="0" t="0"/>
          <a:stretch/>
        </p:blipFill>
        <p:spPr>
          <a:xfrm>
            <a:off x="7593770" y="884611"/>
            <a:ext cx="482075" cy="525200"/>
          </a:xfrm>
          <a:prstGeom prst="rect">
            <a:avLst/>
          </a:prstGeom>
          <a:noFill/>
          <a:ln>
            <a:noFill/>
          </a:ln>
        </p:spPr>
      </p:pic>
      <p:pic>
        <p:nvPicPr>
          <p:cNvPr id="47" name="Google Shape;47;p1"/>
          <p:cNvPicPr preferRelativeResize="0"/>
          <p:nvPr/>
        </p:nvPicPr>
        <p:blipFill rotWithShape="1">
          <a:blip r:embed="rId6">
            <a:alphaModFix/>
          </a:blip>
          <a:srcRect b="0" l="0" r="0" t="0"/>
          <a:stretch/>
        </p:blipFill>
        <p:spPr>
          <a:xfrm>
            <a:off x="5621692" y="4034576"/>
            <a:ext cx="586165" cy="686300"/>
          </a:xfrm>
          <a:prstGeom prst="rect">
            <a:avLst/>
          </a:prstGeom>
          <a:noFill/>
          <a:ln>
            <a:noFill/>
          </a:ln>
        </p:spPr>
      </p:pic>
      <p:pic>
        <p:nvPicPr>
          <p:cNvPr id="48" name="Google Shape;48;p1"/>
          <p:cNvPicPr preferRelativeResize="0"/>
          <p:nvPr/>
        </p:nvPicPr>
        <p:blipFill rotWithShape="1">
          <a:blip r:embed="rId7">
            <a:alphaModFix/>
          </a:blip>
          <a:srcRect b="0" l="0" r="0" t="0"/>
          <a:stretch/>
        </p:blipFill>
        <p:spPr>
          <a:xfrm>
            <a:off x="8404399" y="3624439"/>
            <a:ext cx="321850" cy="448425"/>
          </a:xfrm>
          <a:prstGeom prst="rect">
            <a:avLst/>
          </a:prstGeom>
          <a:noFill/>
          <a:ln>
            <a:noFill/>
          </a:ln>
        </p:spPr>
      </p:pic>
      <p:pic>
        <p:nvPicPr>
          <p:cNvPr id="49" name="Google Shape;49;p1"/>
          <p:cNvPicPr preferRelativeResize="0"/>
          <p:nvPr/>
        </p:nvPicPr>
        <p:blipFill rotWithShape="1">
          <a:blip r:embed="rId7">
            <a:alphaModFix/>
          </a:blip>
          <a:srcRect b="0" l="0" r="0" t="0"/>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sz="1800"/>
              <a:t>Recovery</a:t>
            </a:r>
            <a:endParaRPr/>
          </a:p>
        </p:txBody>
      </p:sp>
      <p:sp>
        <p:nvSpPr>
          <p:cNvPr id="115" name="Google Shape;115;p10"/>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US" sz="1600"/>
              <a:t>Evaluation</a:t>
            </a:r>
            <a:endParaRPr/>
          </a:p>
          <a:p>
            <a:pPr indent="-381000" lvl="0" marL="457200" rtl="0" algn="l">
              <a:lnSpc>
                <a:spcPct val="115000"/>
              </a:lnSpc>
              <a:spcBef>
                <a:spcPts val="600"/>
              </a:spcBef>
              <a:spcAft>
                <a:spcPts val="0"/>
              </a:spcAft>
              <a:buSzPts val="2400"/>
              <a:buChar char="⬡"/>
            </a:pPr>
            <a:r>
              <a:rPr lang="en-US" sz="1600"/>
              <a:t>Management</a:t>
            </a:r>
            <a:endParaRPr/>
          </a:p>
          <a:p>
            <a:pPr indent="-381000" lvl="0" marL="457200" rtl="0" algn="l">
              <a:lnSpc>
                <a:spcPct val="115000"/>
              </a:lnSpc>
              <a:spcBef>
                <a:spcPts val="600"/>
              </a:spcBef>
              <a:spcAft>
                <a:spcPts val="0"/>
              </a:spcAft>
              <a:buSzPts val="2400"/>
              <a:buChar char="⬡"/>
            </a:pPr>
            <a:r>
              <a:rPr lang="en-US" sz="1600"/>
              <a:t>Planning</a:t>
            </a:r>
            <a:endParaRPr/>
          </a:p>
          <a:p>
            <a:pPr indent="-381000" lvl="1" marL="914400" rtl="0" algn="l">
              <a:lnSpc>
                <a:spcPct val="115000"/>
              </a:lnSpc>
              <a:spcBef>
                <a:spcPts val="0"/>
              </a:spcBef>
              <a:spcAft>
                <a:spcPts val="0"/>
              </a:spcAft>
              <a:buSzPts val="2400"/>
              <a:buChar char="∙"/>
            </a:pPr>
            <a:r>
              <a:rPr lang="en-US" sz="1600"/>
              <a:t>IR Plans</a:t>
            </a:r>
            <a:endParaRPr/>
          </a:p>
          <a:p>
            <a:pPr indent="-381000" lvl="1" marL="914400" rtl="0" algn="l">
              <a:lnSpc>
                <a:spcPct val="115000"/>
              </a:lnSpc>
              <a:spcBef>
                <a:spcPts val="0"/>
              </a:spcBef>
              <a:spcAft>
                <a:spcPts val="0"/>
              </a:spcAft>
              <a:buSzPts val="2400"/>
              <a:buChar char="∙"/>
            </a:pPr>
            <a:r>
              <a:rPr lang="en-US" sz="1600"/>
              <a:t>DR Plans</a:t>
            </a:r>
            <a:endParaRPr/>
          </a:p>
          <a:p>
            <a:pPr indent="-381000" lvl="1" marL="914400" rtl="0" algn="l">
              <a:lnSpc>
                <a:spcPct val="115000"/>
              </a:lnSpc>
              <a:spcBef>
                <a:spcPts val="0"/>
              </a:spcBef>
              <a:spcAft>
                <a:spcPts val="0"/>
              </a:spcAft>
              <a:buSzPts val="2400"/>
              <a:buChar char="∙"/>
            </a:pPr>
            <a:r>
              <a:rPr lang="en-US" sz="1600"/>
              <a:t>BCP</a:t>
            </a:r>
            <a:endParaRPr/>
          </a:p>
          <a:p>
            <a:pPr indent="-381000" lvl="0" marL="457200" rtl="0" algn="l">
              <a:lnSpc>
                <a:spcPct val="115000"/>
              </a:lnSpc>
              <a:spcBef>
                <a:spcPts val="600"/>
              </a:spcBef>
              <a:spcAft>
                <a:spcPts val="0"/>
              </a:spcAft>
              <a:buSzPts val="2400"/>
              <a:buChar char="⬡"/>
            </a:pPr>
            <a:r>
              <a:rPr lang="en-US" sz="1600"/>
              <a:t>Decision Making</a:t>
            </a:r>
            <a:endParaRPr/>
          </a:p>
        </p:txBody>
      </p:sp>
      <p:sp>
        <p:nvSpPr>
          <p:cNvPr id="116" name="Google Shape;116;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17" name="Google Shape;117;p10"/>
          <p:cNvPicPr preferRelativeResize="0"/>
          <p:nvPr/>
        </p:nvPicPr>
        <p:blipFill rotWithShape="1">
          <a:blip r:embed="rId3">
            <a:alphaModFix/>
          </a:blip>
          <a:srcRect b="0" l="0" r="0" t="0"/>
          <a:stretch/>
        </p:blipFill>
        <p:spPr>
          <a:xfrm>
            <a:off x="5210416" y="2211062"/>
            <a:ext cx="2017495" cy="1209250"/>
          </a:xfrm>
          <a:prstGeom prst="rect">
            <a:avLst/>
          </a:prstGeom>
          <a:noFill/>
          <a:ln>
            <a:noFill/>
          </a:ln>
        </p:spPr>
      </p:pic>
      <p:pic>
        <p:nvPicPr>
          <p:cNvPr id="118" name="Google Shape;118;p10"/>
          <p:cNvPicPr preferRelativeResize="0"/>
          <p:nvPr/>
        </p:nvPicPr>
        <p:blipFill rotWithShape="1">
          <a:blip r:embed="rId4">
            <a:alphaModFix/>
          </a:blip>
          <a:srcRect b="0" l="0" r="0" t="0"/>
          <a:stretch/>
        </p:blipFill>
        <p:spPr>
          <a:xfrm>
            <a:off x="4386955" y="1434470"/>
            <a:ext cx="481900" cy="555275"/>
          </a:xfrm>
          <a:prstGeom prst="rect">
            <a:avLst/>
          </a:prstGeom>
          <a:noFill/>
          <a:ln>
            <a:noFill/>
          </a:ln>
        </p:spPr>
      </p:pic>
      <p:pic>
        <p:nvPicPr>
          <p:cNvPr id="119" name="Google Shape;119;p10"/>
          <p:cNvPicPr preferRelativeResize="0"/>
          <p:nvPr/>
        </p:nvPicPr>
        <p:blipFill rotWithShape="1">
          <a:blip r:embed="rId5">
            <a:alphaModFix/>
          </a:blip>
          <a:srcRect b="0" l="0" r="0" t="0"/>
          <a:stretch/>
        </p:blipFill>
        <p:spPr>
          <a:xfrm>
            <a:off x="4569684" y="1556163"/>
            <a:ext cx="481900" cy="555275"/>
          </a:xfrm>
          <a:prstGeom prst="rect">
            <a:avLst/>
          </a:prstGeom>
          <a:noFill/>
          <a:ln>
            <a:noFill/>
          </a:ln>
        </p:spPr>
      </p:pic>
      <p:pic>
        <p:nvPicPr>
          <p:cNvPr id="120" name="Google Shape;120;p10"/>
          <p:cNvPicPr preferRelativeResize="0"/>
          <p:nvPr/>
        </p:nvPicPr>
        <p:blipFill rotWithShape="1">
          <a:blip r:embed="rId6">
            <a:alphaModFix/>
          </a:blip>
          <a:srcRect b="0" l="0" r="0" t="0"/>
          <a:stretch/>
        </p:blipFill>
        <p:spPr>
          <a:xfrm>
            <a:off x="5654025" y="2170138"/>
            <a:ext cx="1111472" cy="961913"/>
          </a:xfrm>
          <a:prstGeom prst="rect">
            <a:avLst/>
          </a:prstGeom>
          <a:noFill/>
          <a:ln>
            <a:noFill/>
          </a:ln>
        </p:spPr>
      </p:pic>
      <p:pic>
        <p:nvPicPr>
          <p:cNvPr id="121" name="Google Shape;121;p10"/>
          <p:cNvPicPr preferRelativeResize="0"/>
          <p:nvPr/>
        </p:nvPicPr>
        <p:blipFill rotWithShape="1">
          <a:blip r:embed="rId6">
            <a:alphaModFix/>
          </a:blip>
          <a:srcRect b="0" l="0" r="0" t="0"/>
          <a:stretch/>
        </p:blipFill>
        <p:spPr>
          <a:xfrm>
            <a:off x="5654025" y="1777572"/>
            <a:ext cx="1111472" cy="961913"/>
          </a:xfrm>
          <a:prstGeom prst="rect">
            <a:avLst/>
          </a:prstGeom>
          <a:noFill/>
          <a:ln>
            <a:noFill/>
          </a:ln>
        </p:spPr>
      </p:pic>
      <p:pic>
        <p:nvPicPr>
          <p:cNvPr id="122" name="Google Shape;122;p10"/>
          <p:cNvPicPr preferRelativeResize="0"/>
          <p:nvPr/>
        </p:nvPicPr>
        <p:blipFill rotWithShape="1">
          <a:blip r:embed="rId7">
            <a:alphaModFix/>
          </a:blip>
          <a:srcRect b="0" l="0" r="0" t="0"/>
          <a:stretch/>
        </p:blipFill>
        <p:spPr>
          <a:xfrm>
            <a:off x="5587011" y="756240"/>
            <a:ext cx="1245500" cy="799942"/>
          </a:xfrm>
          <a:prstGeom prst="rect">
            <a:avLst/>
          </a:prstGeom>
          <a:noFill/>
          <a:ln>
            <a:noFill/>
          </a:ln>
        </p:spPr>
      </p:pic>
      <p:pic>
        <p:nvPicPr>
          <p:cNvPr id="123" name="Google Shape;123;p10"/>
          <p:cNvPicPr preferRelativeResize="0"/>
          <p:nvPr/>
        </p:nvPicPr>
        <p:blipFill rotWithShape="1">
          <a:blip r:embed="rId8">
            <a:alphaModFix/>
          </a:blip>
          <a:srcRect b="0" l="0" r="0" t="0"/>
          <a:stretch/>
        </p:blipFill>
        <p:spPr>
          <a:xfrm>
            <a:off x="7380302" y="1666762"/>
            <a:ext cx="848475" cy="555275"/>
          </a:xfrm>
          <a:prstGeom prst="rect">
            <a:avLst/>
          </a:prstGeom>
          <a:noFill/>
          <a:ln>
            <a:noFill/>
          </a:ln>
        </p:spPr>
      </p:pic>
      <p:cxnSp>
        <p:nvCxnSpPr>
          <p:cNvPr id="124" name="Google Shape;124;p10"/>
          <p:cNvCxnSpPr/>
          <p:nvPr/>
        </p:nvCxnSpPr>
        <p:spPr>
          <a:xfrm>
            <a:off x="6958825" y="3257288"/>
            <a:ext cx="664200" cy="383400"/>
          </a:xfrm>
          <a:prstGeom prst="straightConnector1">
            <a:avLst/>
          </a:prstGeom>
          <a:noFill/>
          <a:ln cap="rnd" cmpd="sng" w="19050">
            <a:solidFill>
              <a:schemeClr val="accent3"/>
            </a:solidFill>
            <a:prstDash val="dash"/>
            <a:round/>
            <a:headEnd len="sm" w="sm" type="none"/>
            <a:tailEnd len="sm" w="sm" type="none"/>
          </a:ln>
        </p:spPr>
      </p:cxnSp>
      <p:cxnSp>
        <p:nvCxnSpPr>
          <p:cNvPr id="125" name="Google Shape;125;p10"/>
          <p:cNvCxnSpPr/>
          <p:nvPr/>
        </p:nvCxnSpPr>
        <p:spPr>
          <a:xfrm>
            <a:off x="4910575" y="2035238"/>
            <a:ext cx="559800" cy="323100"/>
          </a:xfrm>
          <a:prstGeom prst="straightConnector1">
            <a:avLst/>
          </a:prstGeom>
          <a:noFill/>
          <a:ln cap="rnd" cmpd="sng" w="19050">
            <a:solidFill>
              <a:schemeClr val="accent6"/>
            </a:solidFill>
            <a:prstDash val="dash"/>
            <a:round/>
            <a:headEnd len="sm" w="sm" type="none"/>
            <a:tailEnd len="sm" w="sm" type="none"/>
          </a:ln>
        </p:spPr>
      </p:cxnSp>
      <p:pic>
        <p:nvPicPr>
          <p:cNvPr id="126" name="Google Shape;126;p10"/>
          <p:cNvPicPr preferRelativeResize="0"/>
          <p:nvPr/>
        </p:nvPicPr>
        <p:blipFill rotWithShape="1">
          <a:blip r:embed="rId9">
            <a:alphaModFix/>
          </a:blip>
          <a:srcRect b="0" l="0" r="0" t="0"/>
          <a:stretch/>
        </p:blipFill>
        <p:spPr>
          <a:xfrm>
            <a:off x="7703038" y="1370716"/>
            <a:ext cx="190716" cy="555275"/>
          </a:xfrm>
          <a:prstGeom prst="rect">
            <a:avLst/>
          </a:prstGeom>
          <a:noFill/>
          <a:ln>
            <a:noFill/>
          </a:ln>
        </p:spPr>
      </p:pic>
      <p:cxnSp>
        <p:nvCxnSpPr>
          <p:cNvPr id="127" name="Google Shape;127;p10"/>
          <p:cNvCxnSpPr/>
          <p:nvPr/>
        </p:nvCxnSpPr>
        <p:spPr>
          <a:xfrm flipH="1">
            <a:off x="4637575" y="3181088"/>
            <a:ext cx="936600" cy="540900"/>
          </a:xfrm>
          <a:prstGeom prst="straightConnector1">
            <a:avLst/>
          </a:prstGeom>
          <a:noFill/>
          <a:ln cap="rnd" cmpd="sng" w="19050">
            <a:solidFill>
              <a:schemeClr val="accent3"/>
            </a:solidFill>
            <a:prstDash val="dash"/>
            <a:round/>
            <a:headEnd len="sm" w="sm" type="none"/>
            <a:tailEnd len="sm" w="sm" type="none"/>
          </a:ln>
        </p:spPr>
      </p:cxnSp>
      <p:cxnSp>
        <p:nvCxnSpPr>
          <p:cNvPr id="128" name="Google Shape;128;p10"/>
          <p:cNvCxnSpPr/>
          <p:nvPr/>
        </p:nvCxnSpPr>
        <p:spPr>
          <a:xfrm flipH="1">
            <a:off x="6910225" y="2111438"/>
            <a:ext cx="559800" cy="323100"/>
          </a:xfrm>
          <a:prstGeom prst="straightConnector1">
            <a:avLst/>
          </a:prstGeom>
          <a:noFill/>
          <a:ln cap="rnd" cmpd="sng" w="19050">
            <a:solidFill>
              <a:schemeClr val="accent1"/>
            </a:solidFill>
            <a:prstDash val="dash"/>
            <a:round/>
            <a:headEnd len="sm" w="sm" type="none"/>
            <a:tailEnd len="sm" w="sm" type="none"/>
          </a:ln>
        </p:spPr>
      </p:cxnSp>
      <p:pic>
        <p:nvPicPr>
          <p:cNvPr id="129" name="Google Shape;129;p10"/>
          <p:cNvPicPr preferRelativeResize="0"/>
          <p:nvPr/>
        </p:nvPicPr>
        <p:blipFill rotWithShape="1">
          <a:blip r:embed="rId10">
            <a:alphaModFix/>
          </a:blip>
          <a:srcRect b="0" l="0" r="0" t="0"/>
          <a:stretch/>
        </p:blipFill>
        <p:spPr>
          <a:xfrm>
            <a:off x="4422863" y="2732996"/>
            <a:ext cx="1019495" cy="1122001"/>
          </a:xfrm>
          <a:prstGeom prst="rect">
            <a:avLst/>
          </a:prstGeom>
          <a:noFill/>
          <a:ln>
            <a:noFill/>
          </a:ln>
        </p:spPr>
      </p:pic>
      <p:pic>
        <p:nvPicPr>
          <p:cNvPr id="130" name="Google Shape;130;p10"/>
          <p:cNvPicPr preferRelativeResize="0"/>
          <p:nvPr/>
        </p:nvPicPr>
        <p:blipFill rotWithShape="1">
          <a:blip r:embed="rId11">
            <a:alphaModFix/>
          </a:blip>
          <a:srcRect b="0" l="0" r="0" t="0"/>
          <a:stretch/>
        </p:blipFill>
        <p:spPr>
          <a:xfrm>
            <a:off x="7660716" y="3287994"/>
            <a:ext cx="430025" cy="599150"/>
          </a:xfrm>
          <a:prstGeom prst="rect">
            <a:avLst/>
          </a:prstGeom>
          <a:noFill/>
          <a:ln>
            <a:noFill/>
          </a:ln>
        </p:spPr>
      </p:pic>
      <p:pic>
        <p:nvPicPr>
          <p:cNvPr id="131" name="Google Shape;131;p10"/>
          <p:cNvPicPr preferRelativeResize="0"/>
          <p:nvPr/>
        </p:nvPicPr>
        <p:blipFill rotWithShape="1">
          <a:blip r:embed="rId12">
            <a:alphaModFix/>
          </a:blip>
          <a:srcRect b="0" l="0" r="0" t="0"/>
          <a:stretch/>
        </p:blipFill>
        <p:spPr>
          <a:xfrm>
            <a:off x="8034133" y="3448355"/>
            <a:ext cx="430025" cy="599150"/>
          </a:xfrm>
          <a:prstGeom prst="rect">
            <a:avLst/>
          </a:prstGeom>
          <a:noFill/>
          <a:ln>
            <a:noFill/>
          </a:ln>
        </p:spPr>
      </p:pic>
      <p:sp>
        <p:nvSpPr>
          <p:cNvPr id="132" name="Google Shape;132;p10"/>
          <p:cNvSpPr/>
          <p:nvPr/>
        </p:nvSpPr>
        <p:spPr>
          <a:xfrm>
            <a:off x="6114350" y="16452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1"/>
          <p:cNvSpPr txBox="1"/>
          <p:nvPr>
            <p:ph idx="12" type="sldNum"/>
          </p:nvPr>
        </p:nvSpPr>
        <p:spPr>
          <a:xfrm>
            <a:off x="6920725" y="392958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38" name="Google Shape;138;p11"/>
          <p:cNvSpPr txBox="1"/>
          <p:nvPr>
            <p:ph idx="4294967295" type="ctrTitle"/>
          </p:nvPr>
        </p:nvSpPr>
        <p:spPr>
          <a:xfrm>
            <a:off x="685800" y="1341750"/>
            <a:ext cx="3617400" cy="928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3200"/>
              <a:buFont typeface="Lexend Deca"/>
              <a:buNone/>
            </a:pPr>
            <a:r>
              <a:rPr b="1" i="0" lang="en-US" sz="7200" u="none" cap="none" strike="noStrike">
                <a:solidFill>
                  <a:schemeClr val="lt1"/>
                </a:solidFill>
                <a:latin typeface="Lexend Deca"/>
                <a:ea typeface="Lexend Deca"/>
                <a:cs typeface="Lexend Deca"/>
                <a:sym typeface="Lexend Deca"/>
              </a:rPr>
              <a:t>Thanks!</a:t>
            </a:r>
            <a:endParaRPr b="1" i="0" sz="7200" u="none" cap="none" strike="noStrike">
              <a:solidFill>
                <a:schemeClr val="lt1"/>
              </a:solidFill>
              <a:latin typeface="Lexend Deca"/>
              <a:ea typeface="Lexend Deca"/>
              <a:cs typeface="Lexend Deca"/>
              <a:sym typeface="Lexend Deca"/>
            </a:endParaRPr>
          </a:p>
        </p:txBody>
      </p:sp>
      <p:sp>
        <p:nvSpPr>
          <p:cNvPr id="139" name="Google Shape;139;p11"/>
          <p:cNvSpPr txBox="1"/>
          <p:nvPr>
            <p:ph idx="4294967295" type="subTitle"/>
          </p:nvPr>
        </p:nvSpPr>
        <p:spPr>
          <a:xfrm>
            <a:off x="685800" y="2302047"/>
            <a:ext cx="3617400" cy="14997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600"/>
              </a:spcBef>
              <a:spcAft>
                <a:spcPts val="0"/>
              </a:spcAft>
              <a:buClr>
                <a:schemeClr val="accent5"/>
              </a:buClr>
              <a:buSzPts val="1800"/>
              <a:buFont typeface="Muli"/>
              <a:buNone/>
            </a:pPr>
            <a:r>
              <a:rPr b="1" i="0" lang="en-US" sz="1800" u="none" cap="none" strike="noStrike">
                <a:solidFill>
                  <a:schemeClr val="lt1"/>
                </a:solidFill>
                <a:latin typeface="Muli"/>
                <a:ea typeface="Muli"/>
                <a:cs typeface="Muli"/>
                <a:sym typeface="Muli"/>
              </a:rPr>
              <a:t>Any questions?</a:t>
            </a:r>
            <a:endParaRPr b="1" i="0" sz="1800" u="none" cap="none" strike="noStrike">
              <a:solidFill>
                <a:schemeClr val="lt1"/>
              </a:solidFill>
              <a:latin typeface="Muli"/>
              <a:ea typeface="Muli"/>
              <a:cs typeface="Muli"/>
              <a:sym typeface="Muli"/>
            </a:endParaRPr>
          </a:p>
        </p:txBody>
      </p:sp>
      <p:pic>
        <p:nvPicPr>
          <p:cNvPr id="140" name="Google Shape;140;p11"/>
          <p:cNvPicPr preferRelativeResize="0"/>
          <p:nvPr/>
        </p:nvPicPr>
        <p:blipFill rotWithShape="1">
          <a:blip r:embed="rId3">
            <a:alphaModFix/>
          </a:blip>
          <a:srcRect b="0" l="0" r="0" t="0"/>
          <a:stretch/>
        </p:blipFill>
        <p:spPr>
          <a:xfrm>
            <a:off x="3924900" y="2681025"/>
            <a:ext cx="3171324" cy="1889775"/>
          </a:xfrm>
          <a:prstGeom prst="rect">
            <a:avLst/>
          </a:prstGeom>
          <a:noFill/>
          <a:ln>
            <a:noFill/>
          </a:ln>
        </p:spPr>
      </p:pic>
      <p:pic>
        <p:nvPicPr>
          <p:cNvPr id="141" name="Google Shape;141;p11"/>
          <p:cNvPicPr preferRelativeResize="0"/>
          <p:nvPr/>
        </p:nvPicPr>
        <p:blipFill rotWithShape="1">
          <a:blip r:embed="rId4">
            <a:alphaModFix/>
          </a:blip>
          <a:srcRect b="0" l="0" r="0" t="0"/>
          <a:stretch/>
        </p:blipFill>
        <p:spPr>
          <a:xfrm>
            <a:off x="5160014" y="1914980"/>
            <a:ext cx="548700" cy="1597701"/>
          </a:xfrm>
          <a:prstGeom prst="rect">
            <a:avLst/>
          </a:prstGeom>
          <a:noFill/>
          <a:ln>
            <a:noFill/>
          </a:ln>
        </p:spPr>
      </p:pic>
      <p:pic>
        <p:nvPicPr>
          <p:cNvPr id="142" name="Google Shape;142;p11"/>
          <p:cNvPicPr preferRelativeResize="0"/>
          <p:nvPr/>
        </p:nvPicPr>
        <p:blipFill rotWithShape="1">
          <a:blip r:embed="rId5">
            <a:alphaModFix/>
          </a:blip>
          <a:srcRect b="0" l="0" r="0" t="0"/>
          <a:stretch/>
        </p:blipFill>
        <p:spPr>
          <a:xfrm>
            <a:off x="4946909" y="581600"/>
            <a:ext cx="1279700" cy="149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a:t>Sources</a:t>
            </a:r>
            <a:endParaRPr/>
          </a:p>
        </p:txBody>
      </p:sp>
      <p:sp>
        <p:nvSpPr>
          <p:cNvPr id="148" name="Google Shape;148;p12"/>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2400"/>
              <a:buNone/>
            </a:pPr>
            <a:r>
              <a:rPr lang="en-US" sz="1050"/>
              <a:t>Industries affected:</a:t>
            </a:r>
            <a:endParaRPr/>
          </a:p>
          <a:p>
            <a:pPr indent="0" lvl="0" marL="0" rtl="0" algn="l">
              <a:lnSpc>
                <a:spcPct val="115000"/>
              </a:lnSpc>
              <a:spcBef>
                <a:spcPts val="600"/>
              </a:spcBef>
              <a:spcAft>
                <a:spcPts val="0"/>
              </a:spcAft>
              <a:buSzPts val="2400"/>
              <a:buNone/>
            </a:pPr>
            <a:r>
              <a:rPr lang="en-US" sz="1050"/>
              <a:t>https://www.brookings.edu/blog/africa-in-focus/2018/05/30/global-cybercrimes-and-weak-cybersecurity-threaten-businesses-in-africa/</a:t>
            </a:r>
            <a:endParaRPr/>
          </a:p>
          <a:p>
            <a:pPr indent="0" lvl="0" marL="0" rtl="0" algn="l">
              <a:lnSpc>
                <a:spcPct val="115000"/>
              </a:lnSpc>
              <a:spcBef>
                <a:spcPts val="600"/>
              </a:spcBef>
              <a:spcAft>
                <a:spcPts val="0"/>
              </a:spcAft>
              <a:buSzPts val="2400"/>
              <a:buNone/>
            </a:pPr>
            <a:r>
              <a:t/>
            </a:r>
            <a:endParaRPr sz="2400"/>
          </a:p>
        </p:txBody>
      </p:sp>
      <p:sp>
        <p:nvSpPr>
          <p:cNvPr id="149" name="Google Shape;149;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3"/>
          <p:cNvSpPr txBox="1"/>
          <p:nvPr>
            <p:ph idx="4294967295"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a:t>Extra resources</a:t>
            </a:r>
            <a:endParaRPr/>
          </a:p>
        </p:txBody>
      </p:sp>
      <p:sp>
        <p:nvSpPr>
          <p:cNvPr id="155" name="Google Shape;155;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56" name="Google Shape;156;p13"/>
          <p:cNvPicPr preferRelativeResize="0"/>
          <p:nvPr/>
        </p:nvPicPr>
        <p:blipFill rotWithShape="1">
          <a:blip r:embed="rId3">
            <a:alphaModFix/>
          </a:blip>
          <a:srcRect b="0" l="0" r="0" t="0"/>
          <a:stretch/>
        </p:blipFill>
        <p:spPr>
          <a:xfrm>
            <a:off x="311532" y="1195245"/>
            <a:ext cx="1842723" cy="1098064"/>
          </a:xfrm>
          <a:prstGeom prst="rect">
            <a:avLst/>
          </a:prstGeom>
          <a:noFill/>
          <a:ln>
            <a:noFill/>
          </a:ln>
        </p:spPr>
      </p:pic>
      <p:pic>
        <p:nvPicPr>
          <p:cNvPr id="157" name="Google Shape;157;p13"/>
          <p:cNvPicPr preferRelativeResize="0"/>
          <p:nvPr/>
        </p:nvPicPr>
        <p:blipFill rotWithShape="1">
          <a:blip r:embed="rId4">
            <a:alphaModFix/>
          </a:blip>
          <a:srcRect b="0" l="0" r="0" t="0"/>
          <a:stretch/>
        </p:blipFill>
        <p:spPr>
          <a:xfrm>
            <a:off x="7226861" y="2252453"/>
            <a:ext cx="1217100" cy="1387025"/>
          </a:xfrm>
          <a:prstGeom prst="rect">
            <a:avLst/>
          </a:prstGeom>
          <a:noFill/>
          <a:ln>
            <a:noFill/>
          </a:ln>
        </p:spPr>
      </p:pic>
      <p:pic>
        <p:nvPicPr>
          <p:cNvPr id="158" name="Google Shape;158;p13"/>
          <p:cNvPicPr preferRelativeResize="0"/>
          <p:nvPr/>
        </p:nvPicPr>
        <p:blipFill rotWithShape="1">
          <a:blip r:embed="rId5">
            <a:alphaModFix/>
          </a:blip>
          <a:srcRect b="0" l="0" r="0" t="0"/>
          <a:stretch/>
        </p:blipFill>
        <p:spPr>
          <a:xfrm>
            <a:off x="7109172" y="749857"/>
            <a:ext cx="1099836" cy="1102608"/>
          </a:xfrm>
          <a:prstGeom prst="rect">
            <a:avLst/>
          </a:prstGeom>
          <a:noFill/>
          <a:ln>
            <a:noFill/>
          </a:ln>
        </p:spPr>
      </p:pic>
      <p:pic>
        <p:nvPicPr>
          <p:cNvPr id="159" name="Google Shape;159;p13"/>
          <p:cNvPicPr preferRelativeResize="0"/>
          <p:nvPr/>
        </p:nvPicPr>
        <p:blipFill rotWithShape="1">
          <a:blip r:embed="rId6">
            <a:alphaModFix/>
          </a:blip>
          <a:srcRect b="0" l="0" r="0" t="0"/>
          <a:stretch/>
        </p:blipFill>
        <p:spPr>
          <a:xfrm>
            <a:off x="5214461" y="3853744"/>
            <a:ext cx="282577" cy="822801"/>
          </a:xfrm>
          <a:prstGeom prst="rect">
            <a:avLst/>
          </a:prstGeom>
          <a:noFill/>
          <a:ln>
            <a:noFill/>
          </a:ln>
        </p:spPr>
      </p:pic>
      <p:pic>
        <p:nvPicPr>
          <p:cNvPr id="160" name="Google Shape;160;p13"/>
          <p:cNvPicPr preferRelativeResize="0"/>
          <p:nvPr/>
        </p:nvPicPr>
        <p:blipFill rotWithShape="1">
          <a:blip r:embed="rId7">
            <a:alphaModFix/>
          </a:blip>
          <a:srcRect b="0" l="0" r="0" t="0"/>
          <a:stretch/>
        </p:blipFill>
        <p:spPr>
          <a:xfrm>
            <a:off x="1917139" y="2651387"/>
            <a:ext cx="1717628" cy="897601"/>
          </a:xfrm>
          <a:prstGeom prst="rect">
            <a:avLst/>
          </a:prstGeom>
          <a:noFill/>
          <a:ln>
            <a:noFill/>
          </a:ln>
        </p:spPr>
      </p:pic>
      <p:pic>
        <p:nvPicPr>
          <p:cNvPr id="161" name="Google Shape;161;p13"/>
          <p:cNvPicPr preferRelativeResize="0"/>
          <p:nvPr/>
        </p:nvPicPr>
        <p:blipFill rotWithShape="1">
          <a:blip r:embed="rId8">
            <a:alphaModFix/>
          </a:blip>
          <a:srcRect b="0" l="0" r="0" t="0"/>
          <a:stretch/>
        </p:blipFill>
        <p:spPr>
          <a:xfrm>
            <a:off x="2384625" y="1168355"/>
            <a:ext cx="1520655" cy="911450"/>
          </a:xfrm>
          <a:prstGeom prst="rect">
            <a:avLst/>
          </a:prstGeom>
          <a:noFill/>
          <a:ln>
            <a:noFill/>
          </a:ln>
        </p:spPr>
      </p:pic>
      <p:pic>
        <p:nvPicPr>
          <p:cNvPr id="162" name="Google Shape;162;p13"/>
          <p:cNvPicPr preferRelativeResize="0"/>
          <p:nvPr/>
        </p:nvPicPr>
        <p:blipFill rotWithShape="1">
          <a:blip r:embed="rId9">
            <a:alphaModFix/>
          </a:blip>
          <a:srcRect b="0" l="0" r="0" t="0"/>
          <a:stretch/>
        </p:blipFill>
        <p:spPr>
          <a:xfrm>
            <a:off x="5082183" y="2756662"/>
            <a:ext cx="493125" cy="687052"/>
          </a:xfrm>
          <a:prstGeom prst="rect">
            <a:avLst/>
          </a:prstGeom>
          <a:noFill/>
          <a:ln>
            <a:noFill/>
          </a:ln>
        </p:spPr>
      </p:pic>
      <p:pic>
        <p:nvPicPr>
          <p:cNvPr id="163" name="Google Shape;163;p13"/>
          <p:cNvPicPr preferRelativeResize="0"/>
          <p:nvPr/>
        </p:nvPicPr>
        <p:blipFill rotWithShape="1">
          <a:blip r:embed="rId10">
            <a:alphaModFix/>
          </a:blip>
          <a:srcRect b="0" l="0" r="0" t="0"/>
          <a:stretch/>
        </p:blipFill>
        <p:spPr>
          <a:xfrm>
            <a:off x="4385622" y="1301161"/>
            <a:ext cx="1310142" cy="857400"/>
          </a:xfrm>
          <a:prstGeom prst="rect">
            <a:avLst/>
          </a:prstGeom>
          <a:noFill/>
          <a:ln>
            <a:noFill/>
          </a:ln>
        </p:spPr>
      </p:pic>
      <p:pic>
        <p:nvPicPr>
          <p:cNvPr id="164" name="Google Shape;164;p13"/>
          <p:cNvPicPr preferRelativeResize="0"/>
          <p:nvPr/>
        </p:nvPicPr>
        <p:blipFill rotWithShape="1">
          <a:blip r:embed="rId11">
            <a:alphaModFix/>
          </a:blip>
          <a:srcRect b="0" l="0" r="0" t="0"/>
          <a:stretch/>
        </p:blipFill>
        <p:spPr>
          <a:xfrm>
            <a:off x="3885349" y="2885484"/>
            <a:ext cx="673199" cy="775704"/>
          </a:xfrm>
          <a:prstGeom prst="rect">
            <a:avLst/>
          </a:prstGeom>
          <a:noFill/>
          <a:ln>
            <a:noFill/>
          </a:ln>
        </p:spPr>
      </p:pic>
      <p:pic>
        <p:nvPicPr>
          <p:cNvPr id="165" name="Google Shape;165;p13"/>
          <p:cNvPicPr preferRelativeResize="0"/>
          <p:nvPr/>
        </p:nvPicPr>
        <p:blipFill rotWithShape="1">
          <a:blip r:embed="rId12">
            <a:alphaModFix/>
          </a:blip>
          <a:srcRect b="0" l="0" r="0" t="0"/>
          <a:stretch/>
        </p:blipFill>
        <p:spPr>
          <a:xfrm>
            <a:off x="5962416" y="2539187"/>
            <a:ext cx="1019495" cy="1122001"/>
          </a:xfrm>
          <a:prstGeom prst="rect">
            <a:avLst/>
          </a:prstGeom>
          <a:noFill/>
          <a:ln>
            <a:noFill/>
          </a:ln>
        </p:spPr>
      </p:pic>
      <p:pic>
        <p:nvPicPr>
          <p:cNvPr id="166" name="Google Shape;166;p13"/>
          <p:cNvPicPr preferRelativeResize="0"/>
          <p:nvPr/>
        </p:nvPicPr>
        <p:blipFill rotWithShape="1">
          <a:blip r:embed="rId13">
            <a:alphaModFix/>
          </a:blip>
          <a:srcRect b="0" l="0" r="0" t="0"/>
          <a:stretch/>
        </p:blipFill>
        <p:spPr>
          <a:xfrm>
            <a:off x="1770433" y="2789890"/>
            <a:ext cx="831110" cy="911453"/>
          </a:xfrm>
          <a:prstGeom prst="rect">
            <a:avLst/>
          </a:prstGeom>
          <a:noFill/>
          <a:ln>
            <a:noFill/>
          </a:ln>
        </p:spPr>
      </p:pic>
      <p:pic>
        <p:nvPicPr>
          <p:cNvPr id="167" name="Google Shape;167;p13"/>
          <p:cNvPicPr preferRelativeResize="0"/>
          <p:nvPr/>
        </p:nvPicPr>
        <p:blipFill rotWithShape="1">
          <a:blip r:embed="rId14">
            <a:alphaModFix/>
          </a:blip>
          <a:srcRect b="0" l="0" r="0" t="0"/>
          <a:stretch/>
        </p:blipFill>
        <p:spPr>
          <a:xfrm>
            <a:off x="1939302" y="3947922"/>
            <a:ext cx="836651" cy="911453"/>
          </a:xfrm>
          <a:prstGeom prst="rect">
            <a:avLst/>
          </a:prstGeom>
          <a:noFill/>
          <a:ln>
            <a:noFill/>
          </a:ln>
        </p:spPr>
      </p:pic>
      <p:pic>
        <p:nvPicPr>
          <p:cNvPr id="168" name="Google Shape;168;p13"/>
          <p:cNvPicPr preferRelativeResize="0"/>
          <p:nvPr/>
        </p:nvPicPr>
        <p:blipFill rotWithShape="1">
          <a:blip r:embed="rId15">
            <a:alphaModFix/>
          </a:blip>
          <a:srcRect b="0" l="0" r="0" t="0"/>
          <a:stretch/>
        </p:blipFill>
        <p:spPr>
          <a:xfrm>
            <a:off x="2880373" y="2252453"/>
            <a:ext cx="778473" cy="911453"/>
          </a:xfrm>
          <a:prstGeom prst="rect">
            <a:avLst/>
          </a:prstGeom>
          <a:noFill/>
          <a:ln>
            <a:noFill/>
          </a:ln>
        </p:spPr>
      </p:pic>
      <p:pic>
        <p:nvPicPr>
          <p:cNvPr id="169" name="Google Shape;169;p13"/>
          <p:cNvPicPr preferRelativeResize="0"/>
          <p:nvPr/>
        </p:nvPicPr>
        <p:blipFill rotWithShape="1">
          <a:blip r:embed="rId16">
            <a:alphaModFix/>
          </a:blip>
          <a:srcRect b="0" l="0" r="0" t="0"/>
          <a:stretch/>
        </p:blipFill>
        <p:spPr>
          <a:xfrm>
            <a:off x="2468814" y="1935230"/>
            <a:ext cx="778473" cy="911453"/>
          </a:xfrm>
          <a:prstGeom prst="rect">
            <a:avLst/>
          </a:prstGeom>
          <a:noFill/>
          <a:ln>
            <a:noFill/>
          </a:ln>
        </p:spPr>
      </p:pic>
      <p:pic>
        <p:nvPicPr>
          <p:cNvPr id="170" name="Google Shape;170;p13"/>
          <p:cNvPicPr preferRelativeResize="0"/>
          <p:nvPr/>
        </p:nvPicPr>
        <p:blipFill rotWithShape="1">
          <a:blip r:embed="rId17">
            <a:alphaModFix/>
          </a:blip>
          <a:srcRect b="0" l="0" r="0" t="0"/>
          <a:stretch/>
        </p:blipFill>
        <p:spPr>
          <a:xfrm>
            <a:off x="6131407" y="4046291"/>
            <a:ext cx="681510" cy="437719"/>
          </a:xfrm>
          <a:prstGeom prst="rect">
            <a:avLst/>
          </a:prstGeom>
          <a:noFill/>
          <a:ln>
            <a:noFill/>
          </a:ln>
        </p:spPr>
      </p:pic>
      <p:pic>
        <p:nvPicPr>
          <p:cNvPr id="171" name="Google Shape;171;p13"/>
          <p:cNvPicPr preferRelativeResize="0"/>
          <p:nvPr/>
        </p:nvPicPr>
        <p:blipFill rotWithShape="1">
          <a:blip r:embed="rId18">
            <a:alphaModFix/>
          </a:blip>
          <a:srcRect b="0" l="0" r="0" t="0"/>
          <a:stretch/>
        </p:blipFill>
        <p:spPr>
          <a:xfrm>
            <a:off x="78120" y="2454675"/>
            <a:ext cx="905910" cy="784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4"/>
          <p:cNvSpPr txBox="1"/>
          <p:nvPr>
            <p:ph idx="4294967295" type="body"/>
          </p:nvPr>
        </p:nvSpPr>
        <p:spPr>
          <a:xfrm>
            <a:off x="6248575" y="312075"/>
            <a:ext cx="2438100" cy="1525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800"/>
              <a:buNone/>
            </a:pPr>
            <a:r>
              <a:rPr b="1" lang="en-US" sz="900"/>
              <a:t>SlidesCarnival icons are editable shapes. </a:t>
            </a:r>
            <a:br>
              <a:rPr lang="en-US" sz="900"/>
            </a:br>
            <a:br>
              <a:rPr lang="en-US" sz="900"/>
            </a:br>
            <a:r>
              <a:rPr lang="en-US" sz="900"/>
              <a:t>This means that you can:</a:t>
            </a:r>
            <a:endParaRPr sz="900"/>
          </a:p>
          <a:p>
            <a:pPr indent="-285750" lvl="0" marL="457200" rtl="0" algn="l">
              <a:lnSpc>
                <a:spcPct val="115000"/>
              </a:lnSpc>
              <a:spcBef>
                <a:spcPts val="600"/>
              </a:spcBef>
              <a:spcAft>
                <a:spcPts val="0"/>
              </a:spcAft>
              <a:buSzPts val="900"/>
              <a:buChar char="⬡"/>
            </a:pPr>
            <a:r>
              <a:rPr lang="en-US" sz="900"/>
              <a:t>Resize them without losing quality.</a:t>
            </a:r>
            <a:endParaRPr sz="900"/>
          </a:p>
          <a:p>
            <a:pPr indent="-285750" lvl="0" marL="457200" rtl="0" algn="l">
              <a:lnSpc>
                <a:spcPct val="115000"/>
              </a:lnSpc>
              <a:spcBef>
                <a:spcPts val="0"/>
              </a:spcBef>
              <a:spcAft>
                <a:spcPts val="0"/>
              </a:spcAft>
              <a:buSzPts val="900"/>
              <a:buChar char="⬡"/>
            </a:pPr>
            <a:r>
              <a:rPr lang="en-US" sz="900"/>
              <a:t>Change fill color and opacity.</a:t>
            </a:r>
            <a:endParaRPr sz="900"/>
          </a:p>
          <a:p>
            <a:pPr indent="-285750" lvl="0" marL="457200" rtl="0" algn="l">
              <a:lnSpc>
                <a:spcPct val="115000"/>
              </a:lnSpc>
              <a:spcBef>
                <a:spcPts val="0"/>
              </a:spcBef>
              <a:spcAft>
                <a:spcPts val="0"/>
              </a:spcAft>
              <a:buSzPts val="900"/>
              <a:buChar char="⬡"/>
            </a:pPr>
            <a:r>
              <a:rPr lang="en-US" sz="900"/>
              <a:t>Change line color, width and style.</a:t>
            </a:r>
            <a:endParaRPr sz="900"/>
          </a:p>
          <a:p>
            <a:pPr indent="0" lvl="0" marL="0" rtl="0" algn="l">
              <a:lnSpc>
                <a:spcPct val="115000"/>
              </a:lnSpc>
              <a:spcBef>
                <a:spcPts val="600"/>
              </a:spcBef>
              <a:spcAft>
                <a:spcPts val="0"/>
              </a:spcAft>
              <a:buSzPts val="1800"/>
              <a:buNone/>
            </a:pPr>
            <a:r>
              <a:rPr lang="en-US" sz="900"/>
              <a:t>Isn’t that nice? :)</a:t>
            </a:r>
            <a:br>
              <a:rPr lang="en-US" sz="900"/>
            </a:br>
            <a:br>
              <a:rPr lang="en-US" sz="900"/>
            </a:br>
            <a:r>
              <a:rPr lang="en-US" sz="900"/>
              <a:t>Examples:</a:t>
            </a:r>
            <a:br>
              <a:rPr lang="en-US" sz="900"/>
            </a:br>
            <a:br>
              <a:rPr lang="en-US" sz="900"/>
            </a:br>
            <a:br>
              <a:rPr lang="en-US" sz="900"/>
            </a:br>
            <a:endParaRPr sz="900"/>
          </a:p>
        </p:txBody>
      </p:sp>
      <p:grpSp>
        <p:nvGrpSpPr>
          <p:cNvPr id="177" name="Google Shape;177;p14"/>
          <p:cNvGrpSpPr/>
          <p:nvPr/>
        </p:nvGrpSpPr>
        <p:grpSpPr>
          <a:xfrm>
            <a:off x="358968" y="342338"/>
            <a:ext cx="347107" cy="438984"/>
            <a:chOff x="584925" y="238125"/>
            <a:chExt cx="415200" cy="525100"/>
          </a:xfrm>
        </p:grpSpPr>
        <p:sp>
          <p:nvSpPr>
            <p:cNvPr id="178" name="Google Shape;178;p14"/>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4"/>
          <p:cNvGrpSpPr/>
          <p:nvPr/>
        </p:nvGrpSpPr>
        <p:grpSpPr>
          <a:xfrm>
            <a:off x="910227" y="406125"/>
            <a:ext cx="371623" cy="309362"/>
            <a:chOff x="1244325" y="314425"/>
            <a:chExt cx="444525" cy="370050"/>
          </a:xfrm>
        </p:grpSpPr>
        <p:sp>
          <p:nvSpPr>
            <p:cNvPr id="185" name="Google Shape;185;p14"/>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14"/>
          <p:cNvGrpSpPr/>
          <p:nvPr/>
        </p:nvGrpSpPr>
        <p:grpSpPr>
          <a:xfrm>
            <a:off x="1481925" y="404599"/>
            <a:ext cx="355300" cy="312413"/>
            <a:chOff x="1928175" y="312600"/>
            <a:chExt cx="425000" cy="373700"/>
          </a:xfrm>
        </p:grpSpPr>
        <p:sp>
          <p:nvSpPr>
            <p:cNvPr id="188" name="Google Shape;188;p14"/>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14"/>
          <p:cNvSpPr/>
          <p:nvPr/>
        </p:nvSpPr>
        <p:spPr>
          <a:xfrm>
            <a:off x="2077702" y="393385"/>
            <a:ext cx="290970" cy="334860"/>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2661148" y="394410"/>
            <a:ext cx="251176" cy="332812"/>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14"/>
          <p:cNvGrpSpPr/>
          <p:nvPr/>
        </p:nvGrpSpPr>
        <p:grpSpPr>
          <a:xfrm>
            <a:off x="3145963" y="388276"/>
            <a:ext cx="408386" cy="345080"/>
            <a:chOff x="3918650" y="293075"/>
            <a:chExt cx="488500" cy="412775"/>
          </a:xfrm>
        </p:grpSpPr>
        <p:sp>
          <p:nvSpPr>
            <p:cNvPr id="193" name="Google Shape;193;p14"/>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14"/>
          <p:cNvGrpSpPr/>
          <p:nvPr/>
        </p:nvGrpSpPr>
        <p:grpSpPr>
          <a:xfrm>
            <a:off x="3745730" y="362235"/>
            <a:ext cx="335905" cy="397142"/>
            <a:chOff x="4636075" y="261925"/>
            <a:chExt cx="401800" cy="475050"/>
          </a:xfrm>
        </p:grpSpPr>
        <p:sp>
          <p:nvSpPr>
            <p:cNvPr id="197" name="Google Shape;197;p14"/>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 name="Google Shape;201;p14"/>
          <p:cNvSpPr/>
          <p:nvPr/>
        </p:nvSpPr>
        <p:spPr>
          <a:xfrm>
            <a:off x="4284931" y="392863"/>
            <a:ext cx="384894" cy="335905"/>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 name="Google Shape;202;p14"/>
          <p:cNvGrpSpPr/>
          <p:nvPr/>
        </p:nvGrpSpPr>
        <p:grpSpPr>
          <a:xfrm>
            <a:off x="4872282" y="395424"/>
            <a:ext cx="336908" cy="330262"/>
            <a:chOff x="5983625" y="301625"/>
            <a:chExt cx="403000" cy="395050"/>
          </a:xfrm>
        </p:grpSpPr>
        <p:sp>
          <p:nvSpPr>
            <p:cNvPr id="203" name="Google Shape;203;p14"/>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4"/>
          <p:cNvGrpSpPr/>
          <p:nvPr/>
        </p:nvGrpSpPr>
        <p:grpSpPr>
          <a:xfrm>
            <a:off x="5438358" y="392853"/>
            <a:ext cx="331808" cy="331307"/>
            <a:chOff x="6660750" y="298550"/>
            <a:chExt cx="396900" cy="396300"/>
          </a:xfrm>
        </p:grpSpPr>
        <p:sp>
          <p:nvSpPr>
            <p:cNvPr id="224" name="Google Shape;224;p14"/>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14"/>
          <p:cNvGrpSpPr/>
          <p:nvPr/>
        </p:nvGrpSpPr>
        <p:grpSpPr>
          <a:xfrm>
            <a:off x="358968" y="914538"/>
            <a:ext cx="347107" cy="420111"/>
            <a:chOff x="584925" y="922575"/>
            <a:chExt cx="415200" cy="502525"/>
          </a:xfrm>
        </p:grpSpPr>
        <p:sp>
          <p:nvSpPr>
            <p:cNvPr id="227" name="Google Shape;227;p14"/>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14"/>
          <p:cNvGrpSpPr/>
          <p:nvPr/>
        </p:nvGrpSpPr>
        <p:grpSpPr>
          <a:xfrm>
            <a:off x="912275" y="904841"/>
            <a:ext cx="367547" cy="437980"/>
            <a:chOff x="1246775" y="910975"/>
            <a:chExt cx="439650" cy="523900"/>
          </a:xfrm>
        </p:grpSpPr>
        <p:sp>
          <p:nvSpPr>
            <p:cNvPr id="231" name="Google Shape;231;p14"/>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4"/>
          <p:cNvGrpSpPr/>
          <p:nvPr/>
        </p:nvGrpSpPr>
        <p:grpSpPr>
          <a:xfrm>
            <a:off x="1480400" y="975274"/>
            <a:ext cx="358351" cy="298118"/>
            <a:chOff x="1926350" y="995225"/>
            <a:chExt cx="428650" cy="356600"/>
          </a:xfrm>
        </p:grpSpPr>
        <p:sp>
          <p:nvSpPr>
            <p:cNvPr id="235" name="Google Shape;235;p14"/>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14"/>
          <p:cNvSpPr/>
          <p:nvPr/>
        </p:nvSpPr>
        <p:spPr>
          <a:xfrm>
            <a:off x="2048085" y="950288"/>
            <a:ext cx="350200" cy="348152"/>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2612156" y="967656"/>
            <a:ext cx="349155" cy="313437"/>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3180804" y="970206"/>
            <a:ext cx="338956" cy="308317"/>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3755576" y="97325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p14"/>
          <p:cNvGrpSpPr/>
          <p:nvPr/>
        </p:nvGrpSpPr>
        <p:grpSpPr>
          <a:xfrm>
            <a:off x="4302631" y="952827"/>
            <a:ext cx="349155" cy="349657"/>
            <a:chOff x="5302225" y="968375"/>
            <a:chExt cx="417650" cy="418250"/>
          </a:xfrm>
        </p:grpSpPr>
        <p:sp>
          <p:nvSpPr>
            <p:cNvPr id="244" name="Google Shape;244;p14"/>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14"/>
          <p:cNvGrpSpPr/>
          <p:nvPr/>
        </p:nvGrpSpPr>
        <p:grpSpPr>
          <a:xfrm>
            <a:off x="4824295" y="913514"/>
            <a:ext cx="432881" cy="421637"/>
            <a:chOff x="5926225" y="921350"/>
            <a:chExt cx="517800" cy="504350"/>
          </a:xfrm>
        </p:grpSpPr>
        <p:sp>
          <p:nvSpPr>
            <p:cNvPr id="247" name="Google Shape;247;p14"/>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4"/>
          <p:cNvGrpSpPr/>
          <p:nvPr/>
        </p:nvGrpSpPr>
        <p:grpSpPr>
          <a:xfrm>
            <a:off x="5402118" y="921686"/>
            <a:ext cx="404290" cy="405314"/>
            <a:chOff x="6617400" y="931125"/>
            <a:chExt cx="483600" cy="484825"/>
          </a:xfrm>
        </p:grpSpPr>
        <p:sp>
          <p:nvSpPr>
            <p:cNvPr id="250" name="Google Shape;250;p14"/>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14"/>
          <p:cNvGrpSpPr/>
          <p:nvPr/>
        </p:nvGrpSpPr>
        <p:grpSpPr>
          <a:xfrm>
            <a:off x="337525" y="1551048"/>
            <a:ext cx="389994" cy="273623"/>
            <a:chOff x="559275" y="1683950"/>
            <a:chExt cx="466500" cy="327300"/>
          </a:xfrm>
        </p:grpSpPr>
        <p:sp>
          <p:nvSpPr>
            <p:cNvPr id="253" name="Google Shape;253;p14"/>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14"/>
          <p:cNvGrpSpPr/>
          <p:nvPr/>
        </p:nvGrpSpPr>
        <p:grpSpPr>
          <a:xfrm>
            <a:off x="901052" y="1496958"/>
            <a:ext cx="389994" cy="381822"/>
            <a:chOff x="1233350" y="1619250"/>
            <a:chExt cx="466500" cy="456725"/>
          </a:xfrm>
        </p:grpSpPr>
        <p:sp>
          <p:nvSpPr>
            <p:cNvPr id="256" name="Google Shape;256;p14"/>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14"/>
          <p:cNvGrpSpPr/>
          <p:nvPr/>
        </p:nvGrpSpPr>
        <p:grpSpPr>
          <a:xfrm>
            <a:off x="1476826" y="1505109"/>
            <a:ext cx="365499" cy="365499"/>
            <a:chOff x="1922075" y="1629000"/>
            <a:chExt cx="437200" cy="437200"/>
          </a:xfrm>
        </p:grpSpPr>
        <p:sp>
          <p:nvSpPr>
            <p:cNvPr id="261" name="Google Shape;261;p14"/>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4"/>
          <p:cNvGrpSpPr/>
          <p:nvPr/>
        </p:nvGrpSpPr>
        <p:grpSpPr>
          <a:xfrm>
            <a:off x="2038827" y="1503584"/>
            <a:ext cx="368551" cy="368551"/>
            <a:chOff x="2594325" y="1627175"/>
            <a:chExt cx="440850" cy="440850"/>
          </a:xfrm>
        </p:grpSpPr>
        <p:sp>
          <p:nvSpPr>
            <p:cNvPr id="264" name="Google Shape;264;p14"/>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 name="Google Shape;267;p14"/>
          <p:cNvSpPr/>
          <p:nvPr/>
        </p:nvSpPr>
        <p:spPr>
          <a:xfrm>
            <a:off x="2618782" y="1519981"/>
            <a:ext cx="335905" cy="335884"/>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 name="Google Shape;268;p14"/>
          <p:cNvGrpSpPr/>
          <p:nvPr/>
        </p:nvGrpSpPr>
        <p:grpSpPr>
          <a:xfrm>
            <a:off x="3200595" y="1476017"/>
            <a:ext cx="299121" cy="423685"/>
            <a:chOff x="3984000" y="1594200"/>
            <a:chExt cx="357800" cy="506800"/>
          </a:xfrm>
        </p:grpSpPr>
        <p:sp>
          <p:nvSpPr>
            <p:cNvPr id="269" name="Google Shape;269;p14"/>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14"/>
          <p:cNvGrpSpPr/>
          <p:nvPr/>
        </p:nvGrpSpPr>
        <p:grpSpPr>
          <a:xfrm>
            <a:off x="3716637" y="1566869"/>
            <a:ext cx="394090" cy="241980"/>
            <a:chOff x="4601275" y="1702875"/>
            <a:chExt cx="471400" cy="289450"/>
          </a:xfrm>
        </p:grpSpPr>
        <p:sp>
          <p:nvSpPr>
            <p:cNvPr id="272" name="Google Shape;272;p14"/>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14"/>
          <p:cNvGrpSpPr/>
          <p:nvPr/>
        </p:nvGrpSpPr>
        <p:grpSpPr>
          <a:xfrm>
            <a:off x="4299057" y="1507659"/>
            <a:ext cx="356303" cy="360400"/>
            <a:chOff x="5297950" y="1632050"/>
            <a:chExt cx="426200" cy="431100"/>
          </a:xfrm>
        </p:grpSpPr>
        <p:sp>
          <p:nvSpPr>
            <p:cNvPr id="278" name="Google Shape;278;p14"/>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14"/>
          <p:cNvGrpSpPr/>
          <p:nvPr/>
        </p:nvGrpSpPr>
        <p:grpSpPr>
          <a:xfrm>
            <a:off x="4861560" y="1496958"/>
            <a:ext cx="358351" cy="381822"/>
            <a:chOff x="5970800" y="1619250"/>
            <a:chExt cx="428650" cy="456725"/>
          </a:xfrm>
        </p:grpSpPr>
        <p:sp>
          <p:nvSpPr>
            <p:cNvPr id="281" name="Google Shape;281;p14"/>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14"/>
          <p:cNvGrpSpPr/>
          <p:nvPr/>
        </p:nvGrpSpPr>
        <p:grpSpPr>
          <a:xfrm>
            <a:off x="5408764" y="1492360"/>
            <a:ext cx="401719" cy="366502"/>
            <a:chOff x="6625350" y="1613750"/>
            <a:chExt cx="480525" cy="438400"/>
          </a:xfrm>
        </p:grpSpPr>
        <p:sp>
          <p:nvSpPr>
            <p:cNvPr id="287" name="Google Shape;287;p14"/>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14"/>
          <p:cNvGrpSpPr/>
          <p:nvPr/>
        </p:nvGrpSpPr>
        <p:grpSpPr>
          <a:xfrm>
            <a:off x="380913" y="2088554"/>
            <a:ext cx="303217" cy="325685"/>
            <a:chOff x="611175" y="2326900"/>
            <a:chExt cx="362700" cy="389575"/>
          </a:xfrm>
        </p:grpSpPr>
        <p:sp>
          <p:nvSpPr>
            <p:cNvPr id="293" name="Google Shape;293;p14"/>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14"/>
          <p:cNvSpPr/>
          <p:nvPr/>
        </p:nvSpPr>
        <p:spPr>
          <a:xfrm>
            <a:off x="936309" y="2091681"/>
            <a:ext cx="319561" cy="31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1499857" y="2091681"/>
            <a:ext cx="319561" cy="31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2063406" y="2091681"/>
            <a:ext cx="319561" cy="319561"/>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0" name="Google Shape;300;p14"/>
          <p:cNvGrpSpPr/>
          <p:nvPr/>
        </p:nvGrpSpPr>
        <p:grpSpPr>
          <a:xfrm>
            <a:off x="2701378" y="2036492"/>
            <a:ext cx="170502" cy="425733"/>
            <a:chOff x="3386850" y="2264625"/>
            <a:chExt cx="203950" cy="509250"/>
          </a:xfrm>
        </p:grpSpPr>
        <p:sp>
          <p:nvSpPr>
            <p:cNvPr id="301" name="Google Shape;301;p14"/>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14"/>
          <p:cNvGrpSpPr/>
          <p:nvPr/>
        </p:nvGrpSpPr>
        <p:grpSpPr>
          <a:xfrm>
            <a:off x="3843751" y="2090602"/>
            <a:ext cx="139863" cy="317513"/>
            <a:chOff x="4753325" y="2329350"/>
            <a:chExt cx="167300" cy="379800"/>
          </a:xfrm>
        </p:grpSpPr>
        <p:sp>
          <p:nvSpPr>
            <p:cNvPr id="304" name="Google Shape;304;p14"/>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14"/>
          <p:cNvGrpSpPr/>
          <p:nvPr/>
        </p:nvGrpSpPr>
        <p:grpSpPr>
          <a:xfrm>
            <a:off x="3277654" y="2038519"/>
            <a:ext cx="145004" cy="421658"/>
            <a:chOff x="4076175" y="2267050"/>
            <a:chExt cx="173450" cy="504375"/>
          </a:xfrm>
        </p:grpSpPr>
        <p:sp>
          <p:nvSpPr>
            <p:cNvPr id="307" name="Google Shape;307;p14"/>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9" name="Google Shape;309;p14"/>
          <p:cNvSpPr/>
          <p:nvPr/>
        </p:nvSpPr>
        <p:spPr>
          <a:xfrm>
            <a:off x="4317599" y="2083007"/>
            <a:ext cx="319561" cy="336908"/>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 name="Google Shape;310;p14"/>
          <p:cNvGrpSpPr/>
          <p:nvPr/>
        </p:nvGrpSpPr>
        <p:grpSpPr>
          <a:xfrm>
            <a:off x="4865134" y="2089056"/>
            <a:ext cx="351204" cy="324661"/>
            <a:chOff x="5975075" y="2327500"/>
            <a:chExt cx="420100" cy="388350"/>
          </a:xfrm>
        </p:grpSpPr>
        <p:sp>
          <p:nvSpPr>
            <p:cNvPr id="311" name="Google Shape;311;p1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 name="Google Shape;313;p14"/>
          <p:cNvGrpSpPr/>
          <p:nvPr/>
        </p:nvGrpSpPr>
        <p:grpSpPr>
          <a:xfrm>
            <a:off x="5496544" y="2079358"/>
            <a:ext cx="215437" cy="351204"/>
            <a:chOff x="6730350" y="2315900"/>
            <a:chExt cx="257700" cy="420100"/>
          </a:xfrm>
        </p:grpSpPr>
        <p:sp>
          <p:nvSpPr>
            <p:cNvPr id="314" name="Google Shape;314;p14"/>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14"/>
          <p:cNvGrpSpPr/>
          <p:nvPr/>
        </p:nvGrpSpPr>
        <p:grpSpPr>
          <a:xfrm>
            <a:off x="477889" y="2615840"/>
            <a:ext cx="109265" cy="398166"/>
            <a:chOff x="727175" y="2957625"/>
            <a:chExt cx="130700" cy="476275"/>
          </a:xfrm>
        </p:grpSpPr>
        <p:sp>
          <p:nvSpPr>
            <p:cNvPr id="320" name="Google Shape;320;p14"/>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14"/>
          <p:cNvSpPr/>
          <p:nvPr/>
        </p:nvSpPr>
        <p:spPr>
          <a:xfrm>
            <a:off x="1492208" y="2600114"/>
            <a:ext cx="334860" cy="429809"/>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972049" y="2600114"/>
            <a:ext cx="248083" cy="429809"/>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14"/>
          <p:cNvGrpSpPr/>
          <p:nvPr/>
        </p:nvGrpSpPr>
        <p:grpSpPr>
          <a:xfrm>
            <a:off x="2029631" y="2628589"/>
            <a:ext cx="386943" cy="372647"/>
            <a:chOff x="2583325" y="2972875"/>
            <a:chExt cx="462850" cy="445750"/>
          </a:xfrm>
        </p:grpSpPr>
        <p:sp>
          <p:nvSpPr>
            <p:cNvPr id="325" name="Google Shape;325;p14"/>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14"/>
          <p:cNvGrpSpPr/>
          <p:nvPr/>
        </p:nvGrpSpPr>
        <p:grpSpPr>
          <a:xfrm>
            <a:off x="2579886" y="2684246"/>
            <a:ext cx="413486" cy="261355"/>
            <a:chOff x="3241525" y="3039450"/>
            <a:chExt cx="494600" cy="312625"/>
          </a:xfrm>
        </p:grpSpPr>
        <p:sp>
          <p:nvSpPr>
            <p:cNvPr id="328" name="Google Shape;328;p14"/>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14"/>
          <p:cNvSpPr/>
          <p:nvPr/>
        </p:nvSpPr>
        <p:spPr>
          <a:xfrm>
            <a:off x="3736180" y="2637380"/>
            <a:ext cx="355300" cy="355279"/>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p14"/>
          <p:cNvGrpSpPr/>
          <p:nvPr/>
        </p:nvGrpSpPr>
        <p:grpSpPr>
          <a:xfrm>
            <a:off x="4263318" y="2656679"/>
            <a:ext cx="427781" cy="316489"/>
            <a:chOff x="5255200" y="3006475"/>
            <a:chExt cx="511700" cy="378575"/>
          </a:xfrm>
        </p:grpSpPr>
        <p:sp>
          <p:nvSpPr>
            <p:cNvPr id="332" name="Google Shape;332;p14"/>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 name="Google Shape;334;p14"/>
          <p:cNvGrpSpPr/>
          <p:nvPr/>
        </p:nvGrpSpPr>
        <p:grpSpPr>
          <a:xfrm>
            <a:off x="3177104" y="2638308"/>
            <a:ext cx="346104" cy="353231"/>
            <a:chOff x="3955900" y="2984500"/>
            <a:chExt cx="414000" cy="422525"/>
          </a:xfrm>
        </p:grpSpPr>
        <p:sp>
          <p:nvSpPr>
            <p:cNvPr id="335" name="Google Shape;335;p14"/>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14"/>
          <p:cNvSpPr/>
          <p:nvPr/>
        </p:nvSpPr>
        <p:spPr>
          <a:xfrm>
            <a:off x="341117" y="3226449"/>
            <a:ext cx="386922" cy="304241"/>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4906165" y="2621036"/>
            <a:ext cx="269526" cy="387967"/>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0" name="Google Shape;340;p14"/>
          <p:cNvGrpSpPr/>
          <p:nvPr/>
        </p:nvGrpSpPr>
        <p:grpSpPr>
          <a:xfrm>
            <a:off x="5472049" y="2633187"/>
            <a:ext cx="264427" cy="375719"/>
            <a:chOff x="6701050" y="2978375"/>
            <a:chExt cx="316300" cy="449425"/>
          </a:xfrm>
        </p:grpSpPr>
        <p:sp>
          <p:nvSpPr>
            <p:cNvPr id="341" name="Google Shape;341;p14"/>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14"/>
          <p:cNvGrpSpPr/>
          <p:nvPr/>
        </p:nvGrpSpPr>
        <p:grpSpPr>
          <a:xfrm>
            <a:off x="907677" y="3251848"/>
            <a:ext cx="376743" cy="253204"/>
            <a:chOff x="1241275" y="3718400"/>
            <a:chExt cx="450650" cy="302875"/>
          </a:xfrm>
        </p:grpSpPr>
        <p:sp>
          <p:nvSpPr>
            <p:cNvPr id="344" name="Google Shape;344;p14"/>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14"/>
          <p:cNvGrpSpPr/>
          <p:nvPr/>
        </p:nvGrpSpPr>
        <p:grpSpPr>
          <a:xfrm>
            <a:off x="1476324" y="3232453"/>
            <a:ext cx="366502" cy="292496"/>
            <a:chOff x="1921475" y="3695200"/>
            <a:chExt cx="438400" cy="349875"/>
          </a:xfrm>
        </p:grpSpPr>
        <p:sp>
          <p:nvSpPr>
            <p:cNvPr id="349" name="Google Shape;349;p14"/>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14"/>
          <p:cNvGrpSpPr/>
          <p:nvPr/>
        </p:nvGrpSpPr>
        <p:grpSpPr>
          <a:xfrm>
            <a:off x="2043425" y="3227855"/>
            <a:ext cx="359355" cy="301190"/>
            <a:chOff x="2599825" y="3689700"/>
            <a:chExt cx="429850" cy="360275"/>
          </a:xfrm>
        </p:grpSpPr>
        <p:sp>
          <p:nvSpPr>
            <p:cNvPr id="353" name="Google Shape;353;p14"/>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14"/>
          <p:cNvGrpSpPr/>
          <p:nvPr/>
        </p:nvGrpSpPr>
        <p:grpSpPr>
          <a:xfrm>
            <a:off x="2624299" y="3196714"/>
            <a:ext cx="324661" cy="338956"/>
            <a:chOff x="3294650" y="3652450"/>
            <a:chExt cx="388350" cy="405450"/>
          </a:xfrm>
        </p:grpSpPr>
        <p:sp>
          <p:nvSpPr>
            <p:cNvPr id="356" name="Google Shape;356;p14"/>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14"/>
          <p:cNvGrpSpPr/>
          <p:nvPr/>
        </p:nvGrpSpPr>
        <p:grpSpPr>
          <a:xfrm>
            <a:off x="3160781" y="3239601"/>
            <a:ext cx="378750" cy="277698"/>
            <a:chOff x="3936375" y="3703750"/>
            <a:chExt cx="453050" cy="332175"/>
          </a:xfrm>
        </p:grpSpPr>
        <p:sp>
          <p:nvSpPr>
            <p:cNvPr id="360" name="Google Shape;360;p14"/>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 name="Google Shape;365;p14"/>
          <p:cNvGrpSpPr/>
          <p:nvPr/>
        </p:nvGrpSpPr>
        <p:grpSpPr>
          <a:xfrm>
            <a:off x="3724307" y="3239601"/>
            <a:ext cx="378750" cy="277698"/>
            <a:chOff x="4610450" y="3703750"/>
            <a:chExt cx="453050" cy="332175"/>
          </a:xfrm>
        </p:grpSpPr>
        <p:sp>
          <p:nvSpPr>
            <p:cNvPr id="366" name="Google Shape;366;p14"/>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14"/>
          <p:cNvGrpSpPr/>
          <p:nvPr/>
        </p:nvGrpSpPr>
        <p:grpSpPr>
          <a:xfrm>
            <a:off x="4301106" y="3211532"/>
            <a:ext cx="352207" cy="333836"/>
            <a:chOff x="5300400" y="3670175"/>
            <a:chExt cx="421300" cy="399325"/>
          </a:xfrm>
        </p:grpSpPr>
        <p:sp>
          <p:nvSpPr>
            <p:cNvPr id="369" name="Google Shape;369;p14"/>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14"/>
          <p:cNvSpPr/>
          <p:nvPr/>
        </p:nvSpPr>
        <p:spPr>
          <a:xfrm>
            <a:off x="4844905" y="3182557"/>
            <a:ext cx="392042" cy="392021"/>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 name="Google Shape;375;p14"/>
          <p:cNvGrpSpPr/>
          <p:nvPr/>
        </p:nvGrpSpPr>
        <p:grpSpPr>
          <a:xfrm>
            <a:off x="5433259" y="3207435"/>
            <a:ext cx="342008" cy="342029"/>
            <a:chOff x="6654650" y="3665275"/>
            <a:chExt cx="409100" cy="409125"/>
          </a:xfrm>
        </p:grpSpPr>
        <p:sp>
          <p:nvSpPr>
            <p:cNvPr id="376" name="Google Shape;376;p14"/>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14"/>
          <p:cNvGrpSpPr/>
          <p:nvPr/>
        </p:nvGrpSpPr>
        <p:grpSpPr>
          <a:xfrm>
            <a:off x="347223" y="3756667"/>
            <a:ext cx="370599" cy="370620"/>
            <a:chOff x="570875" y="4322250"/>
            <a:chExt cx="443300" cy="443325"/>
          </a:xfrm>
        </p:grpSpPr>
        <p:sp>
          <p:nvSpPr>
            <p:cNvPr id="379" name="Google Shape;379;p1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 name="Google Shape;383;p14"/>
          <p:cNvSpPr/>
          <p:nvPr/>
        </p:nvSpPr>
        <p:spPr>
          <a:xfrm>
            <a:off x="895469" y="3828789"/>
            <a:ext cx="401238" cy="22666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4" name="Google Shape;384;p14"/>
          <p:cNvGrpSpPr/>
          <p:nvPr/>
        </p:nvGrpSpPr>
        <p:grpSpPr>
          <a:xfrm>
            <a:off x="1524812" y="3729120"/>
            <a:ext cx="269526" cy="425712"/>
            <a:chOff x="1979475" y="4289300"/>
            <a:chExt cx="322400" cy="509225"/>
          </a:xfrm>
        </p:grpSpPr>
        <p:sp>
          <p:nvSpPr>
            <p:cNvPr id="385" name="Google Shape;385;p14"/>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4"/>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14"/>
          <p:cNvGrpSpPr/>
          <p:nvPr/>
        </p:nvGrpSpPr>
        <p:grpSpPr>
          <a:xfrm>
            <a:off x="2064346" y="3734722"/>
            <a:ext cx="318014" cy="414510"/>
            <a:chOff x="2624850" y="4296000"/>
            <a:chExt cx="380400" cy="495825"/>
          </a:xfrm>
        </p:grpSpPr>
        <p:sp>
          <p:nvSpPr>
            <p:cNvPr id="389" name="Google Shape;389;p14"/>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2" name="Google Shape;392;p14"/>
          <p:cNvSpPr/>
          <p:nvPr/>
        </p:nvSpPr>
        <p:spPr>
          <a:xfrm>
            <a:off x="3180303" y="3772127"/>
            <a:ext cx="339959" cy="33998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4"/>
          <p:cNvSpPr/>
          <p:nvPr/>
        </p:nvSpPr>
        <p:spPr>
          <a:xfrm>
            <a:off x="2616754" y="3793571"/>
            <a:ext cx="339959" cy="297094"/>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p:nvPr/>
        </p:nvSpPr>
        <p:spPr>
          <a:xfrm>
            <a:off x="3742304" y="3770601"/>
            <a:ext cx="343053" cy="343032"/>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5" name="Google Shape;395;p14"/>
          <p:cNvGrpSpPr/>
          <p:nvPr/>
        </p:nvGrpSpPr>
        <p:grpSpPr>
          <a:xfrm>
            <a:off x="4280686" y="3775560"/>
            <a:ext cx="393045" cy="332833"/>
            <a:chOff x="5275975" y="4344850"/>
            <a:chExt cx="470150" cy="398125"/>
          </a:xfrm>
        </p:grpSpPr>
        <p:sp>
          <p:nvSpPr>
            <p:cNvPr id="396" name="Google Shape;396;p14"/>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9" name="Google Shape;399;p14"/>
          <p:cNvSpPr/>
          <p:nvPr/>
        </p:nvSpPr>
        <p:spPr>
          <a:xfrm>
            <a:off x="4864301" y="3765502"/>
            <a:ext cx="353252" cy="353231"/>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14"/>
          <p:cNvGrpSpPr/>
          <p:nvPr/>
        </p:nvGrpSpPr>
        <p:grpSpPr>
          <a:xfrm>
            <a:off x="5423039" y="3748516"/>
            <a:ext cx="362448" cy="386922"/>
            <a:chOff x="6642425" y="4312500"/>
            <a:chExt cx="433550" cy="462825"/>
          </a:xfrm>
        </p:grpSpPr>
        <p:sp>
          <p:nvSpPr>
            <p:cNvPr id="401" name="Google Shape;401;p14"/>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4"/>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4" name="Google Shape;404;p14"/>
          <p:cNvSpPr/>
          <p:nvPr/>
        </p:nvSpPr>
        <p:spPr>
          <a:xfrm>
            <a:off x="299775" y="4368343"/>
            <a:ext cx="465527" cy="274647"/>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5" name="Google Shape;405;p14"/>
          <p:cNvGrpSpPr/>
          <p:nvPr/>
        </p:nvGrpSpPr>
        <p:grpSpPr>
          <a:xfrm>
            <a:off x="910227" y="4322764"/>
            <a:ext cx="371623" cy="365499"/>
            <a:chOff x="1244325" y="4999400"/>
            <a:chExt cx="444525" cy="437200"/>
          </a:xfrm>
        </p:grpSpPr>
        <p:sp>
          <p:nvSpPr>
            <p:cNvPr id="406" name="Google Shape;406;p14"/>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1" name="Google Shape;411;p14"/>
          <p:cNvGrpSpPr/>
          <p:nvPr/>
        </p:nvGrpSpPr>
        <p:grpSpPr>
          <a:xfrm>
            <a:off x="1506943" y="4311018"/>
            <a:ext cx="305265" cy="388970"/>
            <a:chOff x="1958100" y="4985350"/>
            <a:chExt cx="365150" cy="465275"/>
          </a:xfrm>
        </p:grpSpPr>
        <p:sp>
          <p:nvSpPr>
            <p:cNvPr id="412" name="Google Shape;412;p14"/>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4"/>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14"/>
          <p:cNvGrpSpPr/>
          <p:nvPr/>
        </p:nvGrpSpPr>
        <p:grpSpPr>
          <a:xfrm>
            <a:off x="2048002" y="4325815"/>
            <a:ext cx="350200" cy="359877"/>
            <a:chOff x="2605300" y="5003050"/>
            <a:chExt cx="418900" cy="430475"/>
          </a:xfrm>
        </p:grpSpPr>
        <p:sp>
          <p:nvSpPr>
            <p:cNvPr id="416" name="Google Shape;416;p14"/>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14"/>
          <p:cNvGrpSpPr/>
          <p:nvPr/>
        </p:nvGrpSpPr>
        <p:grpSpPr>
          <a:xfrm>
            <a:off x="2577336" y="4333486"/>
            <a:ext cx="418585" cy="344056"/>
            <a:chOff x="3238475" y="5012225"/>
            <a:chExt cx="500700" cy="411550"/>
          </a:xfrm>
        </p:grpSpPr>
        <p:sp>
          <p:nvSpPr>
            <p:cNvPr id="420" name="Google Shape;420;p14"/>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4"/>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4"/>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14"/>
          <p:cNvGrpSpPr/>
          <p:nvPr/>
        </p:nvGrpSpPr>
        <p:grpSpPr>
          <a:xfrm>
            <a:off x="3683970" y="4296723"/>
            <a:ext cx="459424" cy="417561"/>
            <a:chOff x="4562200" y="4968250"/>
            <a:chExt cx="549550" cy="499475"/>
          </a:xfrm>
        </p:grpSpPr>
        <p:sp>
          <p:nvSpPr>
            <p:cNvPr id="426" name="Google Shape;426;p14"/>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4"/>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14"/>
          <p:cNvGrpSpPr/>
          <p:nvPr/>
        </p:nvGrpSpPr>
        <p:grpSpPr>
          <a:xfrm>
            <a:off x="3190898" y="4320214"/>
            <a:ext cx="318516" cy="370076"/>
            <a:chOff x="3972400" y="4996350"/>
            <a:chExt cx="381000" cy="442675"/>
          </a:xfrm>
        </p:grpSpPr>
        <p:sp>
          <p:nvSpPr>
            <p:cNvPr id="432" name="Google Shape;432;p14"/>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14"/>
          <p:cNvGrpSpPr/>
          <p:nvPr/>
        </p:nvGrpSpPr>
        <p:grpSpPr>
          <a:xfrm>
            <a:off x="4251594" y="4289073"/>
            <a:ext cx="451252" cy="432860"/>
            <a:chOff x="5241175" y="4959100"/>
            <a:chExt cx="539775" cy="517775"/>
          </a:xfrm>
        </p:grpSpPr>
        <p:sp>
          <p:nvSpPr>
            <p:cNvPr id="435" name="Google Shape;435;p1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p14"/>
          <p:cNvSpPr/>
          <p:nvPr/>
        </p:nvSpPr>
        <p:spPr>
          <a:xfrm>
            <a:off x="4842355" y="4395912"/>
            <a:ext cx="397142" cy="219513"/>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14"/>
          <p:cNvGrpSpPr/>
          <p:nvPr/>
        </p:nvGrpSpPr>
        <p:grpSpPr>
          <a:xfrm>
            <a:off x="5458778" y="4353382"/>
            <a:ext cx="289444" cy="332833"/>
            <a:chOff x="6685175" y="5036025"/>
            <a:chExt cx="346225" cy="398125"/>
          </a:xfrm>
        </p:grpSpPr>
        <p:sp>
          <p:nvSpPr>
            <p:cNvPr id="443" name="Google Shape;443;p14"/>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4"/>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14"/>
          <p:cNvGrpSpPr/>
          <p:nvPr/>
        </p:nvGrpSpPr>
        <p:grpSpPr>
          <a:xfrm>
            <a:off x="6268253" y="2106199"/>
            <a:ext cx="432570" cy="421334"/>
            <a:chOff x="5926225" y="921350"/>
            <a:chExt cx="517800" cy="504350"/>
          </a:xfrm>
        </p:grpSpPr>
        <p:sp>
          <p:nvSpPr>
            <p:cNvPr id="449" name="Google Shape;449;p14"/>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1C232"/>
                </a:solidFill>
                <a:latin typeface="Arial"/>
                <a:ea typeface="Arial"/>
                <a:cs typeface="Arial"/>
                <a:sym typeface="Arial"/>
              </a:endParaRPr>
            </a:p>
          </p:txBody>
        </p:sp>
        <p:sp>
          <p:nvSpPr>
            <p:cNvPr id="450" name="Google Shape;450;p14"/>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1C232"/>
                </a:solidFill>
                <a:latin typeface="Arial"/>
                <a:ea typeface="Arial"/>
                <a:cs typeface="Arial"/>
                <a:sym typeface="Arial"/>
              </a:endParaRPr>
            </a:p>
          </p:txBody>
        </p:sp>
      </p:grpSp>
      <p:sp>
        <p:nvSpPr>
          <p:cNvPr id="451" name="Google Shape;451;p14"/>
          <p:cNvSpPr/>
          <p:nvPr/>
        </p:nvSpPr>
        <p:spPr>
          <a:xfrm>
            <a:off x="6462174" y="234225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2" name="Google Shape;452;p14"/>
          <p:cNvGrpSpPr/>
          <p:nvPr/>
        </p:nvGrpSpPr>
        <p:grpSpPr>
          <a:xfrm>
            <a:off x="7153241" y="2085579"/>
            <a:ext cx="432570" cy="421334"/>
            <a:chOff x="5926225" y="921350"/>
            <a:chExt cx="517800" cy="504350"/>
          </a:xfrm>
        </p:grpSpPr>
        <p:sp>
          <p:nvSpPr>
            <p:cNvPr id="453" name="Google Shape;453;p14"/>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5" name="Google Shape;455;p14"/>
          <p:cNvSpPr/>
          <p:nvPr/>
        </p:nvSpPr>
        <p:spPr>
          <a:xfrm>
            <a:off x="7347162" y="232163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6" name="Google Shape;456;p14"/>
          <p:cNvGrpSpPr/>
          <p:nvPr/>
        </p:nvGrpSpPr>
        <p:grpSpPr>
          <a:xfrm>
            <a:off x="6268520" y="2834621"/>
            <a:ext cx="1075937" cy="1047989"/>
            <a:chOff x="5926225" y="921350"/>
            <a:chExt cx="517800" cy="504350"/>
          </a:xfrm>
        </p:grpSpPr>
        <p:sp>
          <p:nvSpPr>
            <p:cNvPr id="457" name="Google Shape;457;p14"/>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cap="flat" cmpd="sng" w="28575">
              <a:solidFill>
                <a:schemeClr val="accent1"/>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cap="flat" cmpd="sng" w="28575">
              <a:solidFill>
                <a:schemeClr val="accent1"/>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14"/>
          <p:cNvSpPr/>
          <p:nvPr/>
        </p:nvSpPr>
        <p:spPr>
          <a:xfrm>
            <a:off x="6750834" y="3421718"/>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chemeClr val="accent4"/>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61" name="Google Shape;461;p14"/>
          <p:cNvSpPr txBox="1"/>
          <p:nvPr>
            <p:ph idx="4294967295" type="body"/>
          </p:nvPr>
        </p:nvSpPr>
        <p:spPr>
          <a:xfrm>
            <a:off x="6248575" y="4223563"/>
            <a:ext cx="2438100" cy="563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800"/>
              <a:buNone/>
            </a:pPr>
            <a:r>
              <a:rPr b="1" lang="en-US" sz="900"/>
              <a:t>Find more icons at </a:t>
            </a:r>
            <a:r>
              <a:rPr lang="en-US" sz="900" u="sng">
                <a:solidFill>
                  <a:schemeClr val="hlink"/>
                </a:solidFill>
                <a:hlinkClick r:id="rId3"/>
              </a:rPr>
              <a:t>slidescarnival.com/extra-free-resources-icons-and-maps</a:t>
            </a:r>
            <a:endParaRPr sz="900"/>
          </a:p>
          <a:p>
            <a:pPr indent="0" lvl="0" marL="0" rtl="0" algn="l">
              <a:lnSpc>
                <a:spcPct val="115000"/>
              </a:lnSpc>
              <a:spcBef>
                <a:spcPts val="600"/>
              </a:spcBef>
              <a:spcAft>
                <a:spcPts val="0"/>
              </a:spcAft>
              <a:buSzPts val="1800"/>
              <a:buNone/>
            </a:pPr>
            <a:r>
              <a:t/>
            </a:r>
            <a:endParaRPr b="1"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15"/>
          <p:cNvSpPr txBox="1"/>
          <p:nvPr/>
        </p:nvSpPr>
        <p:spPr>
          <a:xfrm>
            <a:off x="960500" y="2374250"/>
            <a:ext cx="7327500" cy="20157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0000"/>
                </a:solidFill>
                <a:latin typeface="Muli"/>
                <a:ea typeface="Muli"/>
                <a:cs typeface="Muli"/>
                <a:sym typeface="Muli"/>
              </a:rPr>
              <a:t>✋👆👉👍👤👦👧👨👩👪💃🏃💑❤😂😉😋😒😭👶😸🐟🍒🍔💣📌📖🔨🎃🎈🎨🏈🏰🌏🔌🔑</a:t>
            </a:r>
            <a:r>
              <a:rPr b="0" i="0" lang="en-US" sz="2400" u="none" cap="none" strike="noStrike">
                <a:solidFill>
                  <a:srgbClr val="FFFFFF"/>
                </a:solidFill>
                <a:highlight>
                  <a:schemeClr val="dk1"/>
                </a:highlight>
                <a:latin typeface="Muli"/>
                <a:ea typeface="Muli"/>
                <a:cs typeface="Muli"/>
                <a:sym typeface="Muli"/>
              </a:rPr>
              <a:t> and many more...</a:t>
            </a:r>
            <a:endParaRPr b="0" i="0" sz="2400" u="none" cap="none" strike="noStrike">
              <a:solidFill>
                <a:srgbClr val="FFFFFF"/>
              </a:solidFill>
              <a:highlight>
                <a:schemeClr val="dk1"/>
              </a:highlight>
              <a:latin typeface="Muli"/>
              <a:ea typeface="Muli"/>
              <a:cs typeface="Muli"/>
              <a:sym typeface="Muli"/>
            </a:endParaRPr>
          </a:p>
        </p:txBody>
      </p:sp>
      <p:sp>
        <p:nvSpPr>
          <p:cNvPr id="467" name="Google Shape;467;p15"/>
          <p:cNvSpPr txBox="1"/>
          <p:nvPr/>
        </p:nvSpPr>
        <p:spPr>
          <a:xfrm>
            <a:off x="801375" y="856414"/>
            <a:ext cx="1440600" cy="129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9600" u="none" cap="none" strike="noStrike">
                <a:solidFill>
                  <a:srgbClr val="F1C232"/>
                </a:solidFill>
                <a:latin typeface="Arial"/>
                <a:ea typeface="Arial"/>
                <a:cs typeface="Arial"/>
                <a:sym typeface="Arial"/>
              </a:rPr>
              <a:t>😉</a:t>
            </a:r>
            <a:endParaRPr b="0" i="0" sz="9600" u="none" cap="none" strike="noStrike">
              <a:solidFill>
                <a:srgbClr val="F1C232"/>
              </a:solidFill>
              <a:latin typeface="Arial"/>
              <a:ea typeface="Arial"/>
              <a:cs typeface="Arial"/>
              <a:sym typeface="Arial"/>
            </a:endParaRPr>
          </a:p>
        </p:txBody>
      </p:sp>
      <p:sp>
        <p:nvSpPr>
          <p:cNvPr id="468" name="Google Shape;468;p1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69" name="Google Shape;469;p15"/>
          <p:cNvSpPr txBox="1"/>
          <p:nvPr>
            <p:ph idx="4294967295" type="body"/>
          </p:nvPr>
        </p:nvSpPr>
        <p:spPr>
          <a:xfrm>
            <a:off x="2429125" y="780225"/>
            <a:ext cx="6051300" cy="1151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800"/>
              <a:buNone/>
            </a:pPr>
            <a:r>
              <a:rPr b="1" lang="en-US" sz="1400"/>
              <a:t>You can also use any emoji as an icon!</a:t>
            </a:r>
            <a:br>
              <a:rPr lang="en-US" sz="1400"/>
            </a:br>
            <a:r>
              <a:rPr lang="en-US" sz="1400"/>
              <a:t>And of course it resizes without losing quality.</a:t>
            </a:r>
            <a:br>
              <a:rPr lang="en-US" sz="1400"/>
            </a:br>
            <a:br>
              <a:rPr lang="en-US" sz="1400"/>
            </a:br>
            <a:r>
              <a:rPr lang="en-US" sz="1400"/>
              <a:t>How? Follow Google instructions </a:t>
            </a:r>
            <a:r>
              <a:rPr lang="en-US" sz="1400" u="sng">
                <a:solidFill>
                  <a:schemeClr val="hlink"/>
                </a:solidFill>
                <a:hlinkClick r:id="rId3"/>
              </a:rPr>
              <a:t>https://twitter.com/googledocs/status/730087240156643328</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2"/>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a:t>Glossary</a:t>
            </a:r>
            <a:endParaRPr/>
          </a:p>
        </p:txBody>
      </p:sp>
      <p:sp>
        <p:nvSpPr>
          <p:cNvPr id="55" name="Google Shape;55;p2"/>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p>
            <a:pPr indent="-342900" lvl="0" marL="342900" rtl="0" algn="l">
              <a:lnSpc>
                <a:spcPct val="115000"/>
              </a:lnSpc>
              <a:spcBef>
                <a:spcPts val="600"/>
              </a:spcBef>
              <a:spcAft>
                <a:spcPts val="0"/>
              </a:spcAft>
              <a:buSzPts val="2400"/>
              <a:buChar char="⬡"/>
            </a:pPr>
            <a:r>
              <a:rPr lang="en-US" sz="1200"/>
              <a:t>Overview of Network Security and IDPS</a:t>
            </a:r>
            <a:endParaRPr/>
          </a:p>
          <a:p>
            <a:pPr indent="-342900" lvl="0" marL="342900" rtl="0" algn="l">
              <a:lnSpc>
                <a:spcPct val="115000"/>
              </a:lnSpc>
              <a:spcBef>
                <a:spcPts val="600"/>
              </a:spcBef>
              <a:spcAft>
                <a:spcPts val="0"/>
              </a:spcAft>
              <a:buSzPts val="2400"/>
              <a:buChar char="⬡"/>
            </a:pPr>
            <a:r>
              <a:rPr lang="en-US" sz="1200"/>
              <a:t>Basics of Network Vulnerability</a:t>
            </a:r>
            <a:endParaRPr/>
          </a:p>
          <a:p>
            <a:pPr indent="-342900" lvl="0" marL="342900" rtl="0" algn="l">
              <a:lnSpc>
                <a:spcPct val="115000"/>
              </a:lnSpc>
              <a:spcBef>
                <a:spcPts val="600"/>
              </a:spcBef>
              <a:spcAft>
                <a:spcPts val="0"/>
              </a:spcAft>
              <a:buSzPts val="2400"/>
              <a:buChar char="⬡"/>
            </a:pPr>
            <a:r>
              <a:rPr lang="en-US" sz="1200"/>
              <a:t>Threats to Network Security</a:t>
            </a:r>
            <a:endParaRPr/>
          </a:p>
          <a:p>
            <a:pPr indent="-342900" lvl="0" marL="342900" rtl="0" algn="l">
              <a:lnSpc>
                <a:spcPct val="115000"/>
              </a:lnSpc>
              <a:spcBef>
                <a:spcPts val="600"/>
              </a:spcBef>
              <a:spcAft>
                <a:spcPts val="0"/>
              </a:spcAft>
              <a:buSzPts val="2400"/>
              <a:buChar char="⬡"/>
            </a:pPr>
            <a:r>
              <a:rPr lang="en-US" sz="1200"/>
              <a:t>Detection and Prevention</a:t>
            </a:r>
            <a:endParaRPr/>
          </a:p>
          <a:p>
            <a:pPr indent="-342900" lvl="0" marL="342900" rtl="0" algn="l">
              <a:lnSpc>
                <a:spcPct val="115000"/>
              </a:lnSpc>
              <a:spcBef>
                <a:spcPts val="600"/>
              </a:spcBef>
              <a:spcAft>
                <a:spcPts val="0"/>
              </a:spcAft>
              <a:buSzPts val="2400"/>
              <a:buChar char="⬡"/>
            </a:pPr>
            <a:r>
              <a:rPr lang="en-US" sz="1200"/>
              <a:t>Recovery</a:t>
            </a:r>
            <a:endParaRPr/>
          </a:p>
          <a:p>
            <a:pPr indent="-342900" lvl="0" marL="342900" rtl="0" algn="l">
              <a:lnSpc>
                <a:spcPct val="115000"/>
              </a:lnSpc>
              <a:spcBef>
                <a:spcPts val="600"/>
              </a:spcBef>
              <a:spcAft>
                <a:spcPts val="0"/>
              </a:spcAft>
              <a:buSzPts val="2400"/>
              <a:buChar char="⬡"/>
            </a:pPr>
            <a:r>
              <a:rPr lang="en-US" sz="1200"/>
              <a:t>References</a:t>
            </a:r>
            <a:endParaRPr/>
          </a:p>
          <a:p>
            <a:pPr indent="-342900" lvl="0" marL="342900" rtl="0" algn="l">
              <a:lnSpc>
                <a:spcPct val="115000"/>
              </a:lnSpc>
              <a:spcBef>
                <a:spcPts val="600"/>
              </a:spcBef>
              <a:spcAft>
                <a:spcPts val="0"/>
              </a:spcAft>
              <a:buSzPts val="2400"/>
              <a:buChar char="⬡"/>
            </a:pPr>
            <a:r>
              <a:rPr lang="en-US" sz="1200"/>
              <a:t>Conclusion</a:t>
            </a:r>
            <a:endParaRPr/>
          </a:p>
          <a:p>
            <a:pPr indent="-273050" lvl="0" marL="342900" rtl="0" algn="l">
              <a:lnSpc>
                <a:spcPct val="115000"/>
              </a:lnSpc>
              <a:spcBef>
                <a:spcPts val="600"/>
              </a:spcBef>
              <a:spcAft>
                <a:spcPts val="0"/>
              </a:spcAft>
              <a:buClr>
                <a:schemeClr val="dk1"/>
              </a:buClr>
              <a:buSzPts val="1100"/>
              <a:buFont typeface="Muli"/>
              <a:buNone/>
            </a:pPr>
            <a:r>
              <a:t/>
            </a:r>
            <a:endParaRPr/>
          </a:p>
        </p:txBody>
      </p:sp>
      <p:sp>
        <p:nvSpPr>
          <p:cNvPr id="56" name="Google Shape;56;p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3"/>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a:t>Overview</a:t>
            </a:r>
            <a:endParaRPr/>
          </a:p>
        </p:txBody>
      </p:sp>
      <p:sp>
        <p:nvSpPr>
          <p:cNvPr id="62" name="Google Shape;62;p3"/>
          <p:cNvSpPr txBox="1"/>
          <p:nvPr>
            <p:ph idx="1" type="body"/>
          </p:nvPr>
        </p:nvSpPr>
        <p:spPr>
          <a:xfrm>
            <a:off x="580550" y="1004650"/>
            <a:ext cx="8199600" cy="1588800"/>
          </a:xfrm>
          <a:prstGeom prst="rect">
            <a:avLst/>
          </a:prstGeom>
          <a:noFill/>
          <a:ln>
            <a:noFill/>
          </a:ln>
        </p:spPr>
        <p:txBody>
          <a:bodyPr anchorCtr="0" anchor="t" bIns="0" lIns="0" spcFirstLastPara="1" rIns="0" wrap="square" tIns="0">
            <a:noAutofit/>
          </a:bodyPr>
          <a:lstStyle/>
          <a:p>
            <a:pPr indent="-342900" lvl="0" marL="342900" rtl="0" algn="l">
              <a:lnSpc>
                <a:spcPct val="115000"/>
              </a:lnSpc>
              <a:spcBef>
                <a:spcPts val="600"/>
              </a:spcBef>
              <a:spcAft>
                <a:spcPts val="0"/>
              </a:spcAft>
              <a:buSzPts val="2400"/>
              <a:buChar char="⬡"/>
            </a:pPr>
            <a:r>
              <a:rPr lang="en-US" sz="1200"/>
              <a:t>Network attacks.</a:t>
            </a:r>
            <a:endParaRPr/>
          </a:p>
          <a:p>
            <a:pPr indent="-342900" lvl="1" marL="800100" rtl="0" algn="l">
              <a:lnSpc>
                <a:spcPct val="115000"/>
              </a:lnSpc>
              <a:spcBef>
                <a:spcPts val="0"/>
              </a:spcBef>
              <a:spcAft>
                <a:spcPts val="0"/>
              </a:spcAft>
              <a:buSzPts val="2400"/>
              <a:buChar char="∙"/>
            </a:pPr>
            <a:r>
              <a:rPr lang="en-US" sz="1200"/>
              <a:t>Methods are improving, and it’s cheaper and easier to launch network attacks. </a:t>
            </a:r>
            <a:endParaRPr/>
          </a:p>
          <a:p>
            <a:pPr indent="-342900" lvl="0" marL="342900" rtl="0" algn="l">
              <a:lnSpc>
                <a:spcPct val="115000"/>
              </a:lnSpc>
              <a:spcBef>
                <a:spcPts val="600"/>
              </a:spcBef>
              <a:spcAft>
                <a:spcPts val="0"/>
              </a:spcAft>
              <a:buSzPts val="2400"/>
              <a:buChar char="⬡"/>
            </a:pPr>
            <a:r>
              <a:rPr lang="en-US" sz="1200"/>
              <a:t>Attacks are mainly focused on organizations</a:t>
            </a:r>
            <a:endParaRPr/>
          </a:p>
          <a:p>
            <a:pPr indent="-342900" lvl="1" marL="800100" rtl="0" algn="l">
              <a:lnSpc>
                <a:spcPct val="115000"/>
              </a:lnSpc>
              <a:spcBef>
                <a:spcPts val="0"/>
              </a:spcBef>
              <a:spcAft>
                <a:spcPts val="0"/>
              </a:spcAft>
              <a:buSzPts val="2400"/>
              <a:buChar char="∙"/>
            </a:pPr>
            <a:r>
              <a:rPr lang="en-US" sz="1200"/>
              <a:t>Organizations are suffering from these attacks as they are the main target for network attacks.</a:t>
            </a:r>
            <a:endParaRPr/>
          </a:p>
          <a:p>
            <a:pPr indent="-342900" lvl="1" marL="800100" rtl="0" algn="l">
              <a:lnSpc>
                <a:spcPct val="115000"/>
              </a:lnSpc>
              <a:spcBef>
                <a:spcPts val="0"/>
              </a:spcBef>
              <a:spcAft>
                <a:spcPts val="0"/>
              </a:spcAft>
              <a:buSzPts val="2400"/>
              <a:buChar char="∙"/>
            </a:pPr>
            <a:r>
              <a:rPr lang="en-US" sz="1200"/>
              <a:t>Competitive intelligence: attacker wants to know the secrets to about the organization’s financials, products, services or other business secrets.</a:t>
            </a:r>
            <a:endParaRPr/>
          </a:p>
          <a:p>
            <a:pPr indent="-342900" lvl="1" marL="800100" rtl="0" algn="l">
              <a:lnSpc>
                <a:spcPct val="115000"/>
              </a:lnSpc>
              <a:spcBef>
                <a:spcPts val="0"/>
              </a:spcBef>
              <a:spcAft>
                <a:spcPts val="0"/>
              </a:spcAft>
              <a:buSzPts val="2400"/>
              <a:buChar char="∙"/>
            </a:pPr>
            <a:r>
              <a:rPr lang="en-US" sz="1200"/>
              <a:t>Harming the organization: attacker intends to harm or disable the organization’ network operations.</a:t>
            </a:r>
            <a:endParaRPr/>
          </a:p>
          <a:p>
            <a:pPr indent="-342900" lvl="0" marL="342900" rtl="0" algn="l">
              <a:lnSpc>
                <a:spcPct val="115000"/>
              </a:lnSpc>
              <a:spcBef>
                <a:spcPts val="600"/>
              </a:spcBef>
              <a:spcAft>
                <a:spcPts val="0"/>
              </a:spcAft>
              <a:buSzPts val="2400"/>
              <a:buChar char="⬡"/>
            </a:pPr>
            <a:r>
              <a:rPr lang="en-US" sz="1200"/>
              <a:t>Intrusion Detection and Prevention System</a:t>
            </a:r>
            <a:endParaRPr/>
          </a:p>
          <a:p>
            <a:pPr indent="-342900" lvl="1" marL="800100" rtl="0" algn="l">
              <a:lnSpc>
                <a:spcPct val="115000"/>
              </a:lnSpc>
              <a:spcBef>
                <a:spcPts val="0"/>
              </a:spcBef>
              <a:spcAft>
                <a:spcPts val="0"/>
              </a:spcAft>
              <a:buSzPts val="2400"/>
              <a:buChar char="∙"/>
            </a:pPr>
            <a:r>
              <a:rPr lang="en-US" sz="1200"/>
              <a:t>Monitors analyzes computer network traffics and notifies the network administrator in an event of an attack.</a:t>
            </a:r>
            <a:endParaRPr/>
          </a:p>
          <a:p>
            <a:pPr indent="-190500" lvl="0" marL="342900" rtl="0" algn="l">
              <a:lnSpc>
                <a:spcPct val="115000"/>
              </a:lnSpc>
              <a:spcBef>
                <a:spcPts val="600"/>
              </a:spcBef>
              <a:spcAft>
                <a:spcPts val="0"/>
              </a:spcAft>
              <a:buSzPts val="2400"/>
              <a:buNone/>
            </a:pPr>
            <a:r>
              <a:t/>
            </a:r>
            <a:endParaRPr sz="2000"/>
          </a:p>
        </p:txBody>
      </p:sp>
      <p:sp>
        <p:nvSpPr>
          <p:cNvPr id="63" name="Google Shape;63;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4"/>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sz="1800"/>
              <a:t>Threats to Network Security</a:t>
            </a:r>
            <a:endParaRPr/>
          </a:p>
        </p:txBody>
      </p:sp>
      <p:sp>
        <p:nvSpPr>
          <p:cNvPr id="69" name="Google Shape;69;p4"/>
          <p:cNvSpPr txBox="1"/>
          <p:nvPr>
            <p:ph idx="1" type="body"/>
          </p:nvPr>
        </p:nvSpPr>
        <p:spPr>
          <a:xfrm>
            <a:off x="580550" y="1352549"/>
            <a:ext cx="6133332" cy="3584975"/>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US" sz="1400"/>
              <a:t>Network Attacks on Organizations</a:t>
            </a:r>
            <a:endParaRPr/>
          </a:p>
          <a:p>
            <a:pPr indent="-381000" lvl="1" marL="914400" rtl="0" algn="l">
              <a:lnSpc>
                <a:spcPct val="115000"/>
              </a:lnSpc>
              <a:spcBef>
                <a:spcPts val="0"/>
              </a:spcBef>
              <a:spcAft>
                <a:spcPts val="0"/>
              </a:spcAft>
              <a:buSzPts val="2400"/>
              <a:buChar char="∙"/>
            </a:pPr>
            <a:r>
              <a:rPr lang="en-US" sz="1200"/>
              <a:t>Phishing: </a:t>
            </a:r>
            <a:endParaRPr/>
          </a:p>
          <a:p>
            <a:pPr indent="-381000" lvl="2" marL="1371600" rtl="0" algn="l">
              <a:lnSpc>
                <a:spcPct val="115000"/>
              </a:lnSpc>
              <a:spcBef>
                <a:spcPts val="0"/>
              </a:spcBef>
              <a:spcAft>
                <a:spcPts val="0"/>
              </a:spcAft>
              <a:buSzPts val="2400"/>
              <a:buChar char="∙"/>
            </a:pPr>
            <a:r>
              <a:rPr lang="en-US" sz="1200"/>
              <a:t>Misleading e-mails, tricking someone into giving confidential information (like passwords and credit card information) on a fake web page or email form pretending to come from a legitimate</a:t>
            </a:r>
            <a:endParaRPr/>
          </a:p>
          <a:p>
            <a:pPr indent="-381000" lvl="1" marL="914400" rtl="0" algn="l">
              <a:lnSpc>
                <a:spcPct val="115000"/>
              </a:lnSpc>
              <a:spcBef>
                <a:spcPts val="0"/>
              </a:spcBef>
              <a:spcAft>
                <a:spcPts val="0"/>
              </a:spcAft>
              <a:buSzPts val="2400"/>
              <a:buChar char="∙"/>
            </a:pPr>
            <a:r>
              <a:rPr lang="en-US" sz="1200"/>
              <a:t>Ransomware:</a:t>
            </a:r>
            <a:endParaRPr/>
          </a:p>
          <a:p>
            <a:pPr indent="-381000" lvl="2" marL="1371600" rtl="0" algn="l">
              <a:lnSpc>
                <a:spcPct val="115000"/>
              </a:lnSpc>
              <a:spcBef>
                <a:spcPts val="0"/>
              </a:spcBef>
              <a:spcAft>
                <a:spcPts val="0"/>
              </a:spcAft>
              <a:buSzPts val="2400"/>
              <a:buChar char="∙"/>
            </a:pPr>
            <a:r>
              <a:rPr lang="en-US" sz="1200"/>
              <a:t>Type of malware that will encrypt all your files on a Windows Operating System, which makes them inaccessible, then will have a screen displayed asking for money in return for a key that will unlock your files. </a:t>
            </a:r>
            <a:endParaRPr/>
          </a:p>
          <a:p>
            <a:pPr indent="-228600" lvl="1" marL="914400" rtl="0" algn="l">
              <a:lnSpc>
                <a:spcPct val="115000"/>
              </a:lnSpc>
              <a:spcBef>
                <a:spcPts val="0"/>
              </a:spcBef>
              <a:spcAft>
                <a:spcPts val="0"/>
              </a:spcAft>
              <a:buSzPts val="2400"/>
              <a:buNone/>
            </a:pPr>
            <a:r>
              <a:t/>
            </a:r>
            <a:endParaRPr sz="1200"/>
          </a:p>
          <a:p>
            <a:pPr indent="-228600" lvl="1" marL="914400" rtl="0" algn="l">
              <a:lnSpc>
                <a:spcPct val="115000"/>
              </a:lnSpc>
              <a:spcBef>
                <a:spcPts val="0"/>
              </a:spcBef>
              <a:spcAft>
                <a:spcPts val="0"/>
              </a:spcAft>
              <a:buSzPts val="2400"/>
              <a:buNone/>
            </a:pPr>
            <a:r>
              <a:t/>
            </a:r>
            <a:endParaRPr sz="1200"/>
          </a:p>
          <a:p>
            <a:pPr indent="-228600" lvl="2" marL="1371600" rtl="0" algn="l">
              <a:lnSpc>
                <a:spcPct val="115000"/>
              </a:lnSpc>
              <a:spcBef>
                <a:spcPts val="0"/>
              </a:spcBef>
              <a:spcAft>
                <a:spcPts val="0"/>
              </a:spcAft>
              <a:buSzPts val="2400"/>
              <a:buNone/>
            </a:pPr>
            <a:r>
              <a:t/>
            </a:r>
            <a:endParaRPr sz="1200"/>
          </a:p>
          <a:p>
            <a:pPr indent="0" lvl="1" marL="533400" rtl="0" algn="l">
              <a:lnSpc>
                <a:spcPct val="115000"/>
              </a:lnSpc>
              <a:spcBef>
                <a:spcPts val="0"/>
              </a:spcBef>
              <a:spcAft>
                <a:spcPts val="0"/>
              </a:spcAft>
              <a:buSzPts val="2400"/>
              <a:buNone/>
            </a:pPr>
            <a:r>
              <a:t/>
            </a:r>
            <a:endParaRPr sz="1800"/>
          </a:p>
        </p:txBody>
      </p:sp>
      <p:sp>
        <p:nvSpPr>
          <p:cNvPr id="70" name="Google Shape;70;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1" name="Google Shape;71;p4"/>
          <p:cNvPicPr preferRelativeResize="0"/>
          <p:nvPr/>
        </p:nvPicPr>
        <p:blipFill rotWithShape="1">
          <a:blip r:embed="rId3">
            <a:alphaModFix/>
          </a:blip>
          <a:srcRect b="0" l="0" r="0" t="0"/>
          <a:stretch/>
        </p:blipFill>
        <p:spPr>
          <a:xfrm>
            <a:off x="7101362" y="1629514"/>
            <a:ext cx="1717628" cy="897601"/>
          </a:xfrm>
          <a:prstGeom prst="rect">
            <a:avLst/>
          </a:prstGeom>
          <a:noFill/>
          <a:ln>
            <a:noFill/>
          </a:ln>
        </p:spPr>
      </p:pic>
      <p:pic>
        <p:nvPicPr>
          <p:cNvPr id="72" name="Google Shape;72;p4"/>
          <p:cNvPicPr preferRelativeResize="0"/>
          <p:nvPr/>
        </p:nvPicPr>
        <p:blipFill rotWithShape="1">
          <a:blip r:embed="rId4">
            <a:alphaModFix/>
          </a:blip>
          <a:srcRect b="0" l="0" r="0" t="0"/>
          <a:stretch/>
        </p:blipFill>
        <p:spPr>
          <a:xfrm>
            <a:off x="6954656" y="1768017"/>
            <a:ext cx="831110" cy="911453"/>
          </a:xfrm>
          <a:prstGeom prst="rect">
            <a:avLst/>
          </a:prstGeom>
          <a:noFill/>
          <a:ln>
            <a:noFill/>
          </a:ln>
        </p:spPr>
      </p:pic>
      <p:pic>
        <p:nvPicPr>
          <p:cNvPr id="73" name="Google Shape;73;p4"/>
          <p:cNvPicPr preferRelativeResize="0"/>
          <p:nvPr/>
        </p:nvPicPr>
        <p:blipFill rotWithShape="1">
          <a:blip r:embed="rId5">
            <a:alphaModFix/>
          </a:blip>
          <a:srcRect b="0" l="0" r="0" t="0"/>
          <a:stretch/>
        </p:blipFill>
        <p:spPr>
          <a:xfrm>
            <a:off x="8064596" y="1230580"/>
            <a:ext cx="778473" cy="911453"/>
          </a:xfrm>
          <a:prstGeom prst="rect">
            <a:avLst/>
          </a:prstGeom>
          <a:noFill/>
          <a:ln>
            <a:noFill/>
          </a:ln>
        </p:spPr>
      </p:pic>
      <p:pic>
        <p:nvPicPr>
          <p:cNvPr id="74" name="Google Shape;74;p4"/>
          <p:cNvPicPr preferRelativeResize="0"/>
          <p:nvPr/>
        </p:nvPicPr>
        <p:blipFill rotWithShape="1">
          <a:blip r:embed="rId6">
            <a:alphaModFix/>
          </a:blip>
          <a:srcRect b="0" l="0" r="0" t="0"/>
          <a:stretch/>
        </p:blipFill>
        <p:spPr>
          <a:xfrm>
            <a:off x="7653037" y="913357"/>
            <a:ext cx="778473" cy="911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5"/>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A458FF"/>
              </a:buClr>
              <a:buSzPts val="3200"/>
              <a:buNone/>
            </a:pPr>
            <a:r>
              <a:rPr lang="en-US" sz="1800">
                <a:solidFill>
                  <a:srgbClr val="FFFFFF"/>
                </a:solidFill>
              </a:rPr>
              <a:t>Network Attacks on Organizations Cont.</a:t>
            </a:r>
            <a:endParaRPr/>
          </a:p>
        </p:txBody>
      </p:sp>
      <p:sp>
        <p:nvSpPr>
          <p:cNvPr id="80" name="Google Shape;80;p5"/>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Clr>
                <a:srgbClr val="A458FF"/>
              </a:buClr>
              <a:buSzPts val="2400"/>
              <a:buChar char="⬡"/>
            </a:pPr>
            <a:r>
              <a:rPr lang="en-US" sz="1400">
                <a:solidFill>
                  <a:srgbClr val="FFFFFF"/>
                </a:solidFill>
              </a:rPr>
              <a:t>DoS/DDoS</a:t>
            </a:r>
            <a:endParaRPr/>
          </a:p>
          <a:p>
            <a:pPr indent="-381000" lvl="1" marL="914400" rtl="0" algn="l">
              <a:lnSpc>
                <a:spcPct val="115000"/>
              </a:lnSpc>
              <a:spcBef>
                <a:spcPts val="0"/>
              </a:spcBef>
              <a:spcAft>
                <a:spcPts val="0"/>
              </a:spcAft>
              <a:buClr>
                <a:srgbClr val="A458FF"/>
              </a:buClr>
              <a:buSzPts val="2400"/>
              <a:buChar char="∙"/>
            </a:pPr>
            <a:r>
              <a:rPr lang="en-US" sz="1200">
                <a:solidFill>
                  <a:srgbClr val="FFFFFF"/>
                </a:solidFill>
              </a:rPr>
              <a:t>Denial of Service (DoS): Massive number of packet sent from one location to a server, in which server becomes overloaded and crashes</a:t>
            </a:r>
            <a:endParaRPr/>
          </a:p>
          <a:p>
            <a:pPr indent="-381000" lvl="1" marL="914400" rtl="0" algn="l">
              <a:lnSpc>
                <a:spcPct val="115000"/>
              </a:lnSpc>
              <a:spcBef>
                <a:spcPts val="0"/>
              </a:spcBef>
              <a:spcAft>
                <a:spcPts val="0"/>
              </a:spcAft>
              <a:buClr>
                <a:srgbClr val="A458FF"/>
              </a:buClr>
              <a:buSzPts val="2400"/>
              <a:buChar char="∙"/>
            </a:pPr>
            <a:r>
              <a:rPr lang="en-US" sz="1200">
                <a:solidFill>
                  <a:srgbClr val="FFFFFF"/>
                </a:solidFill>
              </a:rPr>
              <a:t>DDoS:  Massive number of packet get sent from multiple locations using bot computers to a server, in which the server becomes overloaded and crashes</a:t>
            </a:r>
            <a:endParaRPr/>
          </a:p>
          <a:p>
            <a:pPr indent="-381000" lvl="0" marL="457200" rtl="0" algn="l">
              <a:lnSpc>
                <a:spcPct val="115000"/>
              </a:lnSpc>
              <a:spcBef>
                <a:spcPts val="600"/>
              </a:spcBef>
              <a:spcAft>
                <a:spcPts val="0"/>
              </a:spcAft>
              <a:buClr>
                <a:srgbClr val="A458FF"/>
              </a:buClr>
              <a:buSzPts val="2400"/>
              <a:buChar char="⬡"/>
            </a:pPr>
            <a:r>
              <a:rPr lang="en-US" sz="1400">
                <a:solidFill>
                  <a:srgbClr val="FFFFFF"/>
                </a:solidFill>
              </a:rPr>
              <a:t>Preventing DoS/DDoS Attacks</a:t>
            </a:r>
            <a:endParaRPr/>
          </a:p>
          <a:p>
            <a:pPr indent="-381000" lvl="1" marL="914400" rtl="0" algn="l">
              <a:lnSpc>
                <a:spcPct val="115000"/>
              </a:lnSpc>
              <a:spcBef>
                <a:spcPts val="0"/>
              </a:spcBef>
              <a:spcAft>
                <a:spcPts val="0"/>
              </a:spcAft>
              <a:buClr>
                <a:srgbClr val="A458FF"/>
              </a:buClr>
              <a:buSzPts val="2400"/>
              <a:buChar char="∙"/>
            </a:pPr>
            <a:r>
              <a:rPr lang="en-US" sz="1200">
                <a:solidFill>
                  <a:srgbClr val="FFFFFF"/>
                </a:solidFill>
              </a:rPr>
              <a:t>Invest in an Anti-DoS/DDoS tool which some of these tools are cloud based tools, some tools do come with a free option such as Cloudflare, but its highly recommended to choose the best plan for your organization to prevent these attacks.</a:t>
            </a:r>
            <a:endParaRPr/>
          </a:p>
          <a:p>
            <a:pPr indent="-228600" lvl="2" marL="1371600" rtl="0" algn="l">
              <a:lnSpc>
                <a:spcPct val="115000"/>
              </a:lnSpc>
              <a:spcBef>
                <a:spcPts val="0"/>
              </a:spcBef>
              <a:spcAft>
                <a:spcPts val="0"/>
              </a:spcAft>
              <a:buClr>
                <a:srgbClr val="A458FF"/>
              </a:buClr>
              <a:buSzPts val="2400"/>
              <a:buNone/>
            </a:pPr>
            <a:r>
              <a:t/>
            </a:r>
            <a:endParaRPr sz="1200">
              <a:solidFill>
                <a:srgbClr val="FFFFFF"/>
              </a:solidFill>
            </a:endParaRPr>
          </a:p>
          <a:p>
            <a:pPr indent="0" lvl="0" marL="76200" rtl="0" algn="l">
              <a:lnSpc>
                <a:spcPct val="115000"/>
              </a:lnSpc>
              <a:spcBef>
                <a:spcPts val="600"/>
              </a:spcBef>
              <a:spcAft>
                <a:spcPts val="0"/>
              </a:spcAft>
              <a:buSzPts val="2400"/>
              <a:buNone/>
            </a:pPr>
            <a:r>
              <a:t/>
            </a:r>
            <a:endParaRPr sz="1200"/>
          </a:p>
        </p:txBody>
      </p:sp>
      <p:sp>
        <p:nvSpPr>
          <p:cNvPr id="81" name="Google Shape;81;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6"/>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1" marL="0" rtl="0" algn="l">
              <a:lnSpc>
                <a:spcPct val="100000"/>
              </a:lnSpc>
              <a:spcBef>
                <a:spcPts val="0"/>
              </a:spcBef>
              <a:spcAft>
                <a:spcPts val="0"/>
              </a:spcAft>
              <a:buSzPts val="3200"/>
              <a:buNone/>
            </a:pPr>
            <a:br>
              <a:rPr lang="en-US" sz="2400"/>
            </a:br>
            <a:r>
              <a:rPr lang="en-US" sz="1800"/>
              <a:t>Cont. Threats to Network Security</a:t>
            </a:r>
            <a:endParaRPr/>
          </a:p>
        </p:txBody>
      </p:sp>
      <p:sp>
        <p:nvSpPr>
          <p:cNvPr id="87" name="Google Shape;87;p6"/>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US" sz="1600"/>
              <a:t>DNS Spoofing</a:t>
            </a:r>
            <a:endParaRPr/>
          </a:p>
          <a:p>
            <a:pPr indent="-381000" lvl="1" marL="914400" rtl="0" algn="l">
              <a:lnSpc>
                <a:spcPct val="115000"/>
              </a:lnSpc>
              <a:spcBef>
                <a:spcPts val="0"/>
              </a:spcBef>
              <a:spcAft>
                <a:spcPts val="0"/>
              </a:spcAft>
              <a:buSzPts val="2400"/>
              <a:buChar char="∙"/>
            </a:pPr>
            <a:r>
              <a:rPr lang="en-US" sz="1200"/>
              <a:t>An attack in which the cyber attacker tricks your computer into thinking its going to a legitimate website but in fact it’s not, in which the attacker gains access to your DNS cache to steal your personal data/credentials.</a:t>
            </a:r>
            <a:endParaRPr/>
          </a:p>
          <a:p>
            <a:pPr indent="-381000" lvl="0" marL="457200" rtl="0" algn="l">
              <a:lnSpc>
                <a:spcPct val="115000"/>
              </a:lnSpc>
              <a:spcBef>
                <a:spcPts val="600"/>
              </a:spcBef>
              <a:spcAft>
                <a:spcPts val="0"/>
              </a:spcAft>
              <a:buSzPts val="2400"/>
              <a:buChar char="⬡"/>
            </a:pPr>
            <a:r>
              <a:rPr lang="en-US" sz="1600"/>
              <a:t>Misconfiguration</a:t>
            </a:r>
            <a:endParaRPr/>
          </a:p>
          <a:p>
            <a:pPr indent="-381000" lvl="1" marL="914400" rtl="0" algn="l">
              <a:lnSpc>
                <a:spcPct val="115000"/>
              </a:lnSpc>
              <a:spcBef>
                <a:spcPts val="0"/>
              </a:spcBef>
              <a:spcAft>
                <a:spcPts val="0"/>
              </a:spcAft>
              <a:buSzPts val="2400"/>
              <a:buChar char="∙"/>
            </a:pPr>
            <a:r>
              <a:rPr lang="en-US" sz="1200"/>
              <a:t>System’s default account password is blank or leaving the organization’s network password unsecured. </a:t>
            </a:r>
            <a:endParaRPr/>
          </a:p>
          <a:p>
            <a:pPr indent="-381000" lvl="0" marL="457200" rtl="0" algn="l">
              <a:lnSpc>
                <a:spcPct val="115000"/>
              </a:lnSpc>
              <a:spcBef>
                <a:spcPts val="600"/>
              </a:spcBef>
              <a:spcAft>
                <a:spcPts val="0"/>
              </a:spcAft>
              <a:buSzPts val="2400"/>
              <a:buChar char="⬡"/>
            </a:pPr>
            <a:r>
              <a:rPr lang="en-US" sz="1600"/>
              <a:t>Social Engineering</a:t>
            </a:r>
            <a:endParaRPr/>
          </a:p>
          <a:p>
            <a:pPr indent="-381000" lvl="1" marL="914400" rtl="0" algn="l">
              <a:lnSpc>
                <a:spcPct val="115000"/>
              </a:lnSpc>
              <a:spcBef>
                <a:spcPts val="0"/>
              </a:spcBef>
              <a:spcAft>
                <a:spcPts val="0"/>
              </a:spcAft>
              <a:buSzPts val="2400"/>
              <a:buChar char="∙"/>
            </a:pPr>
            <a:r>
              <a:rPr lang="en-US" sz="1200"/>
              <a:t>Commonly used technique by a social engineers is someone who poses as and IT staff and asks employees for their password in order to fix an issue with their account, an IT staff would never ask for an employee password in most cases. </a:t>
            </a:r>
            <a:endParaRPr/>
          </a:p>
          <a:p>
            <a:pPr indent="0" lvl="0" marL="76200" rtl="0" algn="l">
              <a:lnSpc>
                <a:spcPct val="115000"/>
              </a:lnSpc>
              <a:spcBef>
                <a:spcPts val="600"/>
              </a:spcBef>
              <a:spcAft>
                <a:spcPts val="0"/>
              </a:spcAft>
              <a:buSzPts val="2400"/>
              <a:buNone/>
            </a:pPr>
            <a:br>
              <a:rPr lang="en-US" sz="1600"/>
            </a:br>
            <a:endParaRPr sz="1600"/>
          </a:p>
        </p:txBody>
      </p:sp>
      <p:sp>
        <p:nvSpPr>
          <p:cNvPr id="88" name="Google Shape;88;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7"/>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sz="1600"/>
              <a:t>Industries affected</a:t>
            </a:r>
            <a:endParaRPr/>
          </a:p>
        </p:txBody>
      </p:sp>
      <p:pic>
        <p:nvPicPr>
          <p:cNvPr id="94" name="Google Shape;94;p7"/>
          <p:cNvPicPr preferRelativeResize="0"/>
          <p:nvPr/>
        </p:nvPicPr>
        <p:blipFill rotWithShape="1">
          <a:blip r:embed="rId3">
            <a:alphaModFix/>
          </a:blip>
          <a:srcRect b="0" l="0" r="0" t="0"/>
          <a:stretch/>
        </p:blipFill>
        <p:spPr>
          <a:xfrm>
            <a:off x="580550" y="1352550"/>
            <a:ext cx="5809957" cy="3268101"/>
          </a:xfrm>
          <a:prstGeom prst="rect">
            <a:avLst/>
          </a:prstGeom>
          <a:noFill/>
          <a:ln>
            <a:noFill/>
          </a:ln>
        </p:spPr>
      </p:pic>
      <p:sp>
        <p:nvSpPr>
          <p:cNvPr id="95" name="Google Shape;95;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8"/>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sz="1800"/>
              <a:t>Detection and Prevention</a:t>
            </a:r>
            <a:endParaRPr/>
          </a:p>
        </p:txBody>
      </p:sp>
      <p:sp>
        <p:nvSpPr>
          <p:cNvPr id="101" name="Google Shape;101;p8"/>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US" sz="1400"/>
              <a:t>Access Control</a:t>
            </a:r>
            <a:endParaRPr/>
          </a:p>
          <a:p>
            <a:pPr indent="-381000" lvl="1" marL="914400" rtl="0" algn="l">
              <a:lnSpc>
                <a:spcPct val="115000"/>
              </a:lnSpc>
              <a:spcBef>
                <a:spcPts val="0"/>
              </a:spcBef>
              <a:spcAft>
                <a:spcPts val="0"/>
              </a:spcAft>
              <a:buSzPts val="2400"/>
              <a:buChar char="∙"/>
            </a:pPr>
            <a:r>
              <a:rPr lang="en-US" sz="1400"/>
              <a:t>Access Control ensures that users have appropriate access that is designed to their job title, for example the organization’s security guards should not have access to the corporate Financial data.</a:t>
            </a:r>
            <a:endParaRPr/>
          </a:p>
          <a:p>
            <a:pPr indent="-381000" lvl="0" marL="457200" rtl="0" algn="l">
              <a:lnSpc>
                <a:spcPct val="115000"/>
              </a:lnSpc>
              <a:spcBef>
                <a:spcPts val="600"/>
              </a:spcBef>
              <a:spcAft>
                <a:spcPts val="0"/>
              </a:spcAft>
              <a:buSzPts val="2400"/>
              <a:buChar char="⬡"/>
            </a:pPr>
            <a:r>
              <a:rPr lang="en-US" sz="1400"/>
              <a:t>Business Policy</a:t>
            </a:r>
            <a:endParaRPr/>
          </a:p>
          <a:p>
            <a:pPr indent="-381000" lvl="1" marL="914400" rtl="0" algn="l">
              <a:lnSpc>
                <a:spcPct val="115000"/>
              </a:lnSpc>
              <a:spcBef>
                <a:spcPts val="0"/>
              </a:spcBef>
              <a:spcAft>
                <a:spcPts val="0"/>
              </a:spcAft>
              <a:buSzPts val="2400"/>
              <a:buChar char="∙"/>
            </a:pPr>
            <a:r>
              <a:rPr lang="en-US" sz="1400"/>
              <a:t>Security Guidelines for user access, password requirements, confidentiality and the usage of their data. </a:t>
            </a:r>
            <a:endParaRPr/>
          </a:p>
          <a:p>
            <a:pPr indent="0" lvl="2" marL="990600" rtl="0" algn="l">
              <a:lnSpc>
                <a:spcPct val="115000"/>
              </a:lnSpc>
              <a:spcBef>
                <a:spcPts val="0"/>
              </a:spcBef>
              <a:spcAft>
                <a:spcPts val="0"/>
              </a:spcAft>
              <a:buSzPts val="2400"/>
              <a:buNone/>
            </a:pPr>
            <a:r>
              <a:rPr lang="en-US" sz="1400"/>
              <a:t>Employees must accept the consequences for their misuse. </a:t>
            </a:r>
            <a:endParaRPr/>
          </a:p>
          <a:p>
            <a:pPr indent="0" lvl="1" marL="533400" rtl="0" algn="l">
              <a:lnSpc>
                <a:spcPct val="115000"/>
              </a:lnSpc>
              <a:spcBef>
                <a:spcPts val="0"/>
              </a:spcBef>
              <a:spcAft>
                <a:spcPts val="0"/>
              </a:spcAft>
              <a:buSzPts val="2400"/>
              <a:buNone/>
            </a:pPr>
            <a:r>
              <a:rPr lang="en-US" sz="1400"/>
              <a:t>	</a:t>
            </a:r>
            <a:endParaRPr/>
          </a:p>
        </p:txBody>
      </p:sp>
      <p:sp>
        <p:nvSpPr>
          <p:cNvPr id="102" name="Google Shape;102;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9"/>
          <p:cNvSpPr txBox="1"/>
          <p:nvPr>
            <p:ph type="title"/>
          </p:nvPr>
        </p:nvSpPr>
        <p:spPr>
          <a:xfrm>
            <a:off x="580550" y="527539"/>
            <a:ext cx="6014400" cy="59992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sz="1800"/>
              <a:t>Detection and Prevention Cont.</a:t>
            </a:r>
            <a:endParaRPr/>
          </a:p>
        </p:txBody>
      </p:sp>
      <p:sp>
        <p:nvSpPr>
          <p:cNvPr id="108" name="Google Shape;108;p9"/>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US" sz="1200"/>
              <a:t>Employee Training</a:t>
            </a:r>
            <a:endParaRPr/>
          </a:p>
          <a:p>
            <a:pPr indent="-381000" lvl="1" marL="914400" rtl="0" algn="l">
              <a:lnSpc>
                <a:spcPct val="115000"/>
              </a:lnSpc>
              <a:spcBef>
                <a:spcPts val="0"/>
              </a:spcBef>
              <a:spcAft>
                <a:spcPts val="0"/>
              </a:spcAft>
              <a:buSzPts val="2400"/>
              <a:buChar char="∙"/>
            </a:pPr>
            <a:r>
              <a:rPr lang="en-US" sz="1200"/>
              <a:t>Employees also need to understand the threats to network, make them aware and to prevent Phishing, Ransomware and Social Engineers as these are one of the biggest threat's employees face, with proper training the less chance of an employee to fall for these threats. </a:t>
            </a:r>
            <a:endParaRPr/>
          </a:p>
        </p:txBody>
      </p:sp>
      <p:sp>
        <p:nvSpPr>
          <p:cNvPr id="109" name="Google Shape;109;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0x010100ABBDFF854BFE154BA967E1A31B888734</vt:lpwstr>
  </property>
</Properties>
</file>