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22"/>
  </p:notesMasterIdLst>
  <p:sldIdLst>
    <p:sldId id="256" r:id="rId5"/>
    <p:sldId id="257" r:id="rId6"/>
    <p:sldId id="259" r:id="rId7"/>
    <p:sldId id="285" r:id="rId8"/>
    <p:sldId id="289" r:id="rId9"/>
    <p:sldId id="286" r:id="rId10"/>
    <p:sldId id="292" r:id="rId11"/>
    <p:sldId id="287" r:id="rId12"/>
    <p:sldId id="291" r:id="rId13"/>
    <p:sldId id="293" r:id="rId14"/>
    <p:sldId id="295" r:id="rId15"/>
    <p:sldId id="294" r:id="rId16"/>
    <p:sldId id="296" r:id="rId17"/>
    <p:sldId id="297" r:id="rId18"/>
    <p:sldId id="298" r:id="rId19"/>
    <p:sldId id="278" r:id="rId20"/>
    <p:sldId id="299" r:id="rId21"/>
  </p:sldIdLst>
  <p:sldSz cx="9144000" cy="5143500" type="screen16x9"/>
  <p:notesSz cx="6858000" cy="9144000"/>
  <p:embeddedFontLst>
    <p:embeddedFont>
      <p:font typeface="Lexend Deca" panose="020B0604020202020204" charset="0"/>
      <p:regular r:id="rId23"/>
    </p:embeddedFont>
    <p:embeddedFont>
      <p:font typeface="Muli" panose="020B0604020202020204" charset="0"/>
      <p:regular r:id="rId24"/>
      <p:bold r:id="rId25"/>
      <p:italic r:id="rId26"/>
      <p:boldItalic r:id="rId27"/>
    </p:embeddedFont>
    <p:embeddedFont>
      <p:font typeface="Muli Regular" panose="020B0604020202020204" charset="0"/>
      <p:regular r:id="rId28"/>
      <p:bold r:id="rId29"/>
      <p:italic r:id="rId30"/>
      <p:boldItalic r:id="rId31"/>
    </p:embeddedFont>
    <p:embeddedFont>
      <p:font typeface="Palatino Linotype" panose="02040502050505030304"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FA0E8-8072-4CDD-92D0-673103A4E0D1}" v="61" dt="2020-03-22T15:17:22.503"/>
    <p1510:client id="{69272FA1-95D5-4012-A87E-5ABE6BAFE42B}" v="409" dt="2020-03-22T19:02:02.194"/>
    <p1510:client id="{D68319E0-B255-4FE4-9115-6EFC49A12A23}" v="1" dt="2020-03-22T19:28:58.256"/>
  </p1510:revLst>
</p1510:revInfo>
</file>

<file path=ppt/tableStyles.xml><?xml version="1.0" encoding="utf-8"?>
<a:tblStyleLst xmlns:a="http://schemas.openxmlformats.org/drawingml/2006/main" def="{FEF90704-014B-4C33-8CFE-1B9DABEC12BE}">
  <a:tblStyle styleId="{FEF90704-014B-4C33-8CFE-1B9DABEC12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4" autoAdjust="0"/>
  </p:normalViewPr>
  <p:slideViewPr>
    <p:cSldViewPr snapToGrid="0">
      <p:cViewPr varScale="1">
        <p:scale>
          <a:sx n="193" d="100"/>
          <a:sy n="193" d="100"/>
        </p:scale>
        <p:origin x="86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l Madhi" userId="c169940c-ad3b-4a80-a18a-227e4f25d943" providerId="ADAL" clId="{5B5FA0E8-8072-4CDD-92D0-673103A4E0D1}"/>
    <pc:docChg chg="undo custSel addSld delSld modSld">
      <pc:chgData name="Mohammed Al Madhi" userId="c169940c-ad3b-4a80-a18a-227e4f25d943" providerId="ADAL" clId="{5B5FA0E8-8072-4CDD-92D0-673103A4E0D1}" dt="2020-03-22T15:17:52.890" v="1562" actId="47"/>
      <pc:docMkLst>
        <pc:docMk/>
      </pc:docMkLst>
      <pc:sldChg chg="modSp mod">
        <pc:chgData name="Mohammed Al Madhi" userId="c169940c-ad3b-4a80-a18a-227e4f25d943" providerId="ADAL" clId="{5B5FA0E8-8072-4CDD-92D0-673103A4E0D1}" dt="2020-03-21T16:08:07.781" v="405" actId="255"/>
        <pc:sldMkLst>
          <pc:docMk/>
          <pc:sldMk cId="0" sldId="257"/>
        </pc:sldMkLst>
        <pc:spChg chg="mod">
          <ac:chgData name="Mohammed Al Madhi" userId="c169940c-ad3b-4a80-a18a-227e4f25d943" providerId="ADAL" clId="{5B5FA0E8-8072-4CDD-92D0-673103A4E0D1}" dt="2020-03-21T16:08:07.781" v="405" actId="255"/>
          <ac:spMkLst>
            <pc:docMk/>
            <pc:sldMk cId="0" sldId="257"/>
            <ac:spMk id="73" creationId="{00000000-0000-0000-0000-000000000000}"/>
          </ac:spMkLst>
        </pc:spChg>
      </pc:sldChg>
      <pc:sldChg chg="modSp mod modNotesTx">
        <pc:chgData name="Mohammed Al Madhi" userId="c169940c-ad3b-4a80-a18a-227e4f25d943" providerId="ADAL" clId="{5B5FA0E8-8072-4CDD-92D0-673103A4E0D1}" dt="2020-03-22T13:46:36.724" v="501" actId="20577"/>
        <pc:sldMkLst>
          <pc:docMk/>
          <pc:sldMk cId="0" sldId="259"/>
        </pc:sldMkLst>
        <pc:spChg chg="mod">
          <ac:chgData name="Mohammed Al Madhi" userId="c169940c-ad3b-4a80-a18a-227e4f25d943" providerId="ADAL" clId="{5B5FA0E8-8072-4CDD-92D0-673103A4E0D1}" dt="2020-03-21T13:44:56.348" v="100" actId="20577"/>
          <ac:spMkLst>
            <pc:docMk/>
            <pc:sldMk cId="0" sldId="259"/>
            <ac:spMk id="2" creationId="{0922866E-19AF-4B67-B92F-B4767056737F}"/>
          </ac:spMkLst>
        </pc:spChg>
        <pc:spChg chg="mod">
          <ac:chgData name="Mohammed Al Madhi" userId="c169940c-ad3b-4a80-a18a-227e4f25d943" providerId="ADAL" clId="{5B5FA0E8-8072-4CDD-92D0-673103A4E0D1}" dt="2020-03-22T13:46:36.724" v="501" actId="20577"/>
          <ac:spMkLst>
            <pc:docMk/>
            <pc:sldMk cId="0" sldId="259"/>
            <ac:spMk id="88" creationId="{00000000-0000-0000-0000-000000000000}"/>
          </ac:spMkLst>
        </pc:spChg>
      </pc:sldChg>
      <pc:sldChg chg="modSp mod">
        <pc:chgData name="Mohammed Al Madhi" userId="c169940c-ad3b-4a80-a18a-227e4f25d943" providerId="ADAL" clId="{5B5FA0E8-8072-4CDD-92D0-673103A4E0D1}" dt="2020-03-22T15:17:47.250" v="1561" actId="20577"/>
        <pc:sldMkLst>
          <pc:docMk/>
          <pc:sldMk cId="0" sldId="278"/>
        </pc:sldMkLst>
        <pc:spChg chg="mod">
          <ac:chgData name="Mohammed Al Madhi" userId="c169940c-ad3b-4a80-a18a-227e4f25d943" providerId="ADAL" clId="{5B5FA0E8-8072-4CDD-92D0-673103A4E0D1}" dt="2020-03-22T15:17:47.250" v="1561" actId="20577"/>
          <ac:spMkLst>
            <pc:docMk/>
            <pc:sldMk cId="0" sldId="278"/>
            <ac:spMk id="352" creationId="{00000000-0000-0000-0000-000000000000}"/>
          </ac:spMkLst>
        </pc:spChg>
      </pc:sldChg>
      <pc:sldChg chg="modSp mod">
        <pc:chgData name="Mohammed Al Madhi" userId="c169940c-ad3b-4a80-a18a-227e4f25d943" providerId="ADAL" clId="{5B5FA0E8-8072-4CDD-92D0-673103A4E0D1}" dt="2020-03-22T14:42:13.901" v="988"/>
        <pc:sldMkLst>
          <pc:docMk/>
          <pc:sldMk cId="0" sldId="279"/>
        </pc:sldMkLst>
        <pc:spChg chg="mod">
          <ac:chgData name="Mohammed Al Madhi" userId="c169940c-ad3b-4a80-a18a-227e4f25d943" providerId="ADAL" clId="{5B5FA0E8-8072-4CDD-92D0-673103A4E0D1}" dt="2020-03-22T14:38:25.579" v="894" actId="20577"/>
          <ac:spMkLst>
            <pc:docMk/>
            <pc:sldMk cId="0" sldId="279"/>
            <ac:spMk id="360" creationId="{00000000-0000-0000-0000-000000000000}"/>
          </ac:spMkLst>
        </pc:spChg>
        <pc:spChg chg="mod">
          <ac:chgData name="Mohammed Al Madhi" userId="c169940c-ad3b-4a80-a18a-227e4f25d943" providerId="ADAL" clId="{5B5FA0E8-8072-4CDD-92D0-673103A4E0D1}" dt="2020-03-22T14:42:13.901" v="988"/>
          <ac:spMkLst>
            <pc:docMk/>
            <pc:sldMk cId="0" sldId="279"/>
            <ac:spMk id="361" creationId="{00000000-0000-0000-0000-000000000000}"/>
          </ac:spMkLst>
        </pc:spChg>
      </pc:sldChg>
      <pc:sldChg chg="del">
        <pc:chgData name="Mohammed Al Madhi" userId="c169940c-ad3b-4a80-a18a-227e4f25d943" providerId="ADAL" clId="{5B5FA0E8-8072-4CDD-92D0-673103A4E0D1}" dt="2020-03-22T15:17:52.890" v="1562" actId="47"/>
        <pc:sldMkLst>
          <pc:docMk/>
          <pc:sldMk cId="0" sldId="280"/>
        </pc:sldMkLst>
      </pc:sldChg>
      <pc:sldChg chg="modSp mod modNotesTx">
        <pc:chgData name="Mohammed Al Madhi" userId="c169940c-ad3b-4a80-a18a-227e4f25d943" providerId="ADAL" clId="{5B5FA0E8-8072-4CDD-92D0-673103A4E0D1}" dt="2020-03-22T14:32:28.440" v="856" actId="20577"/>
        <pc:sldMkLst>
          <pc:docMk/>
          <pc:sldMk cId="2533655939" sldId="285"/>
        </pc:sldMkLst>
        <pc:spChg chg="mod">
          <ac:chgData name="Mohammed Al Madhi" userId="c169940c-ad3b-4a80-a18a-227e4f25d943" providerId="ADAL" clId="{5B5FA0E8-8072-4CDD-92D0-673103A4E0D1}" dt="2020-03-22T14:32:28.440" v="856" actId="20577"/>
          <ac:spMkLst>
            <pc:docMk/>
            <pc:sldMk cId="2533655939" sldId="285"/>
            <ac:spMk id="3" creationId="{58E64F9A-DF07-4708-B26C-F11877EF5206}"/>
          </ac:spMkLst>
        </pc:spChg>
        <pc:picChg chg="mod">
          <ac:chgData name="Mohammed Al Madhi" userId="c169940c-ad3b-4a80-a18a-227e4f25d943" providerId="ADAL" clId="{5B5FA0E8-8072-4CDD-92D0-673103A4E0D1}" dt="2020-03-22T13:49:16.047" v="510" actId="1076"/>
          <ac:picMkLst>
            <pc:docMk/>
            <pc:sldMk cId="2533655939" sldId="285"/>
            <ac:picMk id="5" creationId="{262465D4-9459-48D5-9877-4453EFDE2B59}"/>
          </ac:picMkLst>
        </pc:picChg>
        <pc:picChg chg="mod">
          <ac:chgData name="Mohammed Al Madhi" userId="c169940c-ad3b-4a80-a18a-227e4f25d943" providerId="ADAL" clId="{5B5FA0E8-8072-4CDD-92D0-673103A4E0D1}" dt="2020-03-22T13:49:16.047" v="510" actId="1076"/>
          <ac:picMkLst>
            <pc:docMk/>
            <pc:sldMk cId="2533655939" sldId="285"/>
            <ac:picMk id="6" creationId="{63518923-7764-4276-8412-3132CBE34AF0}"/>
          </ac:picMkLst>
        </pc:picChg>
        <pc:picChg chg="mod">
          <ac:chgData name="Mohammed Al Madhi" userId="c169940c-ad3b-4a80-a18a-227e4f25d943" providerId="ADAL" clId="{5B5FA0E8-8072-4CDD-92D0-673103A4E0D1}" dt="2020-03-22T13:49:16.047" v="510" actId="1076"/>
          <ac:picMkLst>
            <pc:docMk/>
            <pc:sldMk cId="2533655939" sldId="285"/>
            <ac:picMk id="7" creationId="{C821864B-B0F9-4289-84AE-DD2F825E9C5B}"/>
          </ac:picMkLst>
        </pc:picChg>
        <pc:picChg chg="mod">
          <ac:chgData name="Mohammed Al Madhi" userId="c169940c-ad3b-4a80-a18a-227e4f25d943" providerId="ADAL" clId="{5B5FA0E8-8072-4CDD-92D0-673103A4E0D1}" dt="2020-03-22T13:49:16.047" v="510" actId="1076"/>
          <ac:picMkLst>
            <pc:docMk/>
            <pc:sldMk cId="2533655939" sldId="285"/>
            <ac:picMk id="8" creationId="{E4516CEA-E7EA-4B7F-AF80-EFC9E19BAA27}"/>
          </ac:picMkLst>
        </pc:picChg>
      </pc:sldChg>
      <pc:sldChg chg="modSp mod modNotesTx">
        <pc:chgData name="Mohammed Al Madhi" userId="c169940c-ad3b-4a80-a18a-227e4f25d943" providerId="ADAL" clId="{5B5FA0E8-8072-4CDD-92D0-673103A4E0D1}" dt="2020-03-22T15:10:42.936" v="1480" actId="255"/>
        <pc:sldMkLst>
          <pc:docMk/>
          <pc:sldMk cId="2090765031" sldId="286"/>
        </pc:sldMkLst>
        <pc:spChg chg="mod">
          <ac:chgData name="Mohammed Al Madhi" userId="c169940c-ad3b-4a80-a18a-227e4f25d943" providerId="ADAL" clId="{5B5FA0E8-8072-4CDD-92D0-673103A4E0D1}" dt="2020-03-22T15:10:42.936" v="1480" actId="255"/>
          <ac:spMkLst>
            <pc:docMk/>
            <pc:sldMk cId="2090765031" sldId="286"/>
            <ac:spMk id="3" creationId="{42EB75E4-7385-4CC0-80B6-7B95FBA8E96A}"/>
          </ac:spMkLst>
        </pc:spChg>
      </pc:sldChg>
      <pc:sldChg chg="modSp mod">
        <pc:chgData name="Mohammed Al Madhi" userId="c169940c-ad3b-4a80-a18a-227e4f25d943" providerId="ADAL" clId="{5B5FA0E8-8072-4CDD-92D0-673103A4E0D1}" dt="2020-03-22T15:13:51.866" v="1522" actId="20577"/>
        <pc:sldMkLst>
          <pc:docMk/>
          <pc:sldMk cId="2606123852" sldId="287"/>
        </pc:sldMkLst>
        <pc:spChg chg="mod">
          <ac:chgData name="Mohammed Al Madhi" userId="c169940c-ad3b-4a80-a18a-227e4f25d943" providerId="ADAL" clId="{5B5FA0E8-8072-4CDD-92D0-673103A4E0D1}" dt="2020-03-22T15:13:51.866" v="1522" actId="20577"/>
          <ac:spMkLst>
            <pc:docMk/>
            <pc:sldMk cId="2606123852" sldId="287"/>
            <ac:spMk id="3" creationId="{B3EABEBB-3ADA-4E4A-BAAD-9A691E6481AF}"/>
          </ac:spMkLst>
        </pc:spChg>
      </pc:sldChg>
      <pc:sldChg chg="modSp add mod">
        <pc:chgData name="Mohammed Al Madhi" userId="c169940c-ad3b-4a80-a18a-227e4f25d943" providerId="ADAL" clId="{5B5FA0E8-8072-4CDD-92D0-673103A4E0D1}" dt="2020-03-22T14:50:25.915" v="1356" actId="255"/>
        <pc:sldMkLst>
          <pc:docMk/>
          <pc:sldMk cId="3889593429" sldId="289"/>
        </pc:sldMkLst>
        <pc:spChg chg="mod">
          <ac:chgData name="Mohammed Al Madhi" userId="c169940c-ad3b-4a80-a18a-227e4f25d943" providerId="ADAL" clId="{5B5FA0E8-8072-4CDD-92D0-673103A4E0D1}" dt="2020-03-22T14:27:09.231" v="698" actId="20577"/>
          <ac:spMkLst>
            <pc:docMk/>
            <pc:sldMk cId="3889593429" sldId="289"/>
            <ac:spMk id="2" creationId="{17109B31-6150-4BF4-8F3F-9ED734FD298E}"/>
          </ac:spMkLst>
        </pc:spChg>
        <pc:spChg chg="mod">
          <ac:chgData name="Mohammed Al Madhi" userId="c169940c-ad3b-4a80-a18a-227e4f25d943" providerId="ADAL" clId="{5B5FA0E8-8072-4CDD-92D0-673103A4E0D1}" dt="2020-03-22T14:50:25.915" v="1356" actId="255"/>
          <ac:spMkLst>
            <pc:docMk/>
            <pc:sldMk cId="3889593429" sldId="289"/>
            <ac:spMk id="3" creationId="{0795428C-043E-453B-B6EB-E61082342313}"/>
          </ac:spMkLst>
        </pc:spChg>
      </pc:sldChg>
      <pc:sldChg chg="addSp delSp modSp add mod">
        <pc:chgData name="Mohammed Al Madhi" userId="c169940c-ad3b-4a80-a18a-227e4f25d943" providerId="ADAL" clId="{5B5FA0E8-8072-4CDD-92D0-673103A4E0D1}" dt="2020-03-22T14:41:41.142" v="987" actId="478"/>
        <pc:sldMkLst>
          <pc:docMk/>
          <pc:sldMk cId="2987857098" sldId="290"/>
        </pc:sldMkLst>
        <pc:spChg chg="mod">
          <ac:chgData name="Mohammed Al Madhi" userId="c169940c-ad3b-4a80-a18a-227e4f25d943" providerId="ADAL" clId="{5B5FA0E8-8072-4CDD-92D0-673103A4E0D1}" dt="2020-03-22T14:33:28.345" v="877" actId="255"/>
          <ac:spMkLst>
            <pc:docMk/>
            <pc:sldMk cId="2987857098" sldId="290"/>
            <ac:spMk id="2" creationId="{AE597387-D9F4-43C3-904B-88631356EDCB}"/>
          </ac:spMkLst>
        </pc:spChg>
        <pc:spChg chg="del mod">
          <ac:chgData name="Mohammed Al Madhi" userId="c169940c-ad3b-4a80-a18a-227e4f25d943" providerId="ADAL" clId="{5B5FA0E8-8072-4CDD-92D0-673103A4E0D1}" dt="2020-03-22T14:41:41.142" v="987" actId="478"/>
          <ac:spMkLst>
            <pc:docMk/>
            <pc:sldMk cId="2987857098" sldId="290"/>
            <ac:spMk id="3" creationId="{9B42EBB9-2F1C-4079-AEAB-F895AC5F9234}"/>
          </ac:spMkLst>
        </pc:spChg>
        <pc:picChg chg="add del mod">
          <ac:chgData name="Mohammed Al Madhi" userId="c169940c-ad3b-4a80-a18a-227e4f25d943" providerId="ADAL" clId="{5B5FA0E8-8072-4CDD-92D0-673103A4E0D1}" dt="2020-03-22T14:41:22.246" v="982" actId="478"/>
          <ac:picMkLst>
            <pc:docMk/>
            <pc:sldMk cId="2987857098" sldId="290"/>
            <ac:picMk id="5" creationId="{A0C0E383-1934-4E81-BA16-F230920631D7}"/>
          </ac:picMkLst>
        </pc:picChg>
        <pc:picChg chg="add mod">
          <ac:chgData name="Mohammed Al Madhi" userId="c169940c-ad3b-4a80-a18a-227e4f25d943" providerId="ADAL" clId="{5B5FA0E8-8072-4CDD-92D0-673103A4E0D1}" dt="2020-03-22T14:41:32.438" v="985" actId="1076"/>
          <ac:picMkLst>
            <pc:docMk/>
            <pc:sldMk cId="2987857098" sldId="290"/>
            <ac:picMk id="6" creationId="{87FB864C-5302-42AF-8DF0-94A8DA51EACA}"/>
          </ac:picMkLst>
        </pc:picChg>
      </pc:sldChg>
      <pc:sldChg chg="modSp add mod">
        <pc:chgData name="Mohammed Al Madhi" userId="c169940c-ad3b-4a80-a18a-227e4f25d943" providerId="ADAL" clId="{5B5FA0E8-8072-4CDD-92D0-673103A4E0D1}" dt="2020-03-22T15:17:31.369" v="1557" actId="33524"/>
        <pc:sldMkLst>
          <pc:docMk/>
          <pc:sldMk cId="1621192839" sldId="291"/>
        </pc:sldMkLst>
        <pc:spChg chg="mod">
          <ac:chgData name="Mohammed Al Madhi" userId="c169940c-ad3b-4a80-a18a-227e4f25d943" providerId="ADAL" clId="{5B5FA0E8-8072-4CDD-92D0-673103A4E0D1}" dt="2020-03-22T15:14:57.941" v="1544" actId="255"/>
          <ac:spMkLst>
            <pc:docMk/>
            <pc:sldMk cId="1621192839" sldId="291"/>
            <ac:spMk id="2" creationId="{9A6EECA1-36EA-4DAE-A35D-22E0926DD732}"/>
          </ac:spMkLst>
        </pc:spChg>
        <pc:spChg chg="mod">
          <ac:chgData name="Mohammed Al Madhi" userId="c169940c-ad3b-4a80-a18a-227e4f25d943" providerId="ADAL" clId="{5B5FA0E8-8072-4CDD-92D0-673103A4E0D1}" dt="2020-03-22T15:17:31.369" v="1557" actId="33524"/>
          <ac:spMkLst>
            <pc:docMk/>
            <pc:sldMk cId="1621192839" sldId="291"/>
            <ac:spMk id="3" creationId="{2CDEADC9-9049-4A86-9E48-5870BA664480}"/>
          </ac:spMkLst>
        </pc:spChg>
      </pc:sldChg>
    </pc:docChg>
  </pc:docChgLst>
  <pc:docChgLst>
    <pc:chgData name="Kearl,Daniel Jeffrey" userId="0cd2487e-11c3-4e1f-a256-a956d878bda3" providerId="ADAL" clId="{D68319E0-B255-4FE4-9115-6EFC49A12A23}"/>
    <pc:docChg chg="undo custSel addSld modSld sldOrd">
      <pc:chgData name="Kearl,Daniel Jeffrey" userId="0cd2487e-11c3-4e1f-a256-a956d878bda3" providerId="ADAL" clId="{D68319E0-B255-4FE4-9115-6EFC49A12A23}" dt="2020-03-22T19:38:31.303" v="894" actId="20577"/>
      <pc:docMkLst>
        <pc:docMk/>
      </pc:docMkLst>
      <pc:sldChg chg="modSp">
        <pc:chgData name="Kearl,Daniel Jeffrey" userId="0cd2487e-11c3-4e1f-a256-a956d878bda3" providerId="ADAL" clId="{D68319E0-B255-4FE4-9115-6EFC49A12A23}" dt="2020-03-22T19:28:50.022" v="9" actId="20577"/>
        <pc:sldMkLst>
          <pc:docMk/>
          <pc:sldMk cId="0" sldId="257"/>
        </pc:sldMkLst>
        <pc:spChg chg="mod">
          <ac:chgData name="Kearl,Daniel Jeffrey" userId="0cd2487e-11c3-4e1f-a256-a956d878bda3" providerId="ADAL" clId="{D68319E0-B255-4FE4-9115-6EFC49A12A23}" dt="2020-03-22T19:28:50.022" v="9" actId="20577"/>
          <ac:spMkLst>
            <pc:docMk/>
            <pc:sldMk cId="0" sldId="257"/>
            <ac:spMk id="73" creationId="{00000000-0000-0000-0000-000000000000}"/>
          </ac:spMkLst>
        </pc:spChg>
      </pc:sldChg>
      <pc:sldChg chg="modSp add ord">
        <pc:chgData name="Kearl,Daniel Jeffrey" userId="0cd2487e-11c3-4e1f-a256-a956d878bda3" providerId="ADAL" clId="{D68319E0-B255-4FE4-9115-6EFC49A12A23}" dt="2020-03-22T19:38:31.303" v="894" actId="20577"/>
        <pc:sldMkLst>
          <pc:docMk/>
          <pc:sldMk cId="4182591473" sldId="299"/>
        </pc:sldMkLst>
        <pc:spChg chg="mod">
          <ac:chgData name="Kearl,Daniel Jeffrey" userId="0cd2487e-11c3-4e1f-a256-a956d878bda3" providerId="ADAL" clId="{D68319E0-B255-4FE4-9115-6EFC49A12A23}" dt="2020-03-22T19:30:30.975" v="66" actId="20577"/>
          <ac:spMkLst>
            <pc:docMk/>
            <pc:sldMk cId="4182591473" sldId="299"/>
            <ac:spMk id="2" creationId="{1EA30F74-FA31-4A38-AF38-C004BB2E4DCC}"/>
          </ac:spMkLst>
        </pc:spChg>
        <pc:spChg chg="mod">
          <ac:chgData name="Kearl,Daniel Jeffrey" userId="0cd2487e-11c3-4e1f-a256-a956d878bda3" providerId="ADAL" clId="{D68319E0-B255-4FE4-9115-6EFC49A12A23}" dt="2020-03-22T19:38:31.303" v="894" actId="20577"/>
          <ac:spMkLst>
            <pc:docMk/>
            <pc:sldMk cId="4182591473" sldId="299"/>
            <ac:spMk id="3" creationId="{F6069E01-A2AB-4F60-AA10-546FDA877A69}"/>
          </ac:spMkLst>
        </pc:spChg>
      </pc:sldChg>
    </pc:docChg>
  </pc:docChgLst>
  <pc:docChgLst>
    <pc:chgData name="Kearl,Daniel Jeffrey" userId="0cd2487e-11c3-4e1f-a256-a956d878bda3" providerId="ADAL" clId="{69272FA1-95D5-4012-A87E-5ABE6BAFE42B}"/>
    <pc:docChg chg="undo redo custSel addSld delSld modSld modMainMaster">
      <pc:chgData name="Kearl,Daniel Jeffrey" userId="0cd2487e-11c3-4e1f-a256-a956d878bda3" providerId="ADAL" clId="{69272FA1-95D5-4012-A87E-5ABE6BAFE42B}" dt="2020-03-22T19:22:46.069" v="9015" actId="20577"/>
      <pc:docMkLst>
        <pc:docMk/>
      </pc:docMkLst>
      <pc:sldChg chg="modSp modTransition">
        <pc:chgData name="Kearl,Daniel Jeffrey" userId="0cd2487e-11c3-4e1f-a256-a956d878bda3" providerId="ADAL" clId="{69272FA1-95D5-4012-A87E-5ABE6BAFE42B}" dt="2020-03-22T19:02:02.178" v="9014"/>
        <pc:sldMkLst>
          <pc:docMk/>
          <pc:sldMk cId="0" sldId="256"/>
        </pc:sldMkLst>
        <pc:spChg chg="mod">
          <ac:chgData name="Kearl,Daniel Jeffrey" userId="0cd2487e-11c3-4e1f-a256-a956d878bda3" providerId="ADAL" clId="{69272FA1-95D5-4012-A87E-5ABE6BAFE42B}" dt="2020-03-22T18:58:28.615" v="8990" actId="20577"/>
          <ac:spMkLst>
            <pc:docMk/>
            <pc:sldMk cId="0" sldId="256"/>
            <ac:spMk id="60" creationId="{00000000-0000-0000-0000-000000000000}"/>
          </ac:spMkLst>
        </pc:spChg>
      </pc:sldChg>
      <pc:sldChg chg="addSp modSp modTransition">
        <pc:chgData name="Kearl,Daniel Jeffrey" userId="0cd2487e-11c3-4e1f-a256-a956d878bda3" providerId="ADAL" clId="{69272FA1-95D5-4012-A87E-5ABE6BAFE42B}" dt="2020-03-22T19:02:02.178" v="9014"/>
        <pc:sldMkLst>
          <pc:docMk/>
          <pc:sldMk cId="0" sldId="257"/>
        </pc:sldMkLst>
        <pc:spChg chg="add mod">
          <ac:chgData name="Kearl,Daniel Jeffrey" userId="0cd2487e-11c3-4e1f-a256-a956d878bda3" providerId="ADAL" clId="{69272FA1-95D5-4012-A87E-5ABE6BAFE42B}" dt="2020-03-22T18:18:18.759" v="4274" actId="1076"/>
          <ac:spMkLst>
            <pc:docMk/>
            <pc:sldMk cId="0" sldId="257"/>
            <ac:spMk id="20" creationId="{DD868528-B1D4-493A-97F8-81891085DB6F}"/>
          </ac:spMkLst>
        </pc:spChg>
        <pc:spChg chg="mod">
          <ac:chgData name="Kearl,Daniel Jeffrey" userId="0cd2487e-11c3-4e1f-a256-a956d878bda3" providerId="ADAL" clId="{69272FA1-95D5-4012-A87E-5ABE6BAFE42B}" dt="2020-03-22T17:06:18.444" v="7" actId="20577"/>
          <ac:spMkLst>
            <pc:docMk/>
            <pc:sldMk cId="0" sldId="257"/>
            <ac:spMk id="71" creationId="{00000000-0000-0000-0000-000000000000}"/>
          </ac:spMkLst>
        </pc:spChg>
        <pc:spChg chg="mod">
          <ac:chgData name="Kearl,Daniel Jeffrey" userId="0cd2487e-11c3-4e1f-a256-a956d878bda3" providerId="ADAL" clId="{69272FA1-95D5-4012-A87E-5ABE6BAFE42B}" dt="2020-03-22T18:18:11.349" v="4273" actId="14100"/>
          <ac:spMkLst>
            <pc:docMk/>
            <pc:sldMk cId="0" sldId="257"/>
            <ac:spMk id="73" creationId="{00000000-0000-0000-0000-000000000000}"/>
          </ac:spMkLst>
        </pc:spChg>
        <pc:picChg chg="add mod">
          <ac:chgData name="Kearl,Daniel Jeffrey" userId="0cd2487e-11c3-4e1f-a256-a956d878bda3" providerId="ADAL" clId="{69272FA1-95D5-4012-A87E-5ABE6BAFE42B}" dt="2020-03-22T18:18:18.759" v="4274" actId="1076"/>
          <ac:picMkLst>
            <pc:docMk/>
            <pc:sldMk cId="0" sldId="257"/>
            <ac:picMk id="5" creationId="{D25A711E-4491-447A-BAC2-4972AEB5AC6A}"/>
          </ac:picMkLst>
        </pc:picChg>
        <pc:picChg chg="add mod">
          <ac:chgData name="Kearl,Daniel Jeffrey" userId="0cd2487e-11c3-4e1f-a256-a956d878bda3" providerId="ADAL" clId="{69272FA1-95D5-4012-A87E-5ABE6BAFE42B}" dt="2020-03-22T18:18:18.759" v="4274" actId="1076"/>
          <ac:picMkLst>
            <pc:docMk/>
            <pc:sldMk cId="0" sldId="257"/>
            <ac:picMk id="6" creationId="{AC6C0C90-B1F6-4924-9D39-9E7D5B8C165D}"/>
          </ac:picMkLst>
        </pc:picChg>
        <pc:picChg chg="add mod">
          <ac:chgData name="Kearl,Daniel Jeffrey" userId="0cd2487e-11c3-4e1f-a256-a956d878bda3" providerId="ADAL" clId="{69272FA1-95D5-4012-A87E-5ABE6BAFE42B}" dt="2020-03-22T18:18:18.759" v="4274" actId="1076"/>
          <ac:picMkLst>
            <pc:docMk/>
            <pc:sldMk cId="0" sldId="257"/>
            <ac:picMk id="7" creationId="{7C4949BB-01FA-40AD-9736-84357C36A322}"/>
          </ac:picMkLst>
        </pc:picChg>
        <pc:picChg chg="add mod">
          <ac:chgData name="Kearl,Daniel Jeffrey" userId="0cd2487e-11c3-4e1f-a256-a956d878bda3" providerId="ADAL" clId="{69272FA1-95D5-4012-A87E-5ABE6BAFE42B}" dt="2020-03-22T18:18:18.759" v="4274" actId="1076"/>
          <ac:picMkLst>
            <pc:docMk/>
            <pc:sldMk cId="0" sldId="257"/>
            <ac:picMk id="8" creationId="{A0174A7A-79CC-4CEB-A4CE-6E535075FA91}"/>
          </ac:picMkLst>
        </pc:picChg>
        <pc:picChg chg="add mod">
          <ac:chgData name="Kearl,Daniel Jeffrey" userId="0cd2487e-11c3-4e1f-a256-a956d878bda3" providerId="ADAL" clId="{69272FA1-95D5-4012-A87E-5ABE6BAFE42B}" dt="2020-03-22T18:18:18.759" v="4274" actId="1076"/>
          <ac:picMkLst>
            <pc:docMk/>
            <pc:sldMk cId="0" sldId="257"/>
            <ac:picMk id="9" creationId="{75368ECD-CB27-43AE-B7B5-3D645C942B1F}"/>
          </ac:picMkLst>
        </pc:picChg>
        <pc:picChg chg="add mod">
          <ac:chgData name="Kearl,Daniel Jeffrey" userId="0cd2487e-11c3-4e1f-a256-a956d878bda3" providerId="ADAL" clId="{69272FA1-95D5-4012-A87E-5ABE6BAFE42B}" dt="2020-03-22T18:18:18.759" v="4274" actId="1076"/>
          <ac:picMkLst>
            <pc:docMk/>
            <pc:sldMk cId="0" sldId="257"/>
            <ac:picMk id="10" creationId="{03AFA478-8542-4850-A375-30B6C58EBD24}"/>
          </ac:picMkLst>
        </pc:picChg>
        <pc:picChg chg="add mod">
          <ac:chgData name="Kearl,Daniel Jeffrey" userId="0cd2487e-11c3-4e1f-a256-a956d878bda3" providerId="ADAL" clId="{69272FA1-95D5-4012-A87E-5ABE6BAFE42B}" dt="2020-03-22T18:18:18.759" v="4274" actId="1076"/>
          <ac:picMkLst>
            <pc:docMk/>
            <pc:sldMk cId="0" sldId="257"/>
            <ac:picMk id="11" creationId="{157988DF-26F0-423A-8891-162D881B3E26}"/>
          </ac:picMkLst>
        </pc:picChg>
        <pc:picChg chg="add mod">
          <ac:chgData name="Kearl,Daniel Jeffrey" userId="0cd2487e-11c3-4e1f-a256-a956d878bda3" providerId="ADAL" clId="{69272FA1-95D5-4012-A87E-5ABE6BAFE42B}" dt="2020-03-22T18:18:18.759" v="4274" actId="1076"/>
          <ac:picMkLst>
            <pc:docMk/>
            <pc:sldMk cId="0" sldId="257"/>
            <ac:picMk id="14" creationId="{FED1BEF9-74FE-4CBD-BDD5-417D0D08A838}"/>
          </ac:picMkLst>
        </pc:picChg>
        <pc:picChg chg="add mod">
          <ac:chgData name="Kearl,Daniel Jeffrey" userId="0cd2487e-11c3-4e1f-a256-a956d878bda3" providerId="ADAL" clId="{69272FA1-95D5-4012-A87E-5ABE6BAFE42B}" dt="2020-03-22T18:18:18.759" v="4274" actId="1076"/>
          <ac:picMkLst>
            <pc:docMk/>
            <pc:sldMk cId="0" sldId="257"/>
            <ac:picMk id="17" creationId="{5FC0959A-5556-4214-A54D-1BDCC1543FBB}"/>
          </ac:picMkLst>
        </pc:picChg>
        <pc:picChg chg="add mod">
          <ac:chgData name="Kearl,Daniel Jeffrey" userId="0cd2487e-11c3-4e1f-a256-a956d878bda3" providerId="ADAL" clId="{69272FA1-95D5-4012-A87E-5ABE6BAFE42B}" dt="2020-03-22T18:18:18.759" v="4274" actId="1076"/>
          <ac:picMkLst>
            <pc:docMk/>
            <pc:sldMk cId="0" sldId="257"/>
            <ac:picMk id="18" creationId="{3A05F810-F4C8-4BBD-9C1A-CD1EEF47CDC1}"/>
          </ac:picMkLst>
        </pc:picChg>
        <pc:picChg chg="add mod">
          <ac:chgData name="Kearl,Daniel Jeffrey" userId="0cd2487e-11c3-4e1f-a256-a956d878bda3" providerId="ADAL" clId="{69272FA1-95D5-4012-A87E-5ABE6BAFE42B}" dt="2020-03-22T18:18:18.759" v="4274" actId="1076"/>
          <ac:picMkLst>
            <pc:docMk/>
            <pc:sldMk cId="0" sldId="257"/>
            <ac:picMk id="19" creationId="{26A7548A-10D8-4953-9955-639907C9E4C0}"/>
          </ac:picMkLst>
        </pc:picChg>
        <pc:cxnChg chg="add mod">
          <ac:chgData name="Kearl,Daniel Jeffrey" userId="0cd2487e-11c3-4e1f-a256-a956d878bda3" providerId="ADAL" clId="{69272FA1-95D5-4012-A87E-5ABE6BAFE42B}" dt="2020-03-22T18:18:18.759" v="4274" actId="1076"/>
          <ac:cxnSpMkLst>
            <pc:docMk/>
            <pc:sldMk cId="0" sldId="257"/>
            <ac:cxnSpMk id="12" creationId="{7BFF80EE-6759-47C6-9340-547C9C40E63F}"/>
          </ac:cxnSpMkLst>
        </pc:cxnChg>
        <pc:cxnChg chg="add mod">
          <ac:chgData name="Kearl,Daniel Jeffrey" userId="0cd2487e-11c3-4e1f-a256-a956d878bda3" providerId="ADAL" clId="{69272FA1-95D5-4012-A87E-5ABE6BAFE42B}" dt="2020-03-22T18:18:18.759" v="4274" actId="1076"/>
          <ac:cxnSpMkLst>
            <pc:docMk/>
            <pc:sldMk cId="0" sldId="257"/>
            <ac:cxnSpMk id="13" creationId="{F68EE6A6-5D32-4F4F-829C-A20FC0DBF2C1}"/>
          </ac:cxnSpMkLst>
        </pc:cxnChg>
        <pc:cxnChg chg="add mod">
          <ac:chgData name="Kearl,Daniel Jeffrey" userId="0cd2487e-11c3-4e1f-a256-a956d878bda3" providerId="ADAL" clId="{69272FA1-95D5-4012-A87E-5ABE6BAFE42B}" dt="2020-03-22T18:18:18.759" v="4274" actId="1076"/>
          <ac:cxnSpMkLst>
            <pc:docMk/>
            <pc:sldMk cId="0" sldId="257"/>
            <ac:cxnSpMk id="15" creationId="{AD802A7C-929F-4BCC-8E32-C2AAEADC736A}"/>
          </ac:cxnSpMkLst>
        </pc:cxnChg>
        <pc:cxnChg chg="add mod">
          <ac:chgData name="Kearl,Daniel Jeffrey" userId="0cd2487e-11c3-4e1f-a256-a956d878bda3" providerId="ADAL" clId="{69272FA1-95D5-4012-A87E-5ABE6BAFE42B}" dt="2020-03-22T18:18:18.759" v="4274" actId="1076"/>
          <ac:cxnSpMkLst>
            <pc:docMk/>
            <pc:sldMk cId="0" sldId="257"/>
            <ac:cxnSpMk id="16" creationId="{6B854555-EB72-4BFD-84FB-BBCE9505734E}"/>
          </ac:cxnSpMkLst>
        </pc:cxnChg>
      </pc:sldChg>
      <pc:sldChg chg="modSp modTransition">
        <pc:chgData name="Kearl,Daniel Jeffrey" userId="0cd2487e-11c3-4e1f-a256-a956d878bda3" providerId="ADAL" clId="{69272FA1-95D5-4012-A87E-5ABE6BAFE42B}" dt="2020-03-22T19:02:02.178" v="9014"/>
        <pc:sldMkLst>
          <pc:docMk/>
          <pc:sldMk cId="0" sldId="259"/>
        </pc:sldMkLst>
        <pc:spChg chg="mod">
          <ac:chgData name="Kearl,Daniel Jeffrey" userId="0cd2487e-11c3-4e1f-a256-a956d878bda3" providerId="ADAL" clId="{69272FA1-95D5-4012-A87E-5ABE6BAFE42B}" dt="2020-03-22T18:18:04.380" v="4271" actId="20577"/>
          <ac:spMkLst>
            <pc:docMk/>
            <pc:sldMk cId="0" sldId="259"/>
            <ac:spMk id="88" creationId="{00000000-0000-0000-0000-000000000000}"/>
          </ac:spMkLst>
        </pc:spChg>
      </pc:sldChg>
      <pc:sldChg chg="modSp modTransition">
        <pc:chgData name="Kearl,Daniel Jeffrey" userId="0cd2487e-11c3-4e1f-a256-a956d878bda3" providerId="ADAL" clId="{69272FA1-95D5-4012-A87E-5ABE6BAFE42B}" dt="2020-03-22T19:02:02.178" v="9014"/>
        <pc:sldMkLst>
          <pc:docMk/>
          <pc:sldMk cId="0" sldId="278"/>
        </pc:sldMkLst>
        <pc:picChg chg="mod">
          <ac:chgData name="Kearl,Daniel Jeffrey" userId="0cd2487e-11c3-4e1f-a256-a956d878bda3" providerId="ADAL" clId="{69272FA1-95D5-4012-A87E-5ABE6BAFE42B}" dt="2020-03-22T18:51:20.080" v="8271" actId="1076"/>
          <ac:picMkLst>
            <pc:docMk/>
            <pc:sldMk cId="0" sldId="278"/>
            <ac:picMk id="353" creationId="{00000000-0000-0000-0000-000000000000}"/>
          </ac:picMkLst>
        </pc:picChg>
        <pc:picChg chg="mod">
          <ac:chgData name="Kearl,Daniel Jeffrey" userId="0cd2487e-11c3-4e1f-a256-a956d878bda3" providerId="ADAL" clId="{69272FA1-95D5-4012-A87E-5ABE6BAFE42B}" dt="2020-03-22T18:51:20.080" v="8271" actId="1076"/>
          <ac:picMkLst>
            <pc:docMk/>
            <pc:sldMk cId="0" sldId="278"/>
            <ac:picMk id="354" creationId="{00000000-0000-0000-0000-000000000000}"/>
          </ac:picMkLst>
        </pc:picChg>
        <pc:picChg chg="mod">
          <ac:chgData name="Kearl,Daniel Jeffrey" userId="0cd2487e-11c3-4e1f-a256-a956d878bda3" providerId="ADAL" clId="{69272FA1-95D5-4012-A87E-5ABE6BAFE42B}" dt="2020-03-22T18:51:20.080" v="8271" actId="1076"/>
          <ac:picMkLst>
            <pc:docMk/>
            <pc:sldMk cId="0" sldId="278"/>
            <ac:picMk id="355" creationId="{00000000-0000-0000-0000-000000000000}"/>
          </ac:picMkLst>
        </pc:picChg>
      </pc:sldChg>
      <pc:sldChg chg="modSp del">
        <pc:chgData name="Kearl,Daniel Jeffrey" userId="0cd2487e-11c3-4e1f-a256-a956d878bda3" providerId="ADAL" clId="{69272FA1-95D5-4012-A87E-5ABE6BAFE42B}" dt="2020-03-22T18:56:27.694" v="8684" actId="2696"/>
        <pc:sldMkLst>
          <pc:docMk/>
          <pc:sldMk cId="0" sldId="279"/>
        </pc:sldMkLst>
        <pc:spChg chg="mod">
          <ac:chgData name="Kearl,Daniel Jeffrey" userId="0cd2487e-11c3-4e1f-a256-a956d878bda3" providerId="ADAL" clId="{69272FA1-95D5-4012-A87E-5ABE6BAFE42B}" dt="2020-03-22T18:51:33.305" v="8281" actId="20577"/>
          <ac:spMkLst>
            <pc:docMk/>
            <pc:sldMk cId="0" sldId="279"/>
            <ac:spMk id="360" creationId="{00000000-0000-0000-0000-000000000000}"/>
          </ac:spMkLst>
        </pc:spChg>
        <pc:spChg chg="mod">
          <ac:chgData name="Kearl,Daniel Jeffrey" userId="0cd2487e-11c3-4e1f-a256-a956d878bda3" providerId="ADAL" clId="{69272FA1-95D5-4012-A87E-5ABE6BAFE42B}" dt="2020-03-22T18:54:23.756" v="8498" actId="20577"/>
          <ac:spMkLst>
            <pc:docMk/>
            <pc:sldMk cId="0" sldId="279"/>
            <ac:spMk id="361" creationId="{00000000-0000-0000-0000-000000000000}"/>
          </ac:spMkLst>
        </pc:spChg>
      </pc:sldChg>
      <pc:sldChg chg="del">
        <pc:chgData name="Kearl,Daniel Jeffrey" userId="0cd2487e-11c3-4e1f-a256-a956d878bda3" providerId="ADAL" clId="{69272FA1-95D5-4012-A87E-5ABE6BAFE42B}" dt="2020-03-22T18:56:34.194" v="8685" actId="2696"/>
        <pc:sldMkLst>
          <pc:docMk/>
          <pc:sldMk cId="0" sldId="281"/>
        </pc:sldMkLst>
      </pc:sldChg>
      <pc:sldChg chg="del">
        <pc:chgData name="Kearl,Daniel Jeffrey" userId="0cd2487e-11c3-4e1f-a256-a956d878bda3" providerId="ADAL" clId="{69272FA1-95D5-4012-A87E-5ABE6BAFE42B}" dt="2020-03-22T18:56:34.194" v="8685" actId="2696"/>
        <pc:sldMkLst>
          <pc:docMk/>
          <pc:sldMk cId="0" sldId="282"/>
        </pc:sldMkLst>
      </pc:sldChg>
      <pc:sldChg chg="del">
        <pc:chgData name="Kearl,Daniel Jeffrey" userId="0cd2487e-11c3-4e1f-a256-a956d878bda3" providerId="ADAL" clId="{69272FA1-95D5-4012-A87E-5ABE6BAFE42B}" dt="2020-03-22T18:56:34.194" v="8685" actId="2696"/>
        <pc:sldMkLst>
          <pc:docMk/>
          <pc:sldMk cId="0" sldId="283"/>
        </pc:sldMkLst>
      </pc:sldChg>
      <pc:sldChg chg="modSp modTransition">
        <pc:chgData name="Kearl,Daniel Jeffrey" userId="0cd2487e-11c3-4e1f-a256-a956d878bda3" providerId="ADAL" clId="{69272FA1-95D5-4012-A87E-5ABE6BAFE42B}" dt="2020-03-22T19:02:02.178" v="9014"/>
        <pc:sldMkLst>
          <pc:docMk/>
          <pc:sldMk cId="2533655939" sldId="285"/>
        </pc:sldMkLst>
        <pc:spChg chg="mod">
          <ac:chgData name="Kearl,Daniel Jeffrey" userId="0cd2487e-11c3-4e1f-a256-a956d878bda3" providerId="ADAL" clId="{69272FA1-95D5-4012-A87E-5ABE6BAFE42B}" dt="2020-03-22T18:41:21.760" v="7361" actId="20577"/>
          <ac:spMkLst>
            <pc:docMk/>
            <pc:sldMk cId="2533655939" sldId="285"/>
            <ac:spMk id="2" creationId="{6E8E4068-70D5-45A8-94DB-21969583D8F6}"/>
          </ac:spMkLst>
        </pc:spChg>
        <pc:spChg chg="mod">
          <ac:chgData name="Kearl,Daniel Jeffrey" userId="0cd2487e-11c3-4e1f-a256-a956d878bda3" providerId="ADAL" clId="{69272FA1-95D5-4012-A87E-5ABE6BAFE42B}" dt="2020-03-22T18:16:39.260" v="4049" actId="20577"/>
          <ac:spMkLst>
            <pc:docMk/>
            <pc:sldMk cId="2533655939" sldId="285"/>
            <ac:spMk id="3" creationId="{58E64F9A-DF07-4708-B26C-F11877EF5206}"/>
          </ac:spMkLst>
        </pc:spChg>
      </pc:sldChg>
      <pc:sldChg chg="modSp modTransition">
        <pc:chgData name="Kearl,Daniel Jeffrey" userId="0cd2487e-11c3-4e1f-a256-a956d878bda3" providerId="ADAL" clId="{69272FA1-95D5-4012-A87E-5ABE6BAFE42B}" dt="2020-03-22T19:02:02.178" v="9014"/>
        <pc:sldMkLst>
          <pc:docMk/>
          <pc:sldMk cId="2090765031" sldId="286"/>
        </pc:sldMkLst>
        <pc:spChg chg="mod">
          <ac:chgData name="Kearl,Daniel Jeffrey" userId="0cd2487e-11c3-4e1f-a256-a956d878bda3" providerId="ADAL" clId="{69272FA1-95D5-4012-A87E-5ABE6BAFE42B}" dt="2020-03-22T18:41:32.503" v="7363" actId="403"/>
          <ac:spMkLst>
            <pc:docMk/>
            <pc:sldMk cId="2090765031" sldId="286"/>
            <ac:spMk id="2" creationId="{A7474279-C0F2-44F7-A885-90382B66A9B0}"/>
          </ac:spMkLst>
        </pc:spChg>
        <pc:spChg chg="mod">
          <ac:chgData name="Kearl,Daniel Jeffrey" userId="0cd2487e-11c3-4e1f-a256-a956d878bda3" providerId="ADAL" clId="{69272FA1-95D5-4012-A87E-5ABE6BAFE42B}" dt="2020-03-22T17:20:14.522" v="789" actId="20577"/>
          <ac:spMkLst>
            <pc:docMk/>
            <pc:sldMk cId="2090765031" sldId="286"/>
            <ac:spMk id="3" creationId="{42EB75E4-7385-4CC0-80B6-7B95FBA8E96A}"/>
          </ac:spMkLst>
        </pc:spChg>
      </pc:sldChg>
      <pc:sldChg chg="modSp modTransition">
        <pc:chgData name="Kearl,Daniel Jeffrey" userId="0cd2487e-11c3-4e1f-a256-a956d878bda3" providerId="ADAL" clId="{69272FA1-95D5-4012-A87E-5ABE6BAFE42B}" dt="2020-03-22T19:02:02.178" v="9014"/>
        <pc:sldMkLst>
          <pc:docMk/>
          <pc:sldMk cId="2606123852" sldId="287"/>
        </pc:sldMkLst>
        <pc:spChg chg="mod">
          <ac:chgData name="Kearl,Daniel Jeffrey" userId="0cd2487e-11c3-4e1f-a256-a956d878bda3" providerId="ADAL" clId="{69272FA1-95D5-4012-A87E-5ABE6BAFE42B}" dt="2020-03-22T17:49:04.904" v="1360" actId="403"/>
          <ac:spMkLst>
            <pc:docMk/>
            <pc:sldMk cId="2606123852" sldId="287"/>
            <ac:spMk id="2" creationId="{DBD43495-C5D4-45FA-8E52-BCC1A3647EA3}"/>
          </ac:spMkLst>
        </pc:spChg>
        <pc:spChg chg="mod">
          <ac:chgData name="Kearl,Daniel Jeffrey" userId="0cd2487e-11c3-4e1f-a256-a956d878bda3" providerId="ADAL" clId="{69272FA1-95D5-4012-A87E-5ABE6BAFE42B}" dt="2020-03-22T18:18:41.290" v="4277" actId="403"/>
          <ac:spMkLst>
            <pc:docMk/>
            <pc:sldMk cId="2606123852" sldId="287"/>
            <ac:spMk id="3" creationId="{B3EABEBB-3ADA-4E4A-BAAD-9A691E6481AF}"/>
          </ac:spMkLst>
        </pc:spChg>
      </pc:sldChg>
      <pc:sldChg chg="delSp modSp del">
        <pc:chgData name="Kearl,Daniel Jeffrey" userId="0cd2487e-11c3-4e1f-a256-a956d878bda3" providerId="ADAL" clId="{69272FA1-95D5-4012-A87E-5ABE6BAFE42B}" dt="2020-03-22T18:38:43.081" v="7126" actId="2696"/>
        <pc:sldMkLst>
          <pc:docMk/>
          <pc:sldMk cId="3822982081" sldId="288"/>
        </pc:sldMkLst>
        <pc:spChg chg="mod">
          <ac:chgData name="Kearl,Daniel Jeffrey" userId="0cd2487e-11c3-4e1f-a256-a956d878bda3" providerId="ADAL" clId="{69272FA1-95D5-4012-A87E-5ABE6BAFE42B}" dt="2020-03-22T18:10:45.102" v="3668" actId="20577"/>
          <ac:spMkLst>
            <pc:docMk/>
            <pc:sldMk cId="3822982081" sldId="288"/>
            <ac:spMk id="2" creationId="{1FD2DE35-AA66-41D9-BFF8-6EF97B9D3876}"/>
          </ac:spMkLst>
        </pc:spChg>
        <pc:spChg chg="mod">
          <ac:chgData name="Kearl,Daniel Jeffrey" userId="0cd2487e-11c3-4e1f-a256-a956d878bda3" providerId="ADAL" clId="{69272FA1-95D5-4012-A87E-5ABE6BAFE42B}" dt="2020-03-22T18:12:49.197" v="3967" actId="20577"/>
          <ac:spMkLst>
            <pc:docMk/>
            <pc:sldMk cId="3822982081" sldId="288"/>
            <ac:spMk id="3" creationId="{7D072720-525E-4471-8C70-B59581BE6CBB}"/>
          </ac:spMkLst>
        </pc:spChg>
        <pc:spChg chg="del mod">
          <ac:chgData name="Kearl,Daniel Jeffrey" userId="0cd2487e-11c3-4e1f-a256-a956d878bda3" providerId="ADAL" clId="{69272FA1-95D5-4012-A87E-5ABE6BAFE42B}" dt="2020-03-22T18:11:18.092" v="3754"/>
          <ac:spMkLst>
            <pc:docMk/>
            <pc:sldMk cId="3822982081" sldId="288"/>
            <ac:spMk id="20" creationId="{B2198ED5-EF48-4331-9E7F-F3F12DAF4972}"/>
          </ac:spMkLst>
        </pc:spChg>
        <pc:picChg chg="del mod">
          <ac:chgData name="Kearl,Daniel Jeffrey" userId="0cd2487e-11c3-4e1f-a256-a956d878bda3" providerId="ADAL" clId="{69272FA1-95D5-4012-A87E-5ABE6BAFE42B}" dt="2020-03-22T18:11:18.092" v="3754"/>
          <ac:picMkLst>
            <pc:docMk/>
            <pc:sldMk cId="3822982081" sldId="288"/>
            <ac:picMk id="5" creationId="{FD75ED8A-F462-4B47-838D-C1822DE75B3D}"/>
          </ac:picMkLst>
        </pc:picChg>
        <pc:picChg chg="del mod">
          <ac:chgData name="Kearl,Daniel Jeffrey" userId="0cd2487e-11c3-4e1f-a256-a956d878bda3" providerId="ADAL" clId="{69272FA1-95D5-4012-A87E-5ABE6BAFE42B}" dt="2020-03-22T18:11:18.092" v="3754"/>
          <ac:picMkLst>
            <pc:docMk/>
            <pc:sldMk cId="3822982081" sldId="288"/>
            <ac:picMk id="6" creationId="{6151BA03-994A-41FA-B69C-36CB8AB47147}"/>
          </ac:picMkLst>
        </pc:picChg>
        <pc:picChg chg="del mod">
          <ac:chgData name="Kearl,Daniel Jeffrey" userId="0cd2487e-11c3-4e1f-a256-a956d878bda3" providerId="ADAL" clId="{69272FA1-95D5-4012-A87E-5ABE6BAFE42B}" dt="2020-03-22T18:11:18.092" v="3754"/>
          <ac:picMkLst>
            <pc:docMk/>
            <pc:sldMk cId="3822982081" sldId="288"/>
            <ac:picMk id="7" creationId="{6E4795C8-14C0-47EA-A420-9A8074719C00}"/>
          </ac:picMkLst>
        </pc:picChg>
        <pc:picChg chg="del mod">
          <ac:chgData name="Kearl,Daniel Jeffrey" userId="0cd2487e-11c3-4e1f-a256-a956d878bda3" providerId="ADAL" clId="{69272FA1-95D5-4012-A87E-5ABE6BAFE42B}" dt="2020-03-22T18:11:18.092" v="3754"/>
          <ac:picMkLst>
            <pc:docMk/>
            <pc:sldMk cId="3822982081" sldId="288"/>
            <ac:picMk id="8" creationId="{80C84C84-F18E-40DD-A0DE-372D42A8A471}"/>
          </ac:picMkLst>
        </pc:picChg>
        <pc:picChg chg="del mod">
          <ac:chgData name="Kearl,Daniel Jeffrey" userId="0cd2487e-11c3-4e1f-a256-a956d878bda3" providerId="ADAL" clId="{69272FA1-95D5-4012-A87E-5ABE6BAFE42B}" dt="2020-03-22T18:11:18.092" v="3754"/>
          <ac:picMkLst>
            <pc:docMk/>
            <pc:sldMk cId="3822982081" sldId="288"/>
            <ac:picMk id="9" creationId="{0D4A9567-D9DE-4A42-880F-7DED47D4AB33}"/>
          </ac:picMkLst>
        </pc:picChg>
        <pc:picChg chg="del mod">
          <ac:chgData name="Kearl,Daniel Jeffrey" userId="0cd2487e-11c3-4e1f-a256-a956d878bda3" providerId="ADAL" clId="{69272FA1-95D5-4012-A87E-5ABE6BAFE42B}" dt="2020-03-22T18:11:18.092" v="3754"/>
          <ac:picMkLst>
            <pc:docMk/>
            <pc:sldMk cId="3822982081" sldId="288"/>
            <ac:picMk id="10" creationId="{2C13DF31-21F5-472D-9905-708E343B3D70}"/>
          </ac:picMkLst>
        </pc:picChg>
        <pc:picChg chg="del mod">
          <ac:chgData name="Kearl,Daniel Jeffrey" userId="0cd2487e-11c3-4e1f-a256-a956d878bda3" providerId="ADAL" clId="{69272FA1-95D5-4012-A87E-5ABE6BAFE42B}" dt="2020-03-22T18:11:18.092" v="3754"/>
          <ac:picMkLst>
            <pc:docMk/>
            <pc:sldMk cId="3822982081" sldId="288"/>
            <ac:picMk id="11" creationId="{1C5F5E00-4951-47F6-9715-4389FFA86D23}"/>
          </ac:picMkLst>
        </pc:picChg>
        <pc:picChg chg="del mod">
          <ac:chgData name="Kearl,Daniel Jeffrey" userId="0cd2487e-11c3-4e1f-a256-a956d878bda3" providerId="ADAL" clId="{69272FA1-95D5-4012-A87E-5ABE6BAFE42B}" dt="2020-03-22T18:11:18.092" v="3754"/>
          <ac:picMkLst>
            <pc:docMk/>
            <pc:sldMk cId="3822982081" sldId="288"/>
            <ac:picMk id="14" creationId="{93E39A07-48E9-40B9-B46F-46CA8E2E41EC}"/>
          </ac:picMkLst>
        </pc:picChg>
        <pc:picChg chg="del mod">
          <ac:chgData name="Kearl,Daniel Jeffrey" userId="0cd2487e-11c3-4e1f-a256-a956d878bda3" providerId="ADAL" clId="{69272FA1-95D5-4012-A87E-5ABE6BAFE42B}" dt="2020-03-22T18:11:18.092" v="3754"/>
          <ac:picMkLst>
            <pc:docMk/>
            <pc:sldMk cId="3822982081" sldId="288"/>
            <ac:picMk id="17" creationId="{2993A2F5-87C3-4008-80C0-0E36CBAA07DF}"/>
          </ac:picMkLst>
        </pc:picChg>
        <pc:picChg chg="del mod">
          <ac:chgData name="Kearl,Daniel Jeffrey" userId="0cd2487e-11c3-4e1f-a256-a956d878bda3" providerId="ADAL" clId="{69272FA1-95D5-4012-A87E-5ABE6BAFE42B}" dt="2020-03-22T18:11:18.092" v="3754"/>
          <ac:picMkLst>
            <pc:docMk/>
            <pc:sldMk cId="3822982081" sldId="288"/>
            <ac:picMk id="18" creationId="{D139580A-2A5E-4044-A419-FBB311E2DE92}"/>
          </ac:picMkLst>
        </pc:picChg>
        <pc:picChg chg="del mod">
          <ac:chgData name="Kearl,Daniel Jeffrey" userId="0cd2487e-11c3-4e1f-a256-a956d878bda3" providerId="ADAL" clId="{69272FA1-95D5-4012-A87E-5ABE6BAFE42B}" dt="2020-03-22T18:11:18.092" v="3754"/>
          <ac:picMkLst>
            <pc:docMk/>
            <pc:sldMk cId="3822982081" sldId="288"/>
            <ac:picMk id="19" creationId="{23A0C667-FAA7-4A04-ACBD-F5BED409E041}"/>
          </ac:picMkLst>
        </pc:picChg>
        <pc:cxnChg chg="del mod">
          <ac:chgData name="Kearl,Daniel Jeffrey" userId="0cd2487e-11c3-4e1f-a256-a956d878bda3" providerId="ADAL" clId="{69272FA1-95D5-4012-A87E-5ABE6BAFE42B}" dt="2020-03-22T18:11:18.092" v="3754"/>
          <ac:cxnSpMkLst>
            <pc:docMk/>
            <pc:sldMk cId="3822982081" sldId="288"/>
            <ac:cxnSpMk id="12" creationId="{A24AA3D6-1AFD-4448-BA20-6D281F7C9B8C}"/>
          </ac:cxnSpMkLst>
        </pc:cxnChg>
        <pc:cxnChg chg="del mod">
          <ac:chgData name="Kearl,Daniel Jeffrey" userId="0cd2487e-11c3-4e1f-a256-a956d878bda3" providerId="ADAL" clId="{69272FA1-95D5-4012-A87E-5ABE6BAFE42B}" dt="2020-03-22T18:11:18.092" v="3754"/>
          <ac:cxnSpMkLst>
            <pc:docMk/>
            <pc:sldMk cId="3822982081" sldId="288"/>
            <ac:cxnSpMk id="13" creationId="{3F442E91-FE85-4C31-BD5B-E9C29BDD27ED}"/>
          </ac:cxnSpMkLst>
        </pc:cxnChg>
        <pc:cxnChg chg="del mod">
          <ac:chgData name="Kearl,Daniel Jeffrey" userId="0cd2487e-11c3-4e1f-a256-a956d878bda3" providerId="ADAL" clId="{69272FA1-95D5-4012-A87E-5ABE6BAFE42B}" dt="2020-03-22T18:11:18.092" v="3754"/>
          <ac:cxnSpMkLst>
            <pc:docMk/>
            <pc:sldMk cId="3822982081" sldId="288"/>
            <ac:cxnSpMk id="15" creationId="{8873B0C5-8FEE-4A69-A1BD-0E6A6C8FF782}"/>
          </ac:cxnSpMkLst>
        </pc:cxnChg>
        <pc:cxnChg chg="del mod">
          <ac:chgData name="Kearl,Daniel Jeffrey" userId="0cd2487e-11c3-4e1f-a256-a956d878bda3" providerId="ADAL" clId="{69272FA1-95D5-4012-A87E-5ABE6BAFE42B}" dt="2020-03-22T18:11:18.092" v="3754"/>
          <ac:cxnSpMkLst>
            <pc:docMk/>
            <pc:sldMk cId="3822982081" sldId="288"/>
            <ac:cxnSpMk id="16" creationId="{60DA95B9-472A-4F53-BC2D-5E85F2D0107B}"/>
          </ac:cxnSpMkLst>
        </pc:cxnChg>
      </pc:sldChg>
      <pc:sldChg chg="modSp modTransition">
        <pc:chgData name="Kearl,Daniel Jeffrey" userId="0cd2487e-11c3-4e1f-a256-a956d878bda3" providerId="ADAL" clId="{69272FA1-95D5-4012-A87E-5ABE6BAFE42B}" dt="2020-03-22T19:02:02.178" v="9014"/>
        <pc:sldMkLst>
          <pc:docMk/>
          <pc:sldMk cId="3889593429" sldId="289"/>
        </pc:sldMkLst>
        <pc:spChg chg="mod">
          <ac:chgData name="Kearl,Daniel Jeffrey" userId="0cd2487e-11c3-4e1f-a256-a956d878bda3" providerId="ADAL" clId="{69272FA1-95D5-4012-A87E-5ABE6BAFE42B}" dt="2020-03-22T18:41:16.523" v="7354" actId="403"/>
          <ac:spMkLst>
            <pc:docMk/>
            <pc:sldMk cId="3889593429" sldId="289"/>
            <ac:spMk id="2" creationId="{17109B31-6150-4BF4-8F3F-9ED734FD298E}"/>
          </ac:spMkLst>
        </pc:spChg>
        <pc:spChg chg="mod">
          <ac:chgData name="Kearl,Daniel Jeffrey" userId="0cd2487e-11c3-4e1f-a256-a956d878bda3" providerId="ADAL" clId="{69272FA1-95D5-4012-A87E-5ABE6BAFE42B}" dt="2020-03-22T18:16:16.755" v="4040" actId="403"/>
          <ac:spMkLst>
            <pc:docMk/>
            <pc:sldMk cId="3889593429" sldId="289"/>
            <ac:spMk id="3" creationId="{0795428C-043E-453B-B6EB-E61082342313}"/>
          </ac:spMkLst>
        </pc:spChg>
      </pc:sldChg>
      <pc:sldChg chg="modSp del">
        <pc:chgData name="Kearl,Daniel Jeffrey" userId="0cd2487e-11c3-4e1f-a256-a956d878bda3" providerId="ADAL" clId="{69272FA1-95D5-4012-A87E-5ABE6BAFE42B}" dt="2020-03-22T17:35:42.538" v="1024" actId="2696"/>
        <pc:sldMkLst>
          <pc:docMk/>
          <pc:sldMk cId="2987857098" sldId="290"/>
        </pc:sldMkLst>
        <pc:picChg chg="mod">
          <ac:chgData name="Kearl,Daniel Jeffrey" userId="0cd2487e-11c3-4e1f-a256-a956d878bda3" providerId="ADAL" clId="{69272FA1-95D5-4012-A87E-5ABE6BAFE42B}" dt="2020-03-22T17:20:23.850" v="791" actId="1076"/>
          <ac:picMkLst>
            <pc:docMk/>
            <pc:sldMk cId="2987857098" sldId="290"/>
            <ac:picMk id="6" creationId="{87FB864C-5302-42AF-8DF0-94A8DA51EACA}"/>
          </ac:picMkLst>
        </pc:picChg>
      </pc:sldChg>
      <pc:sldChg chg="addSp delSp modSp modTransition">
        <pc:chgData name="Kearl,Daniel Jeffrey" userId="0cd2487e-11c3-4e1f-a256-a956d878bda3" providerId="ADAL" clId="{69272FA1-95D5-4012-A87E-5ABE6BAFE42B}" dt="2020-03-22T19:02:02.178" v="9014"/>
        <pc:sldMkLst>
          <pc:docMk/>
          <pc:sldMk cId="1621192839" sldId="291"/>
        </pc:sldMkLst>
        <pc:spChg chg="mod">
          <ac:chgData name="Kearl,Daniel Jeffrey" userId="0cd2487e-11c3-4e1f-a256-a956d878bda3" providerId="ADAL" clId="{69272FA1-95D5-4012-A87E-5ABE6BAFE42B}" dt="2020-03-22T17:59:40.044" v="2166" actId="242"/>
          <ac:spMkLst>
            <pc:docMk/>
            <pc:sldMk cId="1621192839" sldId="291"/>
            <ac:spMk id="2" creationId="{9A6EECA1-36EA-4DAE-A35D-22E0926DD732}"/>
          </ac:spMkLst>
        </pc:spChg>
        <pc:spChg chg="mod">
          <ac:chgData name="Kearl,Daniel Jeffrey" userId="0cd2487e-11c3-4e1f-a256-a956d878bda3" providerId="ADAL" clId="{69272FA1-95D5-4012-A87E-5ABE6BAFE42B}" dt="2020-03-22T18:25:50.130" v="4619" actId="20577"/>
          <ac:spMkLst>
            <pc:docMk/>
            <pc:sldMk cId="1621192839" sldId="291"/>
            <ac:spMk id="3" creationId="{2CDEADC9-9049-4A86-9E48-5870BA664480}"/>
          </ac:spMkLst>
        </pc:spChg>
        <pc:spChg chg="add del mod">
          <ac:chgData name="Kearl,Daniel Jeffrey" userId="0cd2487e-11c3-4e1f-a256-a956d878bda3" providerId="ADAL" clId="{69272FA1-95D5-4012-A87E-5ABE6BAFE42B}" dt="2020-03-22T17:59:35.776" v="2165"/>
          <ac:spMkLst>
            <pc:docMk/>
            <pc:sldMk cId="1621192839" sldId="291"/>
            <ac:spMk id="5" creationId="{8EBFF5FE-8F0A-4B85-A00D-564746A2D8E4}"/>
          </ac:spMkLst>
        </pc:spChg>
      </pc:sldChg>
      <pc:sldChg chg="addSp delSp modSp add mod modTransition">
        <pc:chgData name="Kearl,Daniel Jeffrey" userId="0cd2487e-11c3-4e1f-a256-a956d878bda3" providerId="ADAL" clId="{69272FA1-95D5-4012-A87E-5ABE6BAFE42B}" dt="2020-03-22T19:02:02.178" v="9014"/>
        <pc:sldMkLst>
          <pc:docMk/>
          <pc:sldMk cId="1095678782" sldId="292"/>
        </pc:sldMkLst>
        <pc:spChg chg="mod">
          <ac:chgData name="Kearl,Daniel Jeffrey" userId="0cd2487e-11c3-4e1f-a256-a956d878bda3" providerId="ADAL" clId="{69272FA1-95D5-4012-A87E-5ABE6BAFE42B}" dt="2020-03-22T17:48:07.361" v="1359" actId="403"/>
          <ac:spMkLst>
            <pc:docMk/>
            <pc:sldMk cId="1095678782" sldId="292"/>
            <ac:spMk id="2" creationId="{AE597387-D9F4-43C3-904B-88631356EDCB}"/>
          </ac:spMkLst>
        </pc:spChg>
        <pc:graphicFrameChg chg="add del mod">
          <ac:chgData name="Kearl,Daniel Jeffrey" userId="0cd2487e-11c3-4e1f-a256-a956d878bda3" providerId="ADAL" clId="{69272FA1-95D5-4012-A87E-5ABE6BAFE42B}" dt="2020-03-22T17:22:47.490" v="893" actId="1957"/>
          <ac:graphicFrameMkLst>
            <pc:docMk/>
            <pc:sldMk cId="1095678782" sldId="292"/>
            <ac:graphicFrameMk id="8" creationId="{9C0F30FD-6609-48ED-90AF-078E5584E2C7}"/>
          </ac:graphicFrameMkLst>
        </pc:graphicFrameChg>
        <pc:graphicFrameChg chg="add mod">
          <ac:chgData name="Kearl,Daniel Jeffrey" userId="0cd2487e-11c3-4e1f-a256-a956d878bda3" providerId="ADAL" clId="{69272FA1-95D5-4012-A87E-5ABE6BAFE42B}" dt="2020-03-22T17:39:33.491" v="1090"/>
          <ac:graphicFrameMkLst>
            <pc:docMk/>
            <pc:sldMk cId="1095678782" sldId="292"/>
            <ac:graphicFrameMk id="11" creationId="{5C6458F7-722D-4BED-B55E-2D66866593D1}"/>
          </ac:graphicFrameMkLst>
        </pc:graphicFrameChg>
        <pc:picChg chg="del">
          <ac:chgData name="Kearl,Daniel Jeffrey" userId="0cd2487e-11c3-4e1f-a256-a956d878bda3" providerId="ADAL" clId="{69272FA1-95D5-4012-A87E-5ABE6BAFE42B}" dt="2020-03-22T17:21:28.803" v="890" actId="478"/>
          <ac:picMkLst>
            <pc:docMk/>
            <pc:sldMk cId="1095678782" sldId="292"/>
            <ac:picMk id="6" creationId="{87FB864C-5302-42AF-8DF0-94A8DA51EACA}"/>
          </ac:picMkLst>
        </pc:picChg>
      </pc:sldChg>
      <pc:sldChg chg="modSp add modTransition">
        <pc:chgData name="Kearl,Daniel Jeffrey" userId="0cd2487e-11c3-4e1f-a256-a956d878bda3" providerId="ADAL" clId="{69272FA1-95D5-4012-A87E-5ABE6BAFE42B}" dt="2020-03-22T19:02:02.178" v="9014"/>
        <pc:sldMkLst>
          <pc:docMk/>
          <pc:sldMk cId="737514468" sldId="293"/>
        </pc:sldMkLst>
        <pc:spChg chg="mod">
          <ac:chgData name="Kearl,Daniel Jeffrey" userId="0cd2487e-11c3-4e1f-a256-a956d878bda3" providerId="ADAL" clId="{69272FA1-95D5-4012-A87E-5ABE6BAFE42B}" dt="2020-03-22T18:42:38.670" v="7381" actId="20577"/>
          <ac:spMkLst>
            <pc:docMk/>
            <pc:sldMk cId="737514468" sldId="293"/>
            <ac:spMk id="2" creationId="{9A6EECA1-36EA-4DAE-A35D-22E0926DD732}"/>
          </ac:spMkLst>
        </pc:spChg>
        <pc:spChg chg="mod">
          <ac:chgData name="Kearl,Daniel Jeffrey" userId="0cd2487e-11c3-4e1f-a256-a956d878bda3" providerId="ADAL" clId="{69272FA1-95D5-4012-A87E-5ABE6BAFE42B}" dt="2020-03-22T18:43:02.280" v="7499" actId="20577"/>
          <ac:spMkLst>
            <pc:docMk/>
            <pc:sldMk cId="737514468" sldId="293"/>
            <ac:spMk id="3" creationId="{2CDEADC9-9049-4A86-9E48-5870BA664480}"/>
          </ac:spMkLst>
        </pc:spChg>
      </pc:sldChg>
      <pc:sldChg chg="modSp add modTransition">
        <pc:chgData name="Kearl,Daniel Jeffrey" userId="0cd2487e-11c3-4e1f-a256-a956d878bda3" providerId="ADAL" clId="{69272FA1-95D5-4012-A87E-5ABE6BAFE42B}" dt="2020-03-22T19:02:02.178" v="9014"/>
        <pc:sldMkLst>
          <pc:docMk/>
          <pc:sldMk cId="2236943492" sldId="294"/>
        </pc:sldMkLst>
        <pc:spChg chg="mod">
          <ac:chgData name="Kearl,Daniel Jeffrey" userId="0cd2487e-11c3-4e1f-a256-a956d878bda3" providerId="ADAL" clId="{69272FA1-95D5-4012-A87E-5ABE6BAFE42B}" dt="2020-03-22T18:33:06.157" v="5971" actId="20577"/>
          <ac:spMkLst>
            <pc:docMk/>
            <pc:sldMk cId="2236943492" sldId="294"/>
            <ac:spMk id="2" creationId="{9A6EECA1-36EA-4DAE-A35D-22E0926DD732}"/>
          </ac:spMkLst>
        </pc:spChg>
        <pc:spChg chg="mod">
          <ac:chgData name="Kearl,Daniel Jeffrey" userId="0cd2487e-11c3-4e1f-a256-a956d878bda3" providerId="ADAL" clId="{69272FA1-95D5-4012-A87E-5ABE6BAFE42B}" dt="2020-03-22T18:34:10.610" v="6123" actId="12"/>
          <ac:spMkLst>
            <pc:docMk/>
            <pc:sldMk cId="2236943492" sldId="294"/>
            <ac:spMk id="3" creationId="{2CDEADC9-9049-4A86-9E48-5870BA664480}"/>
          </ac:spMkLst>
        </pc:spChg>
      </pc:sldChg>
      <pc:sldChg chg="modSp add modTransition">
        <pc:chgData name="Kearl,Daniel Jeffrey" userId="0cd2487e-11c3-4e1f-a256-a956d878bda3" providerId="ADAL" clId="{69272FA1-95D5-4012-A87E-5ABE6BAFE42B}" dt="2020-03-22T19:02:02.178" v="9014"/>
        <pc:sldMkLst>
          <pc:docMk/>
          <pc:sldMk cId="3618964067" sldId="295"/>
        </pc:sldMkLst>
        <pc:spChg chg="mod">
          <ac:chgData name="Kearl,Daniel Jeffrey" userId="0cd2487e-11c3-4e1f-a256-a956d878bda3" providerId="ADAL" clId="{69272FA1-95D5-4012-A87E-5ABE6BAFE42B}" dt="2020-03-22T18:23:33.657" v="4450" actId="403"/>
          <ac:spMkLst>
            <pc:docMk/>
            <pc:sldMk cId="3618964067" sldId="295"/>
            <ac:spMk id="2" creationId="{9A6EECA1-36EA-4DAE-A35D-22E0926DD732}"/>
          </ac:spMkLst>
        </pc:spChg>
        <pc:spChg chg="mod">
          <ac:chgData name="Kearl,Daniel Jeffrey" userId="0cd2487e-11c3-4e1f-a256-a956d878bda3" providerId="ADAL" clId="{69272FA1-95D5-4012-A87E-5ABE6BAFE42B}" dt="2020-03-22T18:28:37.836" v="4939" actId="12"/>
          <ac:spMkLst>
            <pc:docMk/>
            <pc:sldMk cId="3618964067" sldId="295"/>
            <ac:spMk id="3" creationId="{2CDEADC9-9049-4A86-9E48-5870BA664480}"/>
          </ac:spMkLst>
        </pc:spChg>
      </pc:sldChg>
      <pc:sldChg chg="modSp add modTransition">
        <pc:chgData name="Kearl,Daniel Jeffrey" userId="0cd2487e-11c3-4e1f-a256-a956d878bda3" providerId="ADAL" clId="{69272FA1-95D5-4012-A87E-5ABE6BAFE42B}" dt="2020-03-22T19:02:02.178" v="9014"/>
        <pc:sldMkLst>
          <pc:docMk/>
          <pc:sldMk cId="3163613484" sldId="296"/>
        </pc:sldMkLst>
        <pc:spChg chg="mod">
          <ac:chgData name="Kearl,Daniel Jeffrey" userId="0cd2487e-11c3-4e1f-a256-a956d878bda3" providerId="ADAL" clId="{69272FA1-95D5-4012-A87E-5ABE6BAFE42B}" dt="2020-03-22T18:34:35.227" v="6141" actId="20577"/>
          <ac:spMkLst>
            <pc:docMk/>
            <pc:sldMk cId="3163613484" sldId="296"/>
            <ac:spMk id="2" creationId="{9A6EECA1-36EA-4DAE-A35D-22E0926DD732}"/>
          </ac:spMkLst>
        </pc:spChg>
        <pc:spChg chg="mod">
          <ac:chgData name="Kearl,Daniel Jeffrey" userId="0cd2487e-11c3-4e1f-a256-a956d878bda3" providerId="ADAL" clId="{69272FA1-95D5-4012-A87E-5ABE6BAFE42B}" dt="2020-03-22T18:38:34.702" v="7125" actId="12"/>
          <ac:spMkLst>
            <pc:docMk/>
            <pc:sldMk cId="3163613484" sldId="296"/>
            <ac:spMk id="3" creationId="{2CDEADC9-9049-4A86-9E48-5870BA664480}"/>
          </ac:spMkLst>
        </pc:spChg>
      </pc:sldChg>
      <pc:sldChg chg="add del">
        <pc:chgData name="Kearl,Daniel Jeffrey" userId="0cd2487e-11c3-4e1f-a256-a956d878bda3" providerId="ADAL" clId="{69272FA1-95D5-4012-A87E-5ABE6BAFE42B}" dt="2020-03-22T18:33:56.363" v="6121"/>
        <pc:sldMkLst>
          <pc:docMk/>
          <pc:sldMk cId="3340979908" sldId="296"/>
        </pc:sldMkLst>
      </pc:sldChg>
      <pc:sldChg chg="modSp add modTransition">
        <pc:chgData name="Kearl,Daniel Jeffrey" userId="0cd2487e-11c3-4e1f-a256-a956d878bda3" providerId="ADAL" clId="{69272FA1-95D5-4012-A87E-5ABE6BAFE42B}" dt="2020-03-22T19:22:46.069" v="9015" actId="20577"/>
        <pc:sldMkLst>
          <pc:docMk/>
          <pc:sldMk cId="1076783633" sldId="297"/>
        </pc:sldMkLst>
        <pc:spChg chg="mod">
          <ac:chgData name="Kearl,Daniel Jeffrey" userId="0cd2487e-11c3-4e1f-a256-a956d878bda3" providerId="ADAL" clId="{69272FA1-95D5-4012-A87E-5ABE6BAFE42B}" dt="2020-03-22T18:39:59.505" v="7188" actId="20577"/>
          <ac:spMkLst>
            <pc:docMk/>
            <pc:sldMk cId="1076783633" sldId="297"/>
            <ac:spMk id="2" creationId="{9A6EECA1-36EA-4DAE-A35D-22E0926DD732}"/>
          </ac:spMkLst>
        </pc:spChg>
        <pc:spChg chg="mod">
          <ac:chgData name="Kearl,Daniel Jeffrey" userId="0cd2487e-11c3-4e1f-a256-a956d878bda3" providerId="ADAL" clId="{69272FA1-95D5-4012-A87E-5ABE6BAFE42B}" dt="2020-03-22T19:22:46.069" v="9015" actId="20577"/>
          <ac:spMkLst>
            <pc:docMk/>
            <pc:sldMk cId="1076783633" sldId="297"/>
            <ac:spMk id="3" creationId="{2CDEADC9-9049-4A86-9E48-5870BA664480}"/>
          </ac:spMkLst>
        </pc:spChg>
      </pc:sldChg>
      <pc:sldChg chg="modSp add modTransition">
        <pc:chgData name="Kearl,Daniel Jeffrey" userId="0cd2487e-11c3-4e1f-a256-a956d878bda3" providerId="ADAL" clId="{69272FA1-95D5-4012-A87E-5ABE6BAFE42B}" dt="2020-03-22T19:02:02.178" v="9014"/>
        <pc:sldMkLst>
          <pc:docMk/>
          <pc:sldMk cId="2256463873" sldId="298"/>
        </pc:sldMkLst>
        <pc:spChg chg="mod">
          <ac:chgData name="Kearl,Daniel Jeffrey" userId="0cd2487e-11c3-4e1f-a256-a956d878bda3" providerId="ADAL" clId="{69272FA1-95D5-4012-A87E-5ABE6BAFE42B}" dt="2020-03-22T18:52:13.155" v="8310" actId="403"/>
          <ac:spMkLst>
            <pc:docMk/>
            <pc:sldMk cId="2256463873" sldId="298"/>
            <ac:spMk id="2" creationId="{9A6EECA1-36EA-4DAE-A35D-22E0926DD732}"/>
          </ac:spMkLst>
        </pc:spChg>
        <pc:spChg chg="mod">
          <ac:chgData name="Kearl,Daniel Jeffrey" userId="0cd2487e-11c3-4e1f-a256-a956d878bda3" providerId="ADAL" clId="{69272FA1-95D5-4012-A87E-5ABE6BAFE42B}" dt="2020-03-22T18:56:01.381" v="8683" actId="20577"/>
          <ac:spMkLst>
            <pc:docMk/>
            <pc:sldMk cId="2256463873" sldId="298"/>
            <ac:spMk id="3" creationId="{2CDEADC9-9049-4A86-9E48-5870BA664480}"/>
          </ac:spMkLst>
        </pc:spChg>
      </pc:sldChg>
      <pc:sldMasterChg chg="modTransition delSldLayout modSldLayout">
        <pc:chgData name="Kearl,Daniel Jeffrey" userId="0cd2487e-11c3-4e1f-a256-a956d878bda3" providerId="ADAL" clId="{69272FA1-95D5-4012-A87E-5ABE6BAFE42B}" dt="2020-03-22T19:02:02.178" v="9014"/>
        <pc:sldMasterMkLst>
          <pc:docMk/>
          <pc:sldMasterMk cId="0" sldId="2147483659"/>
        </pc:sldMasterMkLst>
        <pc:sldLayoutChg chg="modTransition">
          <pc:chgData name="Kearl,Daniel Jeffrey" userId="0cd2487e-11c3-4e1f-a256-a956d878bda3" providerId="ADAL" clId="{69272FA1-95D5-4012-A87E-5ABE6BAFE42B}" dt="2020-03-22T19:02:02.178" v="9014"/>
          <pc:sldLayoutMkLst>
            <pc:docMk/>
            <pc:sldMasterMk cId="0" sldId="2147483659"/>
            <pc:sldLayoutMk cId="0" sldId="2147483648"/>
          </pc:sldLayoutMkLst>
        </pc:sldLayoutChg>
        <pc:sldLayoutChg chg="modTransition">
          <pc:chgData name="Kearl,Daniel Jeffrey" userId="0cd2487e-11c3-4e1f-a256-a956d878bda3" providerId="ADAL" clId="{69272FA1-95D5-4012-A87E-5ABE6BAFE42B}" dt="2020-03-22T19:02:02.178" v="9014"/>
          <pc:sldLayoutMkLst>
            <pc:docMk/>
            <pc:sldMasterMk cId="0" sldId="2147483659"/>
            <pc:sldLayoutMk cId="0" sldId="2147483649"/>
          </pc:sldLayoutMkLst>
        </pc:sldLayoutChg>
        <pc:sldLayoutChg chg="modTransition">
          <pc:chgData name="Kearl,Daniel Jeffrey" userId="0cd2487e-11c3-4e1f-a256-a956d878bda3" providerId="ADAL" clId="{69272FA1-95D5-4012-A87E-5ABE6BAFE42B}" dt="2020-03-22T19:02:02.178" v="9014"/>
          <pc:sldLayoutMkLst>
            <pc:docMk/>
            <pc:sldMasterMk cId="0" sldId="2147483659"/>
            <pc:sldLayoutMk cId="0" sldId="2147483650"/>
          </pc:sldLayoutMkLst>
        </pc:sldLayoutChg>
        <pc:sldLayoutChg chg="modTransition">
          <pc:chgData name="Kearl,Daniel Jeffrey" userId="0cd2487e-11c3-4e1f-a256-a956d878bda3" providerId="ADAL" clId="{69272FA1-95D5-4012-A87E-5ABE6BAFE42B}" dt="2020-03-22T19:02:02.178" v="9014"/>
          <pc:sldLayoutMkLst>
            <pc:docMk/>
            <pc:sldMasterMk cId="0" sldId="2147483659"/>
            <pc:sldLayoutMk cId="0" sldId="2147483651"/>
          </pc:sldLayoutMkLst>
        </pc:sldLayoutChg>
        <pc:sldLayoutChg chg="modTransition">
          <pc:chgData name="Kearl,Daniel Jeffrey" userId="0cd2487e-11c3-4e1f-a256-a956d878bda3" providerId="ADAL" clId="{69272FA1-95D5-4012-A87E-5ABE6BAFE42B}" dt="2020-03-22T19:02:02.178" v="9014"/>
          <pc:sldLayoutMkLst>
            <pc:docMk/>
            <pc:sldMasterMk cId="0" sldId="2147483659"/>
            <pc:sldLayoutMk cId="0" sldId="2147483652"/>
          </pc:sldLayoutMkLst>
        </pc:sldLayoutChg>
        <pc:sldLayoutChg chg="modTransition">
          <pc:chgData name="Kearl,Daniel Jeffrey" userId="0cd2487e-11c3-4e1f-a256-a956d878bda3" providerId="ADAL" clId="{69272FA1-95D5-4012-A87E-5ABE6BAFE42B}" dt="2020-03-22T19:02:02.178" v="9014"/>
          <pc:sldLayoutMkLst>
            <pc:docMk/>
            <pc:sldMasterMk cId="0" sldId="2147483659"/>
            <pc:sldLayoutMk cId="0" sldId="2147483656"/>
          </pc:sldLayoutMkLst>
        </pc:sldLayoutChg>
        <pc:sldLayoutChg chg="del">
          <pc:chgData name="Kearl,Daniel Jeffrey" userId="0cd2487e-11c3-4e1f-a256-a956d878bda3" providerId="ADAL" clId="{69272FA1-95D5-4012-A87E-5ABE6BAFE42B}" dt="2020-03-22T18:56:34.194" v="8685" actId="2696"/>
          <pc:sldLayoutMkLst>
            <pc:docMk/>
            <pc:sldMasterMk cId="0" sldId="2147483659"/>
            <pc:sldLayoutMk cId="0" sldId="214748365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3"/>
          <c:dPt>
            <c:idx val="0"/>
            <c:bubble3D val="0"/>
            <c:spPr>
              <a:solidFill>
                <a:schemeClr val="accent6"/>
              </a:solidFill>
              <a:ln w="19050">
                <a:solidFill>
                  <a:schemeClr val="lt1"/>
                </a:solidFill>
              </a:ln>
              <a:effectLst/>
            </c:spPr>
            <c:extLst>
              <c:ext xmlns:c16="http://schemas.microsoft.com/office/drawing/2014/chart" uri="{C3380CC4-5D6E-409C-BE32-E72D297353CC}">
                <c16:uniqueId val="{00000002-8212-4DF5-9B7E-752D47FBD4E5}"/>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8212-4DF5-9B7E-752D47FBD4E5}"/>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4-8212-4DF5-9B7E-752D47FBD4E5}"/>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5-8212-4DF5-9B7E-752D47FBD4E5}"/>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6-8212-4DF5-9B7E-752D47FBD4E5}"/>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7-8212-4DF5-9B7E-752D47FBD4E5}"/>
              </c:ext>
            </c:extLst>
          </c:dPt>
          <c:dLbls>
            <c:dLbl>
              <c:idx val="0"/>
              <c:layout>
                <c:manualLayout>
                  <c:x val="-0.206578904199475"/>
                  <c:y val="0.21144685039370076"/>
                </c:manualLayout>
              </c:layout>
              <c:tx>
                <c:rich>
                  <a:bodyPr/>
                  <a:lstStyle/>
                  <a:p>
                    <a:fld id="{5DD53D4C-E944-4431-98A1-E105752DF651}" type="CELLRANGE">
                      <a:rPr lang="en-US" baseline="0" dirty="0"/>
                      <a:pPr/>
                      <a:t>[CELLRANGE]</a:t>
                    </a:fld>
                    <a:r>
                      <a:rPr lang="en-US" baseline="0" dirty="0"/>
                      <a:t> </a:t>
                    </a:r>
                    <a:fld id="{B7A98D45-DF44-4154-9AC6-0B1078ED45B8}" type="PERCENTAGE">
                      <a:rPr lang="en-US" baseline="0" dirty="0"/>
                      <a:pPr/>
                      <a:t>[PERCENTAGE]</a:t>
                    </a:fld>
                    <a:endParaRPr lang="en-US" baseline="0" dirty="0"/>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24960416666666665"/>
                      <c:h val="9.5375000000000001E-2"/>
                    </c:manualLayout>
                  </c15:layout>
                  <c15:dlblFieldTable/>
                  <c15:showDataLabelsRange val="1"/>
                </c:ext>
                <c:ext xmlns:c16="http://schemas.microsoft.com/office/drawing/2014/chart" uri="{C3380CC4-5D6E-409C-BE32-E72D297353CC}">
                  <c16:uniqueId val="{00000002-8212-4DF5-9B7E-752D47FBD4E5}"/>
                </c:ext>
              </c:extLst>
            </c:dLbl>
            <c:dLbl>
              <c:idx val="1"/>
              <c:layout>
                <c:manualLayout>
                  <c:x val="-0.21769586614173228"/>
                  <c:y val="-0.12801181102362205"/>
                </c:manualLayout>
              </c:layout>
              <c:tx>
                <c:rich>
                  <a:bodyPr/>
                  <a:lstStyle/>
                  <a:p>
                    <a:fld id="{84958150-BB63-4D2C-A5AA-A11754AD6143}" type="CELLRANGE">
                      <a:rPr lang="en-US" baseline="0" dirty="0"/>
                      <a:pPr/>
                      <a:t>[CELLRANGE]</a:t>
                    </a:fld>
                    <a:r>
                      <a:rPr lang="en-US" baseline="0" dirty="0"/>
                      <a:t> </a:t>
                    </a:r>
                    <a:fld id="{E8D012A2-96CF-4B9D-8B11-9102C906FB53}" type="PERCENTAGE">
                      <a:rPr lang="en-US" baseline="0" dirty="0"/>
                      <a:pPr/>
                      <a:t>[PERCENTAGE]</a:t>
                    </a:fld>
                    <a:endParaRPr lang="en-US" baseline="0" dirty="0"/>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19552083333333334"/>
                      <c:h val="9.5375000000000001E-2"/>
                    </c:manualLayout>
                  </c15:layout>
                  <c15:dlblFieldTable/>
                  <c15:showDataLabelsRange val="1"/>
                </c:ext>
                <c:ext xmlns:c16="http://schemas.microsoft.com/office/drawing/2014/chart" uri="{C3380CC4-5D6E-409C-BE32-E72D297353CC}">
                  <c16:uniqueId val="{00000003-8212-4DF5-9B7E-752D47FBD4E5}"/>
                </c:ext>
              </c:extLst>
            </c:dLbl>
            <c:dLbl>
              <c:idx val="2"/>
              <c:layout>
                <c:manualLayout>
                  <c:x val="2.0832513123359578E-3"/>
                  <c:y val="-0.12836318897637808"/>
                </c:manualLayout>
              </c:layout>
              <c:tx>
                <c:rich>
                  <a:bodyPr/>
                  <a:lstStyle/>
                  <a:p>
                    <a:fld id="{9EAE204A-756F-410B-8016-060D5509B97C}" type="CELLRANGE">
                      <a:rPr lang="en-US" baseline="0" dirty="0"/>
                      <a:pPr/>
                      <a:t>[CELLRANGE]</a:t>
                    </a:fld>
                    <a:r>
                      <a:rPr lang="en-US" baseline="0" dirty="0"/>
                      <a:t> </a:t>
                    </a:r>
                    <a:fld id="{EA48EBEA-C2A1-4214-87B5-10294FF75484}" type="PERCENTAGE">
                      <a:rPr lang="en-US" baseline="0" dirty="0"/>
                      <a:pPr/>
                      <a:t>[PERCENTAGE]</a:t>
                    </a:fld>
                    <a:endParaRPr lang="en-US" baseline="0" dirty="0"/>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16908333333333331"/>
                      <c:h val="9.5375000000000001E-2"/>
                    </c:manualLayout>
                  </c15:layout>
                  <c15:dlblFieldTable/>
                  <c15:showDataLabelsRange val="1"/>
                </c:ext>
                <c:ext xmlns:c16="http://schemas.microsoft.com/office/drawing/2014/chart" uri="{C3380CC4-5D6E-409C-BE32-E72D297353CC}">
                  <c16:uniqueId val="{00000004-8212-4DF5-9B7E-752D47FBD4E5}"/>
                </c:ext>
              </c:extLst>
            </c:dLbl>
            <c:dLbl>
              <c:idx val="3"/>
              <c:layout>
                <c:manualLayout>
                  <c:x val="0.16309137139107613"/>
                  <c:y val="-0.16919955708661416"/>
                </c:manualLayout>
              </c:layout>
              <c:tx>
                <c:rich>
                  <a:bodyPr/>
                  <a:lstStyle/>
                  <a:p>
                    <a:fld id="{2F7A8CB3-20D0-4E88-8361-184D916C4C29}" type="CELLRANGE">
                      <a:rPr lang="en-US" baseline="0" dirty="0"/>
                      <a:pPr/>
                      <a:t>[CELLRANGE]</a:t>
                    </a:fld>
                    <a:r>
                      <a:rPr lang="en-US" baseline="0" dirty="0"/>
                      <a:t> </a:t>
                    </a:r>
                    <a:fld id="{9DFB817E-1715-4755-BAF0-D52F449CF602}" type="PERCENTAGE">
                      <a:rPr lang="en-US" baseline="0" dirty="0"/>
                      <a:pPr/>
                      <a:t>[PERCENTAGE]</a:t>
                    </a:fld>
                    <a:endParaRPr lang="en-US" baseline="0" dirty="0"/>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16217700131233595"/>
                      <c:h val="0.138375"/>
                    </c:manualLayout>
                  </c15:layout>
                  <c15:dlblFieldTable/>
                  <c15:showDataLabelsRange val="1"/>
                </c:ext>
                <c:ext xmlns:c16="http://schemas.microsoft.com/office/drawing/2014/chart" uri="{C3380CC4-5D6E-409C-BE32-E72D297353CC}">
                  <c16:uniqueId val="{00000005-8212-4DF5-9B7E-752D47FBD4E5}"/>
                </c:ext>
              </c:extLst>
            </c:dLbl>
            <c:dLbl>
              <c:idx val="4"/>
              <c:layout>
                <c:manualLayout>
                  <c:x val="0.18969931102362206"/>
                  <c:y val="4.6553887795275591E-2"/>
                </c:manualLayout>
              </c:layout>
              <c:tx>
                <c:rich>
                  <a:bodyPr/>
                  <a:lstStyle/>
                  <a:p>
                    <a:fld id="{F68A3902-F21A-4A40-9962-A01C1EC4860F}" type="CELLRANGE">
                      <a:rPr lang="en-US" baseline="0" dirty="0"/>
                      <a:pPr/>
                      <a:t>[CELLRANGE]</a:t>
                    </a:fld>
                    <a:r>
                      <a:rPr lang="en-US" baseline="0" dirty="0"/>
                      <a:t> </a:t>
                    </a:r>
                    <a:fld id="{E02427B2-6C77-4155-92C2-AB16F2904CAC}" type="PERCENTAGE">
                      <a:rPr lang="en-US" baseline="0" dirty="0"/>
                      <a:pPr/>
                      <a:t>[PERCENTAGE]</a:t>
                    </a:fld>
                    <a:endParaRPr lang="en-US" baseline="0" dirty="0"/>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24957299868766405"/>
                      <c:h val="9.5375000000000001E-2"/>
                    </c:manualLayout>
                  </c15:layout>
                  <c15:dlblFieldTable/>
                  <c15:showDataLabelsRange val="1"/>
                </c:ext>
                <c:ext xmlns:c16="http://schemas.microsoft.com/office/drawing/2014/chart" uri="{C3380CC4-5D6E-409C-BE32-E72D297353CC}">
                  <c16:uniqueId val="{00000006-8212-4DF5-9B7E-752D47FBD4E5}"/>
                </c:ext>
              </c:extLst>
            </c:dLbl>
            <c:dLbl>
              <c:idx val="5"/>
              <c:layout>
                <c:manualLayout>
                  <c:x val="0.15422883858267716"/>
                  <c:y val="0.18339320866141728"/>
                </c:manualLayout>
              </c:layout>
              <c:tx>
                <c:rich>
                  <a:bodyPr/>
                  <a:lstStyle/>
                  <a:p>
                    <a:fld id="{D2363B06-31F8-4986-B6B0-B015E0E5D5E0}" type="CELLRANGE">
                      <a:rPr lang="en-US" baseline="0" dirty="0"/>
                      <a:pPr/>
                      <a:t>[CELLRANGE]</a:t>
                    </a:fld>
                    <a:r>
                      <a:rPr lang="en-US" baseline="0" dirty="0"/>
                      <a:t> </a:t>
                    </a:r>
                    <a:fld id="{37271E86-3BCB-4936-A5FB-5F7A04119CC4}" type="PERCENTAGE">
                      <a:rPr lang="en-US" baseline="0" dirty="0"/>
                      <a:pPr/>
                      <a:t>[PERCENTAGE]</a:t>
                    </a:fld>
                    <a:endParaRPr lang="en-US" baseline="0" dirty="0"/>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20381250000000001"/>
                      <c:h val="9.5375000000000001E-2"/>
                    </c:manualLayout>
                  </c15:layout>
                  <c15:dlblFieldTable/>
                  <c15:showDataLabelsRange val="1"/>
                </c:ext>
                <c:ext xmlns:c16="http://schemas.microsoft.com/office/drawing/2014/chart" uri="{C3380CC4-5D6E-409C-BE32-E72D297353CC}">
                  <c16:uniqueId val="{00000007-8212-4DF5-9B7E-752D47FBD4E5}"/>
                </c:ext>
              </c:extLst>
            </c:dLbl>
            <c:spPr>
              <a:noFill/>
              <a:ln>
                <a:noFill/>
              </a:ln>
              <a:effectLst/>
            </c:spPr>
            <c:txPr>
              <a:bodyPr rot="0" spcFirstLastPara="1" vertOverflow="overflow" horzOverflow="overflow" vert="horz" wrap="square" lIns="38100" tIns="19050" rIns="38100" bIns="19050" anchor="t" anchorCtr="1">
                <a:normAutofit/>
              </a:bodyPr>
              <a:lstStyle/>
              <a:p>
                <a:pPr>
                  <a:defRPr sz="1197" b="0" i="0" u="none" strike="noStrike" kern="1200" baseline="0">
                    <a:ln w="3175" cmpd="sng">
                      <a:noFill/>
                    </a:ln>
                    <a:solidFill>
                      <a:srgbClr val="000000"/>
                    </a:solidFill>
                    <a:latin typeface="Muli Regular" panose="020B0604020202020204" charset="0"/>
                    <a:ea typeface="+mn-ea"/>
                    <a:cs typeface="+mn-cs"/>
                  </a:defRPr>
                </a:pPr>
                <a:endParaRPr lang="en-US"/>
              </a:p>
            </c:txPr>
            <c:dLblPos val="inEnd"/>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15:showDataLabelsRange val="1"/>
              </c:ext>
            </c:extLst>
          </c:dLbls>
          <c:cat>
            <c:strRef>
              <c:f>Sheet1!$A$2:$A$7</c:f>
              <c:strCache>
                <c:ptCount val="6"/>
                <c:pt idx="0">
                  <c:v>Bank &amp; Financial</c:v>
                </c:pt>
                <c:pt idx="1">
                  <c:v>Government</c:v>
                </c:pt>
                <c:pt idx="2">
                  <c:v>e-Commerce</c:v>
                </c:pt>
                <c:pt idx="3">
                  <c:v>Mobile-based Transactions</c:v>
                </c:pt>
                <c:pt idx="4">
                  <c:v>Telecommunications</c:v>
                </c:pt>
                <c:pt idx="5">
                  <c:v>Other Sectors</c:v>
                </c:pt>
              </c:strCache>
            </c:strRef>
          </c:cat>
          <c:val>
            <c:numRef>
              <c:f>Sheet1!$B$2:$B$7</c:f>
              <c:numCache>
                <c:formatCode>General</c:formatCode>
                <c:ptCount val="6"/>
                <c:pt idx="0">
                  <c:v>23</c:v>
                </c:pt>
                <c:pt idx="1">
                  <c:v>19</c:v>
                </c:pt>
                <c:pt idx="2">
                  <c:v>16</c:v>
                </c:pt>
                <c:pt idx="3">
                  <c:v>13</c:v>
                </c:pt>
                <c:pt idx="4">
                  <c:v>11</c:v>
                </c:pt>
                <c:pt idx="5">
                  <c:v>18</c:v>
                </c:pt>
              </c:numCache>
            </c:numRef>
          </c:val>
          <c:extLst>
            <c:ext xmlns:c15="http://schemas.microsoft.com/office/drawing/2012/chart" uri="{02D57815-91ED-43cb-92C2-25804820EDAC}">
              <c15:datalabelsRange>
                <c15:f>Sheet1!$A$2:$A$7</c15:f>
                <c15:dlblRangeCache>
                  <c:ptCount val="6"/>
                  <c:pt idx="0">
                    <c:v>Bank &amp; Financial</c:v>
                  </c:pt>
                  <c:pt idx="1">
                    <c:v>Government</c:v>
                  </c:pt>
                  <c:pt idx="2">
                    <c:v>e-Commerce</c:v>
                  </c:pt>
                  <c:pt idx="3">
                    <c:v>Mobile-based Transactions</c:v>
                  </c:pt>
                  <c:pt idx="4">
                    <c:v>Telecommunications</c:v>
                  </c:pt>
                  <c:pt idx="5">
                    <c:v>Other Sectors</c:v>
                  </c:pt>
                </c15:dlblRangeCache>
              </c15:datalabelsRange>
            </c:ext>
            <c:ext xmlns:c16="http://schemas.microsoft.com/office/drawing/2014/chart" uri="{C3380CC4-5D6E-409C-BE32-E72D297353CC}">
              <c16:uniqueId val="{00000000-8212-4DF5-9B7E-752D47FBD4E5}"/>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0.81265</cdr:y>
    </cdr:from>
    <cdr:to>
      <cdr:x>0.25937</cdr:x>
      <cdr:y>0.95382</cdr:y>
    </cdr:to>
    <cdr:sp macro="" textlink="">
      <cdr:nvSpPr>
        <cdr:cNvPr id="2" name="TextBox 1">
          <a:extLst xmlns:a="http://schemas.openxmlformats.org/drawingml/2006/main">
            <a:ext uri="{FF2B5EF4-FFF2-40B4-BE49-F238E27FC236}">
              <a16:creationId xmlns:a16="http://schemas.microsoft.com/office/drawing/2014/main" id="{69D86B04-4FB1-4369-8274-3AEF12DBFB55}"/>
            </a:ext>
          </a:extLst>
        </cdr:cNvPr>
        <cdr:cNvSpPr txBox="1"/>
      </cdr:nvSpPr>
      <cdr:spPr>
        <a:xfrm xmlns:a="http://schemas.openxmlformats.org/drawingml/2006/main">
          <a:off x="-762824" y="3302613"/>
          <a:ext cx="1581146" cy="5737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dirty="0">
              <a:solidFill>
                <a:schemeClr val="accent4"/>
              </a:solidFill>
            </a:rPr>
            <a:t>Source: Africa Cyber Security Report 2017, Serianu.</a:t>
          </a:r>
        </a:p>
        <a:p xmlns:a="http://schemas.openxmlformats.org/drawingml/2006/main">
          <a:r>
            <a:rPr lang="en-US" sz="1000" dirty="0">
              <a:solidFill>
                <a:schemeClr val="accent4"/>
              </a:solidFill>
            </a:rPr>
            <a:t>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Mohammed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0" lang="en-US" altLang="en-US" sz="2800" b="0" i="1" u="none" strike="noStrike" kern="1200" cap="none" spc="0" normalizeH="0" baseline="0" noProof="0" dirty="0">
                <a:ln>
                  <a:noFill/>
                </a:ln>
                <a:solidFill>
                  <a:srgbClr val="1D21CD"/>
                </a:solidFill>
                <a:effectLst/>
                <a:uLnTx/>
                <a:uFillTx/>
                <a:latin typeface="Palatino Linotype" panose="02040502050505030304" pitchFamily="18" charset="0"/>
                <a:ea typeface="+mn-ea"/>
                <a:cs typeface="+mn-cs"/>
              </a:rPr>
              <a:t>Phishing: It is the act of tricking someone into giving confidential information (like passwords and credit card information) on a fake web page or email form pretending to come from a legitimate company (like their bank).</a:t>
            </a:r>
            <a:endParaRPr lang="en-US" dirty="0"/>
          </a:p>
        </p:txBody>
      </p:sp>
    </p:spTree>
    <p:extLst>
      <p:ext uri="{BB962C8B-B14F-4D97-AF65-F5344CB8AC3E}">
        <p14:creationId xmlns:p14="http://schemas.microsoft.com/office/powerpoint/2010/main" val="100300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Packet/Network Sniffing are also known as packet analyzers are piece of hardware and or software that monitors traveling data over the networks, most organizations use these for legitimate purposes, although this can be used by an attacker to steal information from a network.</a:t>
            </a:r>
          </a:p>
          <a:p>
            <a:r>
              <a:rPr lang="en-US" dirty="0"/>
              <a:t>Domain Name Spoofing (DNS) Spoofing is an attack in which the cyber attacker tricks your computer into thinking its going to a legitimate website but its not, in which the attacker gains access to your DNS cache to steal your personal data/credentials if entered. </a:t>
            </a:r>
          </a:p>
        </p:txBody>
      </p:sp>
    </p:spTree>
    <p:extLst>
      <p:ext uri="{BB962C8B-B14F-4D97-AF65-F5344CB8AC3E}">
        <p14:creationId xmlns:p14="http://schemas.microsoft.com/office/powerpoint/2010/main" val="2265005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Regular"/>
                <a:ea typeface="Muli Regular"/>
                <a:cs typeface="Muli Regular"/>
                <a:sym typeface="Muli Regular"/>
              </a:rPr>
              <a:t>“</a:t>
            </a:r>
            <a:endParaRPr sz="7200" dirty="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800" dirty="0"/>
              <a:t>Network Security and IDPS in Organizations</a:t>
            </a:r>
            <a:endParaRPr sz="1800" dirty="0"/>
          </a:p>
        </p:txBody>
      </p:sp>
      <p:sp>
        <p:nvSpPr>
          <p:cNvPr id="2" name="Subtitle 1">
            <a:extLst>
              <a:ext uri="{FF2B5EF4-FFF2-40B4-BE49-F238E27FC236}">
                <a16:creationId xmlns:a16="http://schemas.microsoft.com/office/drawing/2014/main" id="{6BB1C052-D58E-4917-84BB-72A4B2883DCB}"/>
              </a:ext>
            </a:extLst>
          </p:cNvPr>
          <p:cNvSpPr>
            <a:spLocks noGrp="1"/>
          </p:cNvSpPr>
          <p:nvPr>
            <p:ph type="subTitle" idx="1"/>
          </p:nvPr>
        </p:nvSpPr>
        <p:spPr/>
        <p:txBody>
          <a:bodyPr/>
          <a:lstStyle/>
          <a:p>
            <a:r>
              <a:rPr lang="en-US" dirty="0"/>
              <a:t>Mohammed Al Madhi and Daniel Kearl</a:t>
            </a: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sz="2000" dirty="0"/>
              <a:t>Detection and Prevention – Secure Practices</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Network Isolation</a:t>
            </a:r>
          </a:p>
          <a:p>
            <a:pPr lvl="1">
              <a:buClr>
                <a:schemeClr val="accent4"/>
              </a:buClr>
            </a:pPr>
            <a:r>
              <a:rPr lang="en-US" sz="1400" dirty="0"/>
              <a:t>Proxies: routing traffic through a proxy server, separating two different networks and masking internal network information</a:t>
            </a:r>
          </a:p>
          <a:p>
            <a:pPr lvl="1">
              <a:buClr>
                <a:schemeClr val="accent4"/>
              </a:buClr>
            </a:pPr>
            <a:r>
              <a:rPr lang="en-US" sz="1400" dirty="0"/>
              <a:t>Virtual LANs: virtually separating devices on a network; these gain effectiveness in large organizational environments</a:t>
            </a:r>
            <a:endParaRPr lang="en-US" sz="1600" dirty="0"/>
          </a:p>
          <a:p>
            <a:r>
              <a:rPr lang="en-US" sz="1600" dirty="0"/>
              <a:t>Encryption</a:t>
            </a:r>
          </a:p>
          <a:p>
            <a:pPr lvl="1">
              <a:buClr>
                <a:schemeClr val="accent4"/>
              </a:buClr>
            </a:pPr>
            <a:r>
              <a:rPr lang="en-US" sz="1400" dirty="0"/>
              <a:t>Use of cryptography is essential in security today, even shopping online securely relies on encrypted network traffic</a:t>
            </a:r>
          </a:p>
          <a:p>
            <a:pPr lvl="1">
              <a:buClr>
                <a:schemeClr val="accent4"/>
              </a:buClr>
            </a:pPr>
            <a:r>
              <a:rPr lang="en-US" sz="1400" dirty="0"/>
              <a:t>Both data at rest and traffic flow can be encrypted</a:t>
            </a:r>
          </a:p>
          <a:p>
            <a:pPr lvl="1">
              <a:buClr>
                <a:schemeClr val="accent4"/>
              </a:buClr>
            </a:pPr>
            <a:r>
              <a:rPr lang="en-US" sz="1400" dirty="0"/>
              <a:t>Data/traffic does </a:t>
            </a:r>
            <a:r>
              <a:rPr lang="en-US" sz="1400" b="1" dirty="0"/>
              <a:t>not</a:t>
            </a:r>
            <a:r>
              <a:rPr lang="en-US" sz="1400" dirty="0"/>
              <a:t> have to be confidential to be encrypted</a:t>
            </a:r>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737514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sz="2000" dirty="0"/>
              <a:t>Detection and Prevention – Maintenance</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Downtime</a:t>
            </a:r>
            <a:endParaRPr lang="en-US" sz="1400" dirty="0"/>
          </a:p>
          <a:p>
            <a:pPr lvl="1">
              <a:buClr>
                <a:schemeClr val="accent4"/>
              </a:buClr>
            </a:pPr>
            <a:r>
              <a:rPr lang="en-US" sz="1400" dirty="0"/>
              <a:t>Just like physical machines, virtual ones need maintenance too, which often means they need to be taken offline</a:t>
            </a:r>
          </a:p>
          <a:p>
            <a:pPr lvl="1">
              <a:buClr>
                <a:schemeClr val="accent4"/>
              </a:buClr>
            </a:pPr>
            <a:r>
              <a:rPr lang="en-US" sz="1400" dirty="0"/>
              <a:t>Scheduling downtime properly around an operating schedule to ensure minimal impact on an organization is crucial</a:t>
            </a:r>
          </a:p>
          <a:p>
            <a:r>
              <a:rPr lang="en-US" sz="1600" dirty="0"/>
              <a:t>Update management </a:t>
            </a:r>
          </a:p>
          <a:p>
            <a:pPr lvl="1">
              <a:buClr>
                <a:schemeClr val="accent4"/>
              </a:buClr>
            </a:pPr>
            <a:r>
              <a:rPr lang="en-US" sz="1400" dirty="0"/>
              <a:t>Testing, patching, then deploying software updates over the course of the week is a standard practice</a:t>
            </a:r>
          </a:p>
          <a:p>
            <a:pPr lvl="1">
              <a:buClr>
                <a:schemeClr val="accent4"/>
              </a:buClr>
            </a:pPr>
            <a:r>
              <a:rPr lang="en-US" sz="1400" dirty="0"/>
              <a:t>This strategy is used in many large organizations to enhance compatibility and even security of software updates</a:t>
            </a:r>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618964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sz="2000" dirty="0"/>
              <a:t>Recovery from Intrusions – Working With Issues</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Evaluation: knowing is half the battle</a:t>
            </a:r>
          </a:p>
          <a:p>
            <a:pPr lvl="1">
              <a:buClr>
                <a:schemeClr val="accent4"/>
              </a:buClr>
            </a:pPr>
            <a:r>
              <a:rPr lang="en-US" sz="1400" dirty="0"/>
              <a:t>After an intrusion or attack, there is important information that should be found, including any potential weaknesses exploited</a:t>
            </a:r>
          </a:p>
          <a:p>
            <a:pPr lvl="1">
              <a:buClr>
                <a:schemeClr val="accent4"/>
              </a:buClr>
            </a:pPr>
            <a:r>
              <a:rPr lang="en-US" sz="1400" dirty="0"/>
              <a:t>Having the knowledge of what happened during an intrusion and how it was executed will greatly improve the strength of any further preventative measures put in place</a:t>
            </a:r>
          </a:p>
          <a:p>
            <a:r>
              <a:rPr lang="en-US" sz="1600" dirty="0"/>
              <a:t>Management is key</a:t>
            </a:r>
          </a:p>
          <a:p>
            <a:pPr lvl="1">
              <a:buClr>
                <a:schemeClr val="accent4"/>
              </a:buClr>
            </a:pPr>
            <a:r>
              <a:rPr lang="en-US" sz="1400" dirty="0"/>
              <a:t>While managers may not be the ones working hands-on with tech to keep things running, they must handle the logistics</a:t>
            </a:r>
          </a:p>
          <a:p>
            <a:pPr lvl="1">
              <a:buClr>
                <a:schemeClr val="accent4"/>
              </a:buClr>
            </a:pPr>
            <a:r>
              <a:rPr lang="en-US" sz="1400" dirty="0"/>
              <a:t>Management is responsible for the security of an organization in the sense that their direction is what keeps things afloat</a:t>
            </a:r>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236943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sz="2000" dirty="0"/>
              <a:t>Recovery from Intrusions – Planning for Them</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Contingency Planning</a:t>
            </a:r>
          </a:p>
          <a:p>
            <a:pPr lvl="1">
              <a:buClr>
                <a:schemeClr val="accent4"/>
              </a:buClr>
            </a:pPr>
            <a:r>
              <a:rPr lang="en-US" sz="1400" dirty="0"/>
              <a:t>Any large organization should have a contingency planning team made up of certain managers to plan for intrusions</a:t>
            </a:r>
          </a:p>
          <a:p>
            <a:pPr lvl="1">
              <a:buClr>
                <a:schemeClr val="accent4"/>
              </a:buClr>
            </a:pPr>
            <a:r>
              <a:rPr lang="en-US" sz="1400" dirty="0"/>
              <a:t>Incident response &gt; disaster recovery &gt; business continuity</a:t>
            </a:r>
          </a:p>
          <a:p>
            <a:pPr lvl="1">
              <a:buClr>
                <a:schemeClr val="accent4"/>
              </a:buClr>
            </a:pPr>
            <a:r>
              <a:rPr lang="en-US" sz="1400" dirty="0"/>
              <a:t>A situation can only be handled as well as it is planned for, making it essential that contingency plans are thorough</a:t>
            </a:r>
          </a:p>
          <a:p>
            <a:r>
              <a:rPr lang="en-US" sz="1600" dirty="0"/>
              <a:t>Backup Plans</a:t>
            </a:r>
          </a:p>
          <a:p>
            <a:pPr lvl="1">
              <a:buClr>
                <a:schemeClr val="accent4"/>
              </a:buClr>
            </a:pPr>
            <a:r>
              <a:rPr lang="en-US" sz="1400" dirty="0"/>
              <a:t>In case a contingency plan falls through, a good idea would be a generalized plan to fall back to other solutions to a problem</a:t>
            </a:r>
          </a:p>
          <a:p>
            <a:pPr lvl="1">
              <a:buClr>
                <a:schemeClr val="accent4"/>
              </a:buClr>
            </a:pPr>
            <a:r>
              <a:rPr lang="en-US" sz="1400" dirty="0"/>
              <a:t>These can be useful even during an attack, potentially running concurrently with an incident response plan</a:t>
            </a:r>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163613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sz="2000" dirty="0"/>
              <a:t>Conclusion – What should you take away?</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Network attacks are very prevalent in organizations</a:t>
            </a:r>
          </a:p>
          <a:p>
            <a:r>
              <a:rPr lang="en-US" sz="1600" dirty="0"/>
              <a:t>IDPS are advanced systems that find and help stop threats</a:t>
            </a:r>
          </a:p>
          <a:p>
            <a:r>
              <a:rPr lang="en-US" sz="1600" dirty="0"/>
              <a:t>Employees are vulnerabilities, and there are many of them</a:t>
            </a:r>
          </a:p>
          <a:p>
            <a:r>
              <a:rPr lang="en-US" sz="1600" dirty="0"/>
              <a:t>Phishing + ransomware are very common attacks on orgs</a:t>
            </a:r>
          </a:p>
          <a:p>
            <a:r>
              <a:rPr lang="en-US" sz="1600" dirty="0"/>
              <a:t>Physical security can be just as important as virtual security</a:t>
            </a:r>
          </a:p>
          <a:p>
            <a:r>
              <a:rPr lang="en-US" sz="1600" dirty="0"/>
              <a:t>Detecting threats via honeypot, IDPS, etc., is advantageous</a:t>
            </a:r>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07678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dirty="0"/>
              <a:t>References</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Source for data on industries affected:</a:t>
            </a:r>
          </a:p>
          <a:p>
            <a:pPr lvl="1">
              <a:buClr>
                <a:schemeClr val="accent4"/>
              </a:buClr>
            </a:pPr>
            <a:r>
              <a:rPr lang="en-US" sz="1400" dirty="0"/>
              <a:t>Global cybercrimes and weak cybersecurity threaten businesses in Africa; article by Brookings; </a:t>
            </a:r>
            <a:r>
              <a:rPr lang="en-US" sz="1400" i="1" dirty="0"/>
              <a:t>www.brookings.edu</a:t>
            </a:r>
            <a:endParaRPr lang="en-US" sz="1400" dirty="0"/>
          </a:p>
          <a:p>
            <a:pPr lvl="1"/>
            <a:endParaRPr lang="en-US" sz="1400" dirty="0"/>
          </a:p>
          <a:p>
            <a:pPr lvl="1">
              <a:buClr>
                <a:schemeClr val="accent4"/>
              </a:buClr>
            </a:pPr>
            <a:r>
              <a:rPr lang="en-US" sz="1200" dirty="0"/>
              <a:t>Signé, L., &amp; Signé, K. (2018, June 4). Global cybercrimes and weak cybersecurity threaten businesses in Africa. Brookings. https://www.brookings.edu/blog/africa-in-focus/2018/05/30/global-cybercrimes-and-weak-cybersecurity-threaten-businesses-in-africa/</a:t>
            </a:r>
          </a:p>
          <a:p>
            <a:pPr lvl="1"/>
            <a:endParaRPr lang="en-US" sz="1600" dirty="0"/>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56463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6920725" y="392958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Thanks!</a:t>
            </a:r>
            <a:endParaRPr sz="7200" dirty="0"/>
          </a:p>
        </p:txBody>
      </p:sp>
      <p:sp>
        <p:nvSpPr>
          <p:cNvPr id="352" name="Google Shape;352;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p:txBody>
      </p:sp>
      <p:pic>
        <p:nvPicPr>
          <p:cNvPr id="353" name="Google Shape;353;p35"/>
          <p:cNvPicPr preferRelativeResize="0"/>
          <p:nvPr/>
        </p:nvPicPr>
        <p:blipFill>
          <a:blip r:embed="rId3">
            <a:alphaModFix/>
          </a:blip>
          <a:stretch>
            <a:fillRect/>
          </a:stretch>
        </p:blipFill>
        <p:spPr>
          <a:xfrm>
            <a:off x="4086264" y="2689989"/>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5321378" y="1923944"/>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5108273" y="590564"/>
            <a:ext cx="1279700" cy="1498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0F74-FA31-4A38-AF38-C004BB2E4DCC}"/>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6069E01-A2AB-4F60-AA10-546FDA877A69}"/>
              </a:ext>
            </a:extLst>
          </p:cNvPr>
          <p:cNvSpPr>
            <a:spLocks noGrp="1"/>
          </p:cNvSpPr>
          <p:nvPr>
            <p:ph type="body" idx="1"/>
          </p:nvPr>
        </p:nvSpPr>
        <p:spPr>
          <a:xfrm>
            <a:off x="580549" y="1352550"/>
            <a:ext cx="6383719" cy="3161700"/>
          </a:xfrm>
        </p:spPr>
        <p:txBody>
          <a:bodyPr/>
          <a:lstStyle/>
          <a:p>
            <a:r>
              <a:rPr lang="en-US" sz="1400"/>
              <a:t>(MC) Which </a:t>
            </a:r>
            <a:r>
              <a:rPr lang="en-US" sz="1400" dirty="0"/>
              <a:t>of the following can monitor east-west traffic throughout a network, relaying forbidden or anomalous traffic to a systems admin?</a:t>
            </a:r>
          </a:p>
          <a:p>
            <a:pPr lvl="1"/>
            <a:r>
              <a:rPr lang="en-US" sz="1600" dirty="0"/>
              <a:t>Proxy</a:t>
            </a:r>
          </a:p>
          <a:p>
            <a:pPr lvl="1"/>
            <a:r>
              <a:rPr lang="en-US" sz="1600" dirty="0"/>
              <a:t>Firewall</a:t>
            </a:r>
          </a:p>
          <a:p>
            <a:pPr lvl="1"/>
            <a:r>
              <a:rPr lang="en-US" sz="1600" dirty="0"/>
              <a:t>IDPS</a:t>
            </a:r>
          </a:p>
          <a:p>
            <a:pPr lvl="1"/>
            <a:r>
              <a:rPr lang="en-US" sz="1600" dirty="0"/>
              <a:t>Honeynet</a:t>
            </a:r>
          </a:p>
          <a:p>
            <a:pPr lvl="1"/>
            <a:endParaRPr lang="en-US" sz="1600" dirty="0"/>
          </a:p>
          <a:p>
            <a:r>
              <a:rPr lang="en-US" sz="1400" dirty="0"/>
              <a:t>(True/False) A VLAN is a virtual collection of all the devices on a network, used to provide access to all network resources from one device.</a:t>
            </a:r>
          </a:p>
        </p:txBody>
      </p:sp>
      <p:sp>
        <p:nvSpPr>
          <p:cNvPr id="4" name="Slide Number Placeholder 3">
            <a:extLst>
              <a:ext uri="{FF2B5EF4-FFF2-40B4-BE49-F238E27FC236}">
                <a16:creationId xmlns:a16="http://schemas.microsoft.com/office/drawing/2014/main" id="{AD001842-0548-4F00-9744-15F205498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4182591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Contents</a:t>
            </a:r>
            <a:endParaRPr dirty="0"/>
          </a:p>
        </p:txBody>
      </p:sp>
      <p:sp>
        <p:nvSpPr>
          <p:cNvPr id="73" name="Google Shape;73;p14"/>
          <p:cNvSpPr txBox="1">
            <a:spLocks noGrp="1"/>
          </p:cNvSpPr>
          <p:nvPr>
            <p:ph type="body" idx="1"/>
          </p:nvPr>
        </p:nvSpPr>
        <p:spPr>
          <a:xfrm>
            <a:off x="580549" y="1352550"/>
            <a:ext cx="5073902" cy="3155100"/>
          </a:xfrm>
          <a:prstGeom prst="rect">
            <a:avLst/>
          </a:prstGeom>
        </p:spPr>
        <p:txBody>
          <a:bodyPr spcFirstLastPara="1" wrap="square" lIns="0" tIns="0" rIns="0" bIns="0" anchor="t" anchorCtr="0">
            <a:noAutofit/>
          </a:bodyPr>
          <a:lstStyle/>
          <a:p>
            <a:pPr marL="342900" lvl="0" indent="-342900">
              <a:buSzPts val="2400"/>
            </a:pPr>
            <a:r>
              <a:rPr lang="en-US" sz="1600" dirty="0"/>
              <a:t>Overview of Network Security and IDPS</a:t>
            </a:r>
          </a:p>
          <a:p>
            <a:pPr marL="342900" lvl="0" indent="-342900">
              <a:buSzPts val="2400"/>
            </a:pPr>
            <a:r>
              <a:rPr lang="en-US" sz="1600" dirty="0"/>
              <a:t>Threats to Network Security</a:t>
            </a:r>
          </a:p>
          <a:p>
            <a:pPr marL="342900" lvl="0" indent="-342900">
              <a:buSzPts val="2400"/>
            </a:pPr>
            <a:r>
              <a:rPr lang="en-US" sz="1600" dirty="0"/>
              <a:t>Detection and Prevention</a:t>
            </a:r>
          </a:p>
          <a:p>
            <a:pPr marL="342900" lvl="0" indent="-342900">
              <a:buSzPts val="2400"/>
            </a:pPr>
            <a:r>
              <a:rPr lang="en-US" sz="1600" dirty="0"/>
              <a:t>Recovery from Intrusions</a:t>
            </a:r>
          </a:p>
          <a:p>
            <a:pPr marL="342900" lvl="0" indent="-342900">
              <a:buSzPts val="2400"/>
            </a:pPr>
            <a:r>
              <a:rPr lang="en-US" sz="1600" dirty="0"/>
              <a:t>Conclusion</a:t>
            </a:r>
          </a:p>
          <a:p>
            <a:pPr marL="342900" lvl="0" indent="-342900">
              <a:buSzPts val="2400"/>
            </a:pPr>
            <a:r>
              <a:rPr lang="en-US" sz="1600" dirty="0"/>
              <a:t>References</a:t>
            </a:r>
          </a:p>
          <a:p>
            <a:pPr marL="342900" lvl="0" indent="-342900">
              <a:buSzPts val="2400"/>
            </a:pPr>
            <a:r>
              <a:rPr lang="en-US" sz="1600" dirty="0"/>
              <a:t>Questions</a:t>
            </a:r>
            <a:endParaRPr sz="16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5" name="Google Shape;110;p19">
            <a:extLst>
              <a:ext uri="{FF2B5EF4-FFF2-40B4-BE49-F238E27FC236}">
                <a16:creationId xmlns:a16="http://schemas.microsoft.com/office/drawing/2014/main" id="{D25A711E-4491-447A-BAC2-4972AEB5AC6A}"/>
              </a:ext>
            </a:extLst>
          </p:cNvPr>
          <p:cNvPicPr preferRelativeResize="0"/>
          <p:nvPr/>
        </p:nvPicPr>
        <p:blipFill>
          <a:blip r:embed="rId3">
            <a:alphaModFix/>
          </a:blip>
          <a:stretch>
            <a:fillRect/>
          </a:stretch>
        </p:blipFill>
        <p:spPr>
          <a:xfrm>
            <a:off x="5595605" y="2294724"/>
            <a:ext cx="2017495" cy="1209250"/>
          </a:xfrm>
          <a:prstGeom prst="rect">
            <a:avLst/>
          </a:prstGeom>
          <a:noFill/>
          <a:ln>
            <a:noFill/>
          </a:ln>
        </p:spPr>
      </p:pic>
      <p:pic>
        <p:nvPicPr>
          <p:cNvPr id="6" name="Google Shape;114;p19">
            <a:extLst>
              <a:ext uri="{FF2B5EF4-FFF2-40B4-BE49-F238E27FC236}">
                <a16:creationId xmlns:a16="http://schemas.microsoft.com/office/drawing/2014/main" id="{AC6C0C90-B1F6-4924-9D39-9E7D5B8C165D}"/>
              </a:ext>
            </a:extLst>
          </p:cNvPr>
          <p:cNvPicPr preferRelativeResize="0"/>
          <p:nvPr/>
        </p:nvPicPr>
        <p:blipFill>
          <a:blip r:embed="rId4">
            <a:alphaModFix/>
          </a:blip>
          <a:stretch>
            <a:fillRect/>
          </a:stretch>
        </p:blipFill>
        <p:spPr>
          <a:xfrm>
            <a:off x="4772144" y="1518132"/>
            <a:ext cx="481900" cy="555275"/>
          </a:xfrm>
          <a:prstGeom prst="rect">
            <a:avLst/>
          </a:prstGeom>
          <a:noFill/>
          <a:ln>
            <a:noFill/>
          </a:ln>
        </p:spPr>
      </p:pic>
      <p:pic>
        <p:nvPicPr>
          <p:cNvPr id="7" name="Google Shape;115;p19">
            <a:extLst>
              <a:ext uri="{FF2B5EF4-FFF2-40B4-BE49-F238E27FC236}">
                <a16:creationId xmlns:a16="http://schemas.microsoft.com/office/drawing/2014/main" id="{7C4949BB-01FA-40AD-9736-84357C36A322}"/>
              </a:ext>
            </a:extLst>
          </p:cNvPr>
          <p:cNvPicPr preferRelativeResize="0"/>
          <p:nvPr/>
        </p:nvPicPr>
        <p:blipFill>
          <a:blip r:embed="rId5">
            <a:alphaModFix/>
          </a:blip>
          <a:stretch>
            <a:fillRect/>
          </a:stretch>
        </p:blipFill>
        <p:spPr>
          <a:xfrm>
            <a:off x="4954873" y="1639825"/>
            <a:ext cx="481900" cy="555275"/>
          </a:xfrm>
          <a:prstGeom prst="rect">
            <a:avLst/>
          </a:prstGeom>
          <a:noFill/>
          <a:ln>
            <a:noFill/>
          </a:ln>
        </p:spPr>
      </p:pic>
      <p:pic>
        <p:nvPicPr>
          <p:cNvPr id="8" name="Google Shape;116;p19">
            <a:extLst>
              <a:ext uri="{FF2B5EF4-FFF2-40B4-BE49-F238E27FC236}">
                <a16:creationId xmlns:a16="http://schemas.microsoft.com/office/drawing/2014/main" id="{A0174A7A-79CC-4CEB-A4CE-6E535075FA91}"/>
              </a:ext>
            </a:extLst>
          </p:cNvPr>
          <p:cNvPicPr preferRelativeResize="0"/>
          <p:nvPr/>
        </p:nvPicPr>
        <p:blipFill>
          <a:blip r:embed="rId6">
            <a:alphaModFix/>
          </a:blip>
          <a:stretch>
            <a:fillRect/>
          </a:stretch>
        </p:blipFill>
        <p:spPr>
          <a:xfrm>
            <a:off x="6039214" y="2253800"/>
            <a:ext cx="1111472" cy="961913"/>
          </a:xfrm>
          <a:prstGeom prst="rect">
            <a:avLst/>
          </a:prstGeom>
          <a:noFill/>
          <a:ln>
            <a:noFill/>
          </a:ln>
        </p:spPr>
      </p:pic>
      <p:pic>
        <p:nvPicPr>
          <p:cNvPr id="9" name="Google Shape;117;p19">
            <a:extLst>
              <a:ext uri="{FF2B5EF4-FFF2-40B4-BE49-F238E27FC236}">
                <a16:creationId xmlns:a16="http://schemas.microsoft.com/office/drawing/2014/main" id="{75368ECD-CB27-43AE-B7B5-3D645C942B1F}"/>
              </a:ext>
            </a:extLst>
          </p:cNvPr>
          <p:cNvPicPr preferRelativeResize="0"/>
          <p:nvPr/>
        </p:nvPicPr>
        <p:blipFill>
          <a:blip r:embed="rId6">
            <a:alphaModFix/>
          </a:blip>
          <a:stretch>
            <a:fillRect/>
          </a:stretch>
        </p:blipFill>
        <p:spPr>
          <a:xfrm>
            <a:off x="6039214" y="1861234"/>
            <a:ext cx="1111472" cy="961913"/>
          </a:xfrm>
          <a:prstGeom prst="rect">
            <a:avLst/>
          </a:prstGeom>
          <a:noFill/>
          <a:ln>
            <a:noFill/>
          </a:ln>
        </p:spPr>
      </p:pic>
      <p:pic>
        <p:nvPicPr>
          <p:cNvPr id="10" name="Google Shape;118;p19">
            <a:extLst>
              <a:ext uri="{FF2B5EF4-FFF2-40B4-BE49-F238E27FC236}">
                <a16:creationId xmlns:a16="http://schemas.microsoft.com/office/drawing/2014/main" id="{03AFA478-8542-4850-A375-30B6C58EBD24}"/>
              </a:ext>
            </a:extLst>
          </p:cNvPr>
          <p:cNvPicPr preferRelativeResize="0"/>
          <p:nvPr/>
        </p:nvPicPr>
        <p:blipFill>
          <a:blip r:embed="rId7">
            <a:alphaModFix/>
          </a:blip>
          <a:stretch>
            <a:fillRect/>
          </a:stretch>
        </p:blipFill>
        <p:spPr>
          <a:xfrm>
            <a:off x="5972200" y="839902"/>
            <a:ext cx="1245500" cy="799942"/>
          </a:xfrm>
          <a:prstGeom prst="rect">
            <a:avLst/>
          </a:prstGeom>
          <a:noFill/>
          <a:ln>
            <a:noFill/>
          </a:ln>
        </p:spPr>
      </p:pic>
      <p:pic>
        <p:nvPicPr>
          <p:cNvPr id="11" name="Google Shape;119;p19">
            <a:extLst>
              <a:ext uri="{FF2B5EF4-FFF2-40B4-BE49-F238E27FC236}">
                <a16:creationId xmlns:a16="http://schemas.microsoft.com/office/drawing/2014/main" id="{157988DF-26F0-423A-8891-162D881B3E26}"/>
              </a:ext>
            </a:extLst>
          </p:cNvPr>
          <p:cNvPicPr preferRelativeResize="0"/>
          <p:nvPr/>
        </p:nvPicPr>
        <p:blipFill>
          <a:blip r:embed="rId8">
            <a:alphaModFix/>
          </a:blip>
          <a:stretch>
            <a:fillRect/>
          </a:stretch>
        </p:blipFill>
        <p:spPr>
          <a:xfrm>
            <a:off x="7765491" y="1750424"/>
            <a:ext cx="848475" cy="555275"/>
          </a:xfrm>
          <a:prstGeom prst="rect">
            <a:avLst/>
          </a:prstGeom>
          <a:noFill/>
          <a:ln>
            <a:noFill/>
          </a:ln>
        </p:spPr>
      </p:pic>
      <p:cxnSp>
        <p:nvCxnSpPr>
          <p:cNvPr id="12" name="Google Shape;120;p19">
            <a:extLst>
              <a:ext uri="{FF2B5EF4-FFF2-40B4-BE49-F238E27FC236}">
                <a16:creationId xmlns:a16="http://schemas.microsoft.com/office/drawing/2014/main" id="{7BFF80EE-6759-47C6-9340-547C9C40E63F}"/>
              </a:ext>
            </a:extLst>
          </p:cNvPr>
          <p:cNvCxnSpPr/>
          <p:nvPr/>
        </p:nvCxnSpPr>
        <p:spPr>
          <a:xfrm>
            <a:off x="7344014" y="3340950"/>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3" name="Google Shape;121;p19">
            <a:extLst>
              <a:ext uri="{FF2B5EF4-FFF2-40B4-BE49-F238E27FC236}">
                <a16:creationId xmlns:a16="http://schemas.microsoft.com/office/drawing/2014/main" id="{F68EE6A6-5D32-4F4F-829C-A20FC0DBF2C1}"/>
              </a:ext>
            </a:extLst>
          </p:cNvPr>
          <p:cNvCxnSpPr/>
          <p:nvPr/>
        </p:nvCxnSpPr>
        <p:spPr>
          <a:xfrm>
            <a:off x="5295764" y="2118900"/>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4" name="Google Shape;122;p19">
            <a:extLst>
              <a:ext uri="{FF2B5EF4-FFF2-40B4-BE49-F238E27FC236}">
                <a16:creationId xmlns:a16="http://schemas.microsoft.com/office/drawing/2014/main" id="{FED1BEF9-74FE-4CBD-BDD5-417D0D08A838}"/>
              </a:ext>
            </a:extLst>
          </p:cNvPr>
          <p:cNvPicPr preferRelativeResize="0"/>
          <p:nvPr/>
        </p:nvPicPr>
        <p:blipFill>
          <a:blip r:embed="rId9">
            <a:alphaModFix/>
          </a:blip>
          <a:stretch>
            <a:fillRect/>
          </a:stretch>
        </p:blipFill>
        <p:spPr>
          <a:xfrm>
            <a:off x="8088227" y="1454378"/>
            <a:ext cx="190716" cy="555275"/>
          </a:xfrm>
          <a:prstGeom prst="rect">
            <a:avLst/>
          </a:prstGeom>
          <a:noFill/>
          <a:ln>
            <a:noFill/>
          </a:ln>
        </p:spPr>
      </p:pic>
      <p:cxnSp>
        <p:nvCxnSpPr>
          <p:cNvPr id="15" name="Google Shape;123;p19">
            <a:extLst>
              <a:ext uri="{FF2B5EF4-FFF2-40B4-BE49-F238E27FC236}">
                <a16:creationId xmlns:a16="http://schemas.microsoft.com/office/drawing/2014/main" id="{AD802A7C-929F-4BCC-8E32-C2AAEADC736A}"/>
              </a:ext>
            </a:extLst>
          </p:cNvPr>
          <p:cNvCxnSpPr/>
          <p:nvPr/>
        </p:nvCxnSpPr>
        <p:spPr>
          <a:xfrm flipH="1">
            <a:off x="5022764" y="3264750"/>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6" name="Google Shape;124;p19">
            <a:extLst>
              <a:ext uri="{FF2B5EF4-FFF2-40B4-BE49-F238E27FC236}">
                <a16:creationId xmlns:a16="http://schemas.microsoft.com/office/drawing/2014/main" id="{6B854555-EB72-4BFD-84FB-BBCE9505734E}"/>
              </a:ext>
            </a:extLst>
          </p:cNvPr>
          <p:cNvCxnSpPr/>
          <p:nvPr/>
        </p:nvCxnSpPr>
        <p:spPr>
          <a:xfrm flipH="1">
            <a:off x="7295414" y="2195100"/>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7" name="Google Shape;125;p19">
            <a:extLst>
              <a:ext uri="{FF2B5EF4-FFF2-40B4-BE49-F238E27FC236}">
                <a16:creationId xmlns:a16="http://schemas.microsoft.com/office/drawing/2014/main" id="{5FC0959A-5556-4214-A54D-1BDCC1543FBB}"/>
              </a:ext>
            </a:extLst>
          </p:cNvPr>
          <p:cNvPicPr preferRelativeResize="0"/>
          <p:nvPr/>
        </p:nvPicPr>
        <p:blipFill>
          <a:blip r:embed="rId10">
            <a:alphaModFix/>
          </a:blip>
          <a:stretch>
            <a:fillRect/>
          </a:stretch>
        </p:blipFill>
        <p:spPr>
          <a:xfrm>
            <a:off x="4808052" y="2816658"/>
            <a:ext cx="1019495" cy="1122001"/>
          </a:xfrm>
          <a:prstGeom prst="rect">
            <a:avLst/>
          </a:prstGeom>
          <a:noFill/>
          <a:ln>
            <a:noFill/>
          </a:ln>
        </p:spPr>
      </p:pic>
      <p:pic>
        <p:nvPicPr>
          <p:cNvPr id="18" name="Google Shape;126;p19">
            <a:extLst>
              <a:ext uri="{FF2B5EF4-FFF2-40B4-BE49-F238E27FC236}">
                <a16:creationId xmlns:a16="http://schemas.microsoft.com/office/drawing/2014/main" id="{3A05F810-F4C8-4BBD-9C1A-CD1EEF47CDC1}"/>
              </a:ext>
            </a:extLst>
          </p:cNvPr>
          <p:cNvPicPr preferRelativeResize="0"/>
          <p:nvPr/>
        </p:nvPicPr>
        <p:blipFill>
          <a:blip r:embed="rId11">
            <a:alphaModFix/>
          </a:blip>
          <a:stretch>
            <a:fillRect/>
          </a:stretch>
        </p:blipFill>
        <p:spPr>
          <a:xfrm>
            <a:off x="8045905" y="3371656"/>
            <a:ext cx="430025" cy="599150"/>
          </a:xfrm>
          <a:prstGeom prst="rect">
            <a:avLst/>
          </a:prstGeom>
          <a:noFill/>
          <a:ln>
            <a:noFill/>
          </a:ln>
        </p:spPr>
      </p:pic>
      <p:pic>
        <p:nvPicPr>
          <p:cNvPr id="19" name="Google Shape;127;p19">
            <a:extLst>
              <a:ext uri="{FF2B5EF4-FFF2-40B4-BE49-F238E27FC236}">
                <a16:creationId xmlns:a16="http://schemas.microsoft.com/office/drawing/2014/main" id="{26A7548A-10D8-4953-9955-639907C9E4C0}"/>
              </a:ext>
            </a:extLst>
          </p:cNvPr>
          <p:cNvPicPr preferRelativeResize="0"/>
          <p:nvPr/>
        </p:nvPicPr>
        <p:blipFill>
          <a:blip r:embed="rId12">
            <a:alphaModFix/>
          </a:blip>
          <a:stretch>
            <a:fillRect/>
          </a:stretch>
        </p:blipFill>
        <p:spPr>
          <a:xfrm>
            <a:off x="8419322" y="3532017"/>
            <a:ext cx="430025" cy="599150"/>
          </a:xfrm>
          <a:prstGeom prst="rect">
            <a:avLst/>
          </a:prstGeom>
          <a:noFill/>
          <a:ln>
            <a:noFill/>
          </a:ln>
        </p:spPr>
      </p:pic>
      <p:sp>
        <p:nvSpPr>
          <p:cNvPr id="20" name="Google Shape;128;p19">
            <a:extLst>
              <a:ext uri="{FF2B5EF4-FFF2-40B4-BE49-F238E27FC236}">
                <a16:creationId xmlns:a16="http://schemas.microsoft.com/office/drawing/2014/main" id="{DD868528-B1D4-493A-97F8-81891085DB6F}"/>
              </a:ext>
            </a:extLst>
          </p:cNvPr>
          <p:cNvSpPr/>
          <p:nvPr/>
        </p:nvSpPr>
        <p:spPr>
          <a:xfrm>
            <a:off x="6499539" y="1728912"/>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itle 1">
            <a:extLst>
              <a:ext uri="{FF2B5EF4-FFF2-40B4-BE49-F238E27FC236}">
                <a16:creationId xmlns:a16="http://schemas.microsoft.com/office/drawing/2014/main" id="{0922866E-19AF-4B67-B92F-B4767056737F}"/>
              </a:ext>
            </a:extLst>
          </p:cNvPr>
          <p:cNvSpPr>
            <a:spLocks noGrp="1"/>
          </p:cNvSpPr>
          <p:nvPr>
            <p:ph type="title"/>
          </p:nvPr>
        </p:nvSpPr>
        <p:spPr/>
        <p:txBody>
          <a:bodyPr/>
          <a:lstStyle/>
          <a:p>
            <a:r>
              <a:rPr lang="en-US" dirty="0"/>
              <a:t>Overview</a:t>
            </a:r>
          </a:p>
        </p:txBody>
      </p:sp>
      <p:sp>
        <p:nvSpPr>
          <p:cNvPr id="88" name="Google Shape;88;p16"/>
          <p:cNvSpPr txBox="1">
            <a:spLocks noGrp="1"/>
          </p:cNvSpPr>
          <p:nvPr>
            <p:ph type="body" idx="1"/>
          </p:nvPr>
        </p:nvSpPr>
        <p:spPr>
          <a:xfrm>
            <a:off x="580550" y="1352549"/>
            <a:ext cx="6014400" cy="3397301"/>
          </a:xfrm>
          <a:prstGeom prst="rect">
            <a:avLst/>
          </a:prstGeom>
        </p:spPr>
        <p:txBody>
          <a:bodyPr spcFirstLastPara="1" wrap="square" lIns="0" tIns="0" rIns="0" bIns="0" anchor="t" anchorCtr="0">
            <a:noAutofit/>
          </a:bodyPr>
          <a:lstStyle/>
          <a:p>
            <a:pPr marL="342900" indent="-342900"/>
            <a:r>
              <a:rPr lang="en-US" sz="1400" dirty="0"/>
              <a:t>Network attacks</a:t>
            </a:r>
          </a:p>
          <a:p>
            <a:pPr marL="800100" lvl="1" indent="-342900">
              <a:buClr>
                <a:schemeClr val="accent4"/>
              </a:buClr>
            </a:pPr>
            <a:r>
              <a:rPr lang="en-US" sz="1200" dirty="0"/>
              <a:t>Methods are improving, and it’s cheaper and easier than ever to launch network attacks. </a:t>
            </a:r>
          </a:p>
          <a:p>
            <a:pPr marL="800100" lvl="1" indent="-342900">
              <a:buClr>
                <a:schemeClr val="accent4"/>
              </a:buClr>
            </a:pPr>
            <a:r>
              <a:rPr lang="en-US" sz="1200" dirty="0"/>
              <a:t>Organizations suffer from these attacks as they are the main targets.</a:t>
            </a:r>
          </a:p>
          <a:p>
            <a:pPr marL="342900" indent="-342900"/>
            <a:r>
              <a:rPr lang="en-US" sz="1400" dirty="0"/>
              <a:t>Attacks are mainly focused on organizations</a:t>
            </a:r>
          </a:p>
          <a:p>
            <a:pPr marL="800100" lvl="1" indent="-342900">
              <a:buClr>
                <a:schemeClr val="accent4"/>
              </a:buClr>
            </a:pPr>
            <a:r>
              <a:rPr lang="en-US" sz="1200" dirty="0"/>
              <a:t>Competitive intelligence: attacker wants to know the secrets to about the organization’s financials, products, services or other business secrets.</a:t>
            </a:r>
          </a:p>
          <a:p>
            <a:pPr marL="800100" lvl="1" indent="-342900">
              <a:buClr>
                <a:schemeClr val="accent4"/>
              </a:buClr>
            </a:pPr>
            <a:r>
              <a:rPr lang="en-US" sz="1200" dirty="0"/>
              <a:t>Harming the organization: attacker intends to harm or disable the organization’s network operations.</a:t>
            </a:r>
          </a:p>
          <a:p>
            <a:pPr marL="342900" indent="-342900"/>
            <a:r>
              <a:rPr lang="en-US" sz="1400" dirty="0"/>
              <a:t>Intrusion Detection and Prevention Systems (IDPS)</a:t>
            </a:r>
          </a:p>
          <a:p>
            <a:pPr marL="800100" lvl="1" indent="-342900">
              <a:buClr>
                <a:schemeClr val="accent4"/>
              </a:buClr>
            </a:pPr>
            <a:r>
              <a:rPr lang="en-US" sz="1200" dirty="0"/>
              <a:t>These monitor and analyze internal and external computer network traffic and notify the network administrator(s) in the event something bad gets through (signature-based IDPS) or an anomalous event occurs (anomaly-based IDPS).</a:t>
            </a:r>
          </a:p>
          <a:p>
            <a:pPr marL="342900" indent="-342900"/>
            <a:endParaRPr sz="2000" dirty="0"/>
          </a:p>
        </p:txBody>
      </p:sp>
      <p:sp>
        <p:nvSpPr>
          <p:cNvPr id="89" name="Google Shape;89;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4068-70D5-45A8-94DB-21969583D8F6}"/>
              </a:ext>
            </a:extLst>
          </p:cNvPr>
          <p:cNvSpPr>
            <a:spLocks noGrp="1"/>
          </p:cNvSpPr>
          <p:nvPr>
            <p:ph type="title"/>
          </p:nvPr>
        </p:nvSpPr>
        <p:spPr/>
        <p:txBody>
          <a:bodyPr/>
          <a:lstStyle/>
          <a:p>
            <a:r>
              <a:rPr lang="en-US" sz="2000" dirty="0"/>
              <a:t>Threats to Network Security – Common Attacks</a:t>
            </a:r>
          </a:p>
        </p:txBody>
      </p:sp>
      <p:sp>
        <p:nvSpPr>
          <p:cNvPr id="3" name="Text Placeholder 2">
            <a:extLst>
              <a:ext uri="{FF2B5EF4-FFF2-40B4-BE49-F238E27FC236}">
                <a16:creationId xmlns:a16="http://schemas.microsoft.com/office/drawing/2014/main" id="{58E64F9A-DF07-4708-B26C-F11877EF5206}"/>
              </a:ext>
            </a:extLst>
          </p:cNvPr>
          <p:cNvSpPr>
            <a:spLocks noGrp="1"/>
          </p:cNvSpPr>
          <p:nvPr>
            <p:ph type="body" idx="1"/>
          </p:nvPr>
        </p:nvSpPr>
        <p:spPr>
          <a:xfrm>
            <a:off x="580550" y="1352549"/>
            <a:ext cx="6133332" cy="3584975"/>
          </a:xfrm>
        </p:spPr>
        <p:txBody>
          <a:bodyPr/>
          <a:lstStyle/>
          <a:p>
            <a:r>
              <a:rPr lang="en-US" sz="1600" dirty="0"/>
              <a:t>Phishing: </a:t>
            </a:r>
          </a:p>
          <a:p>
            <a:pPr lvl="1">
              <a:buClr>
                <a:schemeClr val="accent4"/>
              </a:buClr>
            </a:pPr>
            <a:r>
              <a:rPr lang="en-US" sz="1400" dirty="0"/>
              <a:t>Misleading e-mails tricking someone into giving confidential information, like passwords or credit card information, on a fake web page or email form pretending to come from a legitimate source.</a:t>
            </a:r>
          </a:p>
          <a:p>
            <a:r>
              <a:rPr lang="en-US" sz="1600" dirty="0"/>
              <a:t>Ransomware:</a:t>
            </a:r>
          </a:p>
          <a:p>
            <a:pPr lvl="1">
              <a:buClr>
                <a:schemeClr val="accent4"/>
              </a:buClr>
            </a:pPr>
            <a:r>
              <a:rPr lang="en-US" sz="1400" dirty="0"/>
              <a:t>Type of malware that will encrypt your files, typically on a Windows Operating System, which makes them inaccessible. These will then have a screen displayed asking for money in return for a key to unlock your files. </a:t>
            </a:r>
          </a:p>
          <a:p>
            <a:pPr lvl="1">
              <a:buClr>
                <a:schemeClr val="accent4"/>
              </a:buClr>
            </a:pPr>
            <a:r>
              <a:rPr lang="en-US" sz="1400" dirty="0"/>
              <a:t>Ransomware is most effective against organizations that must keep things running and have the money to pay these ransoms repeatedly.</a:t>
            </a:r>
          </a:p>
        </p:txBody>
      </p:sp>
      <p:sp>
        <p:nvSpPr>
          <p:cNvPr id="4" name="Slide Number Placeholder 3">
            <a:extLst>
              <a:ext uri="{FF2B5EF4-FFF2-40B4-BE49-F238E27FC236}">
                <a16:creationId xmlns:a16="http://schemas.microsoft.com/office/drawing/2014/main" id="{B7325D13-14E6-4802-92C7-A2EF50CBD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Google Shape;381;p38">
            <a:extLst>
              <a:ext uri="{FF2B5EF4-FFF2-40B4-BE49-F238E27FC236}">
                <a16:creationId xmlns:a16="http://schemas.microsoft.com/office/drawing/2014/main" id="{262465D4-9459-48D5-9877-4453EFDE2B59}"/>
              </a:ext>
            </a:extLst>
          </p:cNvPr>
          <p:cNvPicPr preferRelativeResize="0"/>
          <p:nvPr/>
        </p:nvPicPr>
        <p:blipFill>
          <a:blip r:embed="rId3">
            <a:alphaModFix/>
          </a:blip>
          <a:stretch>
            <a:fillRect/>
          </a:stretch>
        </p:blipFill>
        <p:spPr>
          <a:xfrm>
            <a:off x="7101362" y="1629514"/>
            <a:ext cx="1717628" cy="897601"/>
          </a:xfrm>
          <a:prstGeom prst="rect">
            <a:avLst/>
          </a:prstGeom>
          <a:noFill/>
          <a:ln>
            <a:noFill/>
          </a:ln>
        </p:spPr>
      </p:pic>
      <p:pic>
        <p:nvPicPr>
          <p:cNvPr id="6" name="Google Shape;387;p38">
            <a:extLst>
              <a:ext uri="{FF2B5EF4-FFF2-40B4-BE49-F238E27FC236}">
                <a16:creationId xmlns:a16="http://schemas.microsoft.com/office/drawing/2014/main" id="{63518923-7764-4276-8412-3132CBE34AF0}"/>
              </a:ext>
            </a:extLst>
          </p:cNvPr>
          <p:cNvPicPr preferRelativeResize="0"/>
          <p:nvPr/>
        </p:nvPicPr>
        <p:blipFill>
          <a:blip r:embed="rId4">
            <a:alphaModFix/>
          </a:blip>
          <a:stretch>
            <a:fillRect/>
          </a:stretch>
        </p:blipFill>
        <p:spPr>
          <a:xfrm>
            <a:off x="6954656" y="1768017"/>
            <a:ext cx="831110" cy="911453"/>
          </a:xfrm>
          <a:prstGeom prst="rect">
            <a:avLst/>
          </a:prstGeom>
          <a:noFill/>
          <a:ln>
            <a:noFill/>
          </a:ln>
        </p:spPr>
      </p:pic>
      <p:pic>
        <p:nvPicPr>
          <p:cNvPr id="7" name="Google Shape;389;p38">
            <a:extLst>
              <a:ext uri="{FF2B5EF4-FFF2-40B4-BE49-F238E27FC236}">
                <a16:creationId xmlns:a16="http://schemas.microsoft.com/office/drawing/2014/main" id="{C821864B-B0F9-4289-84AE-DD2F825E9C5B}"/>
              </a:ext>
            </a:extLst>
          </p:cNvPr>
          <p:cNvPicPr preferRelativeResize="0"/>
          <p:nvPr/>
        </p:nvPicPr>
        <p:blipFill>
          <a:blip r:embed="rId5">
            <a:alphaModFix/>
          </a:blip>
          <a:stretch>
            <a:fillRect/>
          </a:stretch>
        </p:blipFill>
        <p:spPr>
          <a:xfrm>
            <a:off x="8064596" y="1230580"/>
            <a:ext cx="778473" cy="911453"/>
          </a:xfrm>
          <a:prstGeom prst="rect">
            <a:avLst/>
          </a:prstGeom>
          <a:noFill/>
          <a:ln>
            <a:noFill/>
          </a:ln>
        </p:spPr>
      </p:pic>
      <p:pic>
        <p:nvPicPr>
          <p:cNvPr id="8" name="Google Shape;390;p38">
            <a:extLst>
              <a:ext uri="{FF2B5EF4-FFF2-40B4-BE49-F238E27FC236}">
                <a16:creationId xmlns:a16="http://schemas.microsoft.com/office/drawing/2014/main" id="{E4516CEA-E7EA-4B7F-AF80-EFC9E19BAA27}"/>
              </a:ext>
            </a:extLst>
          </p:cNvPr>
          <p:cNvPicPr preferRelativeResize="0"/>
          <p:nvPr/>
        </p:nvPicPr>
        <p:blipFill>
          <a:blip r:embed="rId6">
            <a:alphaModFix/>
          </a:blip>
          <a:stretch>
            <a:fillRect/>
          </a:stretch>
        </p:blipFill>
        <p:spPr>
          <a:xfrm>
            <a:off x="7653037" y="913357"/>
            <a:ext cx="778473" cy="911453"/>
          </a:xfrm>
          <a:prstGeom prst="rect">
            <a:avLst/>
          </a:prstGeom>
          <a:noFill/>
          <a:ln>
            <a:noFill/>
          </a:ln>
        </p:spPr>
      </p:pic>
    </p:spTree>
    <p:extLst>
      <p:ext uri="{BB962C8B-B14F-4D97-AF65-F5344CB8AC3E}">
        <p14:creationId xmlns:p14="http://schemas.microsoft.com/office/powerpoint/2010/main" val="2533655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9B31-6150-4BF4-8F3F-9ED734FD298E}"/>
              </a:ext>
            </a:extLst>
          </p:cNvPr>
          <p:cNvSpPr>
            <a:spLocks noGrp="1"/>
          </p:cNvSpPr>
          <p:nvPr>
            <p:ph type="title"/>
          </p:nvPr>
        </p:nvSpPr>
        <p:spPr/>
        <p:txBody>
          <a:bodyPr/>
          <a:lstStyle/>
          <a:p>
            <a:pPr lvl="0">
              <a:buClr>
                <a:srgbClr val="A458FF"/>
              </a:buClr>
            </a:pPr>
            <a:r>
              <a:rPr lang="en-US" sz="2000" dirty="0"/>
              <a:t>Threats to Network Security – Network Attacks</a:t>
            </a:r>
            <a:endParaRPr lang="en-US" sz="2000" dirty="0">
              <a:solidFill>
                <a:srgbClr val="FFFFFF"/>
              </a:solidFill>
            </a:endParaRPr>
          </a:p>
        </p:txBody>
      </p:sp>
      <p:sp>
        <p:nvSpPr>
          <p:cNvPr id="3" name="Text Placeholder 2">
            <a:extLst>
              <a:ext uri="{FF2B5EF4-FFF2-40B4-BE49-F238E27FC236}">
                <a16:creationId xmlns:a16="http://schemas.microsoft.com/office/drawing/2014/main" id="{0795428C-043E-453B-B6EB-E61082342313}"/>
              </a:ext>
            </a:extLst>
          </p:cNvPr>
          <p:cNvSpPr>
            <a:spLocks noGrp="1"/>
          </p:cNvSpPr>
          <p:nvPr>
            <p:ph type="body" idx="1"/>
          </p:nvPr>
        </p:nvSpPr>
        <p:spPr/>
        <p:txBody>
          <a:bodyPr/>
          <a:lstStyle/>
          <a:p>
            <a:pPr>
              <a:buClr>
                <a:srgbClr val="A458FF"/>
              </a:buClr>
            </a:pPr>
            <a:r>
              <a:rPr lang="en-US" sz="1600" dirty="0">
                <a:solidFill>
                  <a:srgbClr val="FFFFFF"/>
                </a:solidFill>
              </a:rPr>
              <a:t>DoS/DDoS</a:t>
            </a:r>
          </a:p>
          <a:p>
            <a:pPr lvl="1">
              <a:buClr>
                <a:schemeClr val="accent4"/>
              </a:buClr>
            </a:pPr>
            <a:r>
              <a:rPr lang="en-US" sz="1400" dirty="0">
                <a:solidFill>
                  <a:srgbClr val="FFFFFF"/>
                </a:solidFill>
              </a:rPr>
              <a:t>Denial of Service (DoS): Massive number of packets sent from one location to one server, which can become overloaded.</a:t>
            </a:r>
          </a:p>
          <a:p>
            <a:pPr lvl="1">
              <a:buClr>
                <a:schemeClr val="accent4"/>
              </a:buClr>
            </a:pPr>
            <a:r>
              <a:rPr lang="en-US" sz="1400" dirty="0">
                <a:solidFill>
                  <a:srgbClr val="FFFFFF"/>
                </a:solidFill>
              </a:rPr>
              <a:t>DDoS:  Massive number of packets are sent from multiple locations using bot computers to a server, in which the server becomes overloaded and unusable.</a:t>
            </a:r>
          </a:p>
          <a:p>
            <a:pPr>
              <a:buClr>
                <a:srgbClr val="A458FF"/>
              </a:buClr>
            </a:pPr>
            <a:r>
              <a:rPr lang="en-US" sz="1600" dirty="0">
                <a:solidFill>
                  <a:srgbClr val="FFFFFF"/>
                </a:solidFill>
              </a:rPr>
              <a:t>Preventing DoS/DDoS Attacks</a:t>
            </a:r>
          </a:p>
          <a:p>
            <a:pPr lvl="1">
              <a:buClr>
                <a:schemeClr val="accent4"/>
              </a:buClr>
            </a:pPr>
            <a:r>
              <a:rPr lang="en-US" sz="1400" dirty="0">
                <a:solidFill>
                  <a:srgbClr val="FFFFFF"/>
                </a:solidFill>
              </a:rPr>
              <a:t>Invest in an Anti-DoS/DDoS tool, some of which are cloud based tools, and may even come with a free option such as Cloudflare. It’s highly recommended to choose the best plan for your organization to prevent these attacks.</a:t>
            </a:r>
          </a:p>
        </p:txBody>
      </p:sp>
      <p:sp>
        <p:nvSpPr>
          <p:cNvPr id="4" name="Slide Number Placeholder 3">
            <a:extLst>
              <a:ext uri="{FF2B5EF4-FFF2-40B4-BE49-F238E27FC236}">
                <a16:creationId xmlns:a16="http://schemas.microsoft.com/office/drawing/2014/main" id="{D958C2E3-B235-4CB9-8A5F-825FD40F87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89593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79-C0F2-44F7-A885-90382B66A9B0}"/>
              </a:ext>
            </a:extLst>
          </p:cNvPr>
          <p:cNvSpPr>
            <a:spLocks noGrp="1"/>
          </p:cNvSpPr>
          <p:nvPr>
            <p:ph type="title"/>
          </p:nvPr>
        </p:nvSpPr>
        <p:spPr/>
        <p:txBody>
          <a:bodyPr/>
          <a:lstStyle/>
          <a:p>
            <a:pPr lvl="1"/>
            <a:br>
              <a:rPr lang="en-US" sz="2800" dirty="0"/>
            </a:br>
            <a:r>
              <a:rPr lang="en-US" sz="2000" dirty="0"/>
              <a:t>Threats to Network Security – Other Exploits</a:t>
            </a:r>
          </a:p>
        </p:txBody>
      </p:sp>
      <p:sp>
        <p:nvSpPr>
          <p:cNvPr id="3" name="Text Placeholder 2">
            <a:extLst>
              <a:ext uri="{FF2B5EF4-FFF2-40B4-BE49-F238E27FC236}">
                <a16:creationId xmlns:a16="http://schemas.microsoft.com/office/drawing/2014/main" id="{42EB75E4-7385-4CC0-80B6-7B95FBA8E96A}"/>
              </a:ext>
            </a:extLst>
          </p:cNvPr>
          <p:cNvSpPr>
            <a:spLocks noGrp="1"/>
          </p:cNvSpPr>
          <p:nvPr>
            <p:ph type="body" idx="1"/>
          </p:nvPr>
        </p:nvSpPr>
        <p:spPr/>
        <p:txBody>
          <a:bodyPr/>
          <a:lstStyle/>
          <a:p>
            <a:r>
              <a:rPr lang="en-US" sz="1600" dirty="0"/>
              <a:t>DNS Spoofing</a:t>
            </a:r>
          </a:p>
          <a:p>
            <a:pPr lvl="1">
              <a:buClr>
                <a:schemeClr val="accent4"/>
              </a:buClr>
            </a:pPr>
            <a:r>
              <a:rPr lang="en-US" sz="1200" dirty="0"/>
              <a:t>An attack in which the attacker tricks your computer into thinking it’s going to a legitimate website but in fact it’s not, allowing the attacker access to your network traffic to steal personal data/credentials.</a:t>
            </a:r>
          </a:p>
          <a:p>
            <a:r>
              <a:rPr lang="en-US" sz="1600" dirty="0"/>
              <a:t>Misconfiguration</a:t>
            </a:r>
          </a:p>
          <a:p>
            <a:pPr lvl="1">
              <a:buClr>
                <a:schemeClr val="accent4"/>
              </a:buClr>
            </a:pPr>
            <a:r>
              <a:rPr lang="en-US" sz="1200" dirty="0"/>
              <a:t>User error, like leaving a system’s default account password blank or leaving the organization’s network unsecured. </a:t>
            </a:r>
          </a:p>
          <a:p>
            <a:r>
              <a:rPr lang="en-US" sz="1600" dirty="0"/>
              <a:t>Social Engineering</a:t>
            </a:r>
          </a:p>
          <a:p>
            <a:pPr lvl="1">
              <a:buClr>
                <a:schemeClr val="accent4"/>
              </a:buClr>
            </a:pPr>
            <a:r>
              <a:rPr lang="en-US" sz="1200" dirty="0"/>
              <a:t>A commonly used technique by social engineers is having someone who poses as an IT staff and asks employees for their password in order to fix an issue with their account. Proper IT staff would never ask for an employee password for a legitimate use case.</a:t>
            </a:r>
          </a:p>
          <a:p>
            <a:pPr marL="76200" indent="0">
              <a:buNone/>
            </a:pPr>
            <a:br>
              <a:rPr lang="en-US" sz="1600" dirty="0"/>
            </a:br>
            <a:endParaRPr lang="en-US" sz="1600" dirty="0"/>
          </a:p>
        </p:txBody>
      </p:sp>
      <p:sp>
        <p:nvSpPr>
          <p:cNvPr id="4" name="Slide Number Placeholder 3">
            <a:extLst>
              <a:ext uri="{FF2B5EF4-FFF2-40B4-BE49-F238E27FC236}">
                <a16:creationId xmlns:a16="http://schemas.microsoft.com/office/drawing/2014/main" id="{ED27528B-0949-43B4-9C93-E80DC1988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090765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7387-D9F4-43C3-904B-88631356EDCB}"/>
              </a:ext>
            </a:extLst>
          </p:cNvPr>
          <p:cNvSpPr>
            <a:spLocks noGrp="1"/>
          </p:cNvSpPr>
          <p:nvPr>
            <p:ph type="title"/>
          </p:nvPr>
        </p:nvSpPr>
        <p:spPr/>
        <p:txBody>
          <a:bodyPr/>
          <a:lstStyle/>
          <a:p>
            <a:r>
              <a:rPr lang="en-US" sz="2000" dirty="0"/>
              <a:t>Industries Affected</a:t>
            </a:r>
          </a:p>
        </p:txBody>
      </p:sp>
      <p:sp>
        <p:nvSpPr>
          <p:cNvPr id="4" name="Slide Number Placeholder 3">
            <a:extLst>
              <a:ext uri="{FF2B5EF4-FFF2-40B4-BE49-F238E27FC236}">
                <a16:creationId xmlns:a16="http://schemas.microsoft.com/office/drawing/2014/main" id="{26B8BF4A-38A6-4584-AD9A-6612B2FD53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11" name="Chart 10">
            <a:extLst>
              <a:ext uri="{FF2B5EF4-FFF2-40B4-BE49-F238E27FC236}">
                <a16:creationId xmlns:a16="http://schemas.microsoft.com/office/drawing/2014/main" id="{5C6458F7-722D-4BED-B55E-2D66866593D1}"/>
              </a:ext>
            </a:extLst>
          </p:cNvPr>
          <p:cNvGraphicFramePr>
            <a:graphicFrameLocks/>
          </p:cNvGraphicFramePr>
          <p:nvPr>
            <p:extLst>
              <p:ext uri="{D42A27DB-BD31-4B8C-83A1-F6EECF244321}">
                <p14:modId xmlns:p14="http://schemas.microsoft.com/office/powerpoint/2010/main" val="994242520"/>
              </p:ext>
            </p:extLst>
          </p:nvPr>
        </p:nvGraphicFramePr>
        <p:xfrm>
          <a:off x="762824" y="873525"/>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5678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3495-C5D4-45FA-8E52-BCC1A3647EA3}"/>
              </a:ext>
            </a:extLst>
          </p:cNvPr>
          <p:cNvSpPr>
            <a:spLocks noGrp="1"/>
          </p:cNvSpPr>
          <p:nvPr>
            <p:ph type="title"/>
          </p:nvPr>
        </p:nvSpPr>
        <p:spPr/>
        <p:txBody>
          <a:bodyPr/>
          <a:lstStyle/>
          <a:p>
            <a:r>
              <a:rPr lang="en-US" sz="2000" dirty="0"/>
              <a:t>Detection and Prevention – Business Level</a:t>
            </a:r>
          </a:p>
        </p:txBody>
      </p:sp>
      <p:sp>
        <p:nvSpPr>
          <p:cNvPr id="3" name="Text Placeholder 2">
            <a:extLst>
              <a:ext uri="{FF2B5EF4-FFF2-40B4-BE49-F238E27FC236}">
                <a16:creationId xmlns:a16="http://schemas.microsoft.com/office/drawing/2014/main" id="{B3EABEBB-3ADA-4E4A-BAAD-9A691E6481AF}"/>
              </a:ext>
            </a:extLst>
          </p:cNvPr>
          <p:cNvSpPr>
            <a:spLocks noGrp="1"/>
          </p:cNvSpPr>
          <p:nvPr>
            <p:ph type="body" idx="1"/>
          </p:nvPr>
        </p:nvSpPr>
        <p:spPr/>
        <p:txBody>
          <a:bodyPr/>
          <a:lstStyle/>
          <a:p>
            <a:r>
              <a:rPr lang="en-US" sz="1400" dirty="0"/>
              <a:t>Access Control</a:t>
            </a:r>
          </a:p>
          <a:p>
            <a:pPr lvl="1">
              <a:buClr>
                <a:schemeClr val="accent4"/>
              </a:buClr>
            </a:pPr>
            <a:r>
              <a:rPr lang="en-US" sz="1200" dirty="0"/>
              <a:t>Access Control ensures that users have appropriate access associated with their job, for example the organization’s security should not have access to corporate Financial data.</a:t>
            </a:r>
          </a:p>
          <a:p>
            <a:r>
              <a:rPr lang="en-US" sz="1400" dirty="0"/>
              <a:t>Business Policy</a:t>
            </a:r>
          </a:p>
          <a:p>
            <a:pPr lvl="1">
              <a:buClr>
                <a:schemeClr val="accent4"/>
              </a:buClr>
            </a:pPr>
            <a:r>
              <a:rPr lang="en-US" sz="1200" dirty="0"/>
              <a:t>Security Guidelines for user access, password requirements, confidentiality and the usage of their data. </a:t>
            </a:r>
          </a:p>
          <a:p>
            <a:pPr lvl="1">
              <a:buClr>
                <a:schemeClr val="accent4"/>
              </a:buClr>
            </a:pPr>
            <a:r>
              <a:rPr lang="en-US" sz="1200" dirty="0"/>
              <a:t>Employees must accept consequences for misuse. </a:t>
            </a:r>
          </a:p>
          <a:p>
            <a:r>
              <a:rPr lang="en-US" sz="1400" dirty="0"/>
              <a:t>Employee Training</a:t>
            </a:r>
          </a:p>
          <a:p>
            <a:pPr lvl="1">
              <a:buClr>
                <a:schemeClr val="accent4"/>
              </a:buClr>
            </a:pPr>
            <a:r>
              <a:rPr lang="en-US" sz="1200" dirty="0"/>
              <a:t>Employees also need to understand the threats to a network to prevent attacks like phishing, ransomware, and social engineering, as these are some of the biggest threat's employees face. </a:t>
            </a:r>
          </a:p>
          <a:p>
            <a:pPr lvl="1">
              <a:buClr>
                <a:schemeClr val="accent4"/>
              </a:buClr>
            </a:pPr>
            <a:r>
              <a:rPr lang="en-US" sz="1200" dirty="0"/>
              <a:t>With proper training the chance of an employee to fall for these threats can be lowered greatly.</a:t>
            </a:r>
          </a:p>
        </p:txBody>
      </p:sp>
      <p:sp>
        <p:nvSpPr>
          <p:cNvPr id="4" name="Slide Number Placeholder 3">
            <a:extLst>
              <a:ext uri="{FF2B5EF4-FFF2-40B4-BE49-F238E27FC236}">
                <a16:creationId xmlns:a16="http://schemas.microsoft.com/office/drawing/2014/main" id="{15DF2AA6-381A-45B4-8A70-2119686E12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2606123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CA1-36EA-4DAE-A35D-22E0926DD732}"/>
              </a:ext>
            </a:extLst>
          </p:cNvPr>
          <p:cNvSpPr>
            <a:spLocks noGrp="1"/>
          </p:cNvSpPr>
          <p:nvPr>
            <p:ph type="title"/>
          </p:nvPr>
        </p:nvSpPr>
        <p:spPr/>
        <p:txBody>
          <a:bodyPr anchor="b"/>
          <a:lstStyle/>
          <a:p>
            <a:r>
              <a:rPr lang="en-US" sz="2000" dirty="0"/>
              <a:t>Detection and Prevention – Software Solutions</a:t>
            </a:r>
          </a:p>
        </p:txBody>
      </p:sp>
      <p:sp>
        <p:nvSpPr>
          <p:cNvPr id="3" name="Text Placeholder 2">
            <a:extLst>
              <a:ext uri="{FF2B5EF4-FFF2-40B4-BE49-F238E27FC236}">
                <a16:creationId xmlns:a16="http://schemas.microsoft.com/office/drawing/2014/main" id="{2CDEADC9-9049-4A86-9E48-5870BA664480}"/>
              </a:ext>
            </a:extLst>
          </p:cNvPr>
          <p:cNvSpPr>
            <a:spLocks noGrp="1"/>
          </p:cNvSpPr>
          <p:nvPr>
            <p:ph type="body" idx="1"/>
          </p:nvPr>
        </p:nvSpPr>
        <p:spPr/>
        <p:txBody>
          <a:bodyPr/>
          <a:lstStyle/>
          <a:p>
            <a:r>
              <a:rPr lang="en-US" sz="1600" dirty="0"/>
              <a:t>Honeypots: distracting attackers with vulnerabilities</a:t>
            </a:r>
            <a:endParaRPr lang="en-US" sz="1400" dirty="0"/>
          </a:p>
          <a:p>
            <a:pPr lvl="1">
              <a:buClr>
                <a:schemeClr val="accent4"/>
              </a:buClr>
            </a:pPr>
            <a:r>
              <a:rPr lang="en-US" sz="1400" dirty="0"/>
              <a:t>Also popular solutions include honeynets and honeytokens, which serve similar purposes through slightly different applications of the concept</a:t>
            </a:r>
          </a:p>
          <a:p>
            <a:r>
              <a:rPr lang="en-US" sz="1600" dirty="0"/>
              <a:t>Firewalls: filtering information flow and access</a:t>
            </a:r>
          </a:p>
          <a:p>
            <a:pPr lvl="1">
              <a:buClr>
                <a:schemeClr val="accent4"/>
              </a:buClr>
            </a:pPr>
            <a:r>
              <a:rPr lang="en-US" sz="1400" dirty="0"/>
              <a:t>Typically firewalls will be located on each host machine to cover east/west traffic and one on the network for north/south</a:t>
            </a:r>
          </a:p>
          <a:p>
            <a:pPr lvl="1">
              <a:buClr>
                <a:schemeClr val="accent4"/>
              </a:buClr>
            </a:pPr>
            <a:r>
              <a:rPr lang="en-US" sz="1400" dirty="0"/>
              <a:t>The application of these even extends to home networks</a:t>
            </a:r>
          </a:p>
          <a:p>
            <a:pPr lvl="1">
              <a:buClr>
                <a:schemeClr val="accent4"/>
              </a:buClr>
            </a:pPr>
            <a:r>
              <a:rPr lang="en-US" sz="1400" dirty="0"/>
              <a:t>Firewalls are meant to be highly configurable</a:t>
            </a:r>
          </a:p>
        </p:txBody>
      </p:sp>
      <p:sp>
        <p:nvSpPr>
          <p:cNvPr id="4" name="Slide Number Placeholder 3">
            <a:extLst>
              <a:ext uri="{FF2B5EF4-FFF2-40B4-BE49-F238E27FC236}">
                <a16:creationId xmlns:a16="http://schemas.microsoft.com/office/drawing/2014/main" id="{D706917E-3778-4D22-9A62-7E89C240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621192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BDFF854BFE154BA967E1A31B888734" ma:contentTypeVersion="9" ma:contentTypeDescription="Create a new document." ma:contentTypeScope="" ma:versionID="be12d3916859c2ae0f7aa2223c2a298e">
  <xsd:schema xmlns:xsd="http://www.w3.org/2001/XMLSchema" xmlns:xs="http://www.w3.org/2001/XMLSchema" xmlns:p="http://schemas.microsoft.com/office/2006/metadata/properties" xmlns:ns3="e91ddd5f-ba87-4967-9eeb-34ba570e52e3" targetNamespace="http://schemas.microsoft.com/office/2006/metadata/properties" ma:root="true" ma:fieldsID="13a44f1beddf2719206994f2027f5a84" ns3:_="">
    <xsd:import namespace="e91ddd5f-ba87-4967-9eeb-34ba570e52e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ddd5f-ba87-4967-9eeb-34ba570e52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8E151-B8BA-4397-8477-9AB47B59B97B}">
  <ds:schemaRefs>
    <ds:schemaRef ds:uri="http://schemas.microsoft.com/sharepoint/v3/contenttype/forms"/>
  </ds:schemaRefs>
</ds:datastoreItem>
</file>

<file path=customXml/itemProps2.xml><?xml version="1.0" encoding="utf-8"?>
<ds:datastoreItem xmlns:ds="http://schemas.openxmlformats.org/officeDocument/2006/customXml" ds:itemID="{771A998E-002A-4E71-BB65-F0BAE54A9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ddd5f-ba87-4967-9eeb-34ba570e52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902D80-0C4D-49EC-9193-79D8D88EE1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371</TotalTime>
  <Words>1431</Words>
  <Application>Microsoft Office PowerPoint</Application>
  <PresentationFormat>On-screen Show (16:9)</PresentationFormat>
  <Paragraphs>136</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Muli</vt:lpstr>
      <vt:lpstr>Muli Regular</vt:lpstr>
      <vt:lpstr>Palatino Linotype</vt:lpstr>
      <vt:lpstr>Lexend Deca</vt:lpstr>
      <vt:lpstr>Aliena template</vt:lpstr>
      <vt:lpstr>Network Security and IDPS in Organizations</vt:lpstr>
      <vt:lpstr>Contents</vt:lpstr>
      <vt:lpstr>Overview</vt:lpstr>
      <vt:lpstr>Threats to Network Security – Common Attacks</vt:lpstr>
      <vt:lpstr>Threats to Network Security – Network Attacks</vt:lpstr>
      <vt:lpstr> Threats to Network Security – Other Exploits</vt:lpstr>
      <vt:lpstr>Industries Affected</vt:lpstr>
      <vt:lpstr>Detection and Prevention – Business Level</vt:lpstr>
      <vt:lpstr>Detection and Prevention – Software Solutions</vt:lpstr>
      <vt:lpstr>Detection and Prevention – Secure Practices</vt:lpstr>
      <vt:lpstr>Detection and Prevention – Maintenance</vt:lpstr>
      <vt:lpstr>Recovery from Intrusions – Working With Issues</vt:lpstr>
      <vt:lpstr>Recovery from Intrusions – Planning for Them</vt:lpstr>
      <vt:lpstr>Conclusion – What should you take away?</vt:lpstr>
      <vt:lpstr>References</vt:lpstr>
      <vt:lpstr>Thanks!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and IDPS in Organizations</dc:title>
  <cp:lastModifiedBy>Kearl,Daniel Jeffrey</cp:lastModifiedBy>
  <cp:revision>3</cp:revision>
  <dcterms:modified xsi:type="dcterms:W3CDTF">2020-03-22T19:38:32Z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0x010100ABBDFF854BFE154BA967E1A31B888734</vt:lpwstr>
  </property>
</Properties>
</file>