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7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571" y="2113471"/>
            <a:ext cx="894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 Crawling &amp; Text Analysis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62879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https://www.aapc.com/blog/wp_aapc_content/uploads/2015/09/Page44.jpg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42" y="3101008"/>
            <a:ext cx="3572661" cy="273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About My Work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1529918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(Twitter) Analytics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2" y="2138160"/>
            <a:ext cx="3971925" cy="2561178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84" y="4114799"/>
            <a:ext cx="3878923" cy="2657475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79" y="1934814"/>
            <a:ext cx="3367203" cy="24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About My Work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1529918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Policy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6" y="2056770"/>
            <a:ext cx="3781594" cy="289922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35" y="3256223"/>
            <a:ext cx="3477066" cy="3181629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63" y="560717"/>
            <a:ext cx="3271987" cy="47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196975"/>
            <a:ext cx="6572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3673" y="4572000"/>
            <a:ext cx="52742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“Life is short, you need PYTHON”</a:t>
            </a:r>
          </a:p>
          <a:p>
            <a:pPr algn="ctr"/>
            <a:r>
              <a:rPr lang="en-US" altLang="ko-KR" b="1" dirty="0" smtClean="0"/>
              <a:t>“</a:t>
            </a:r>
            <a:r>
              <a:rPr lang="ko-KR" altLang="en-US" b="1" dirty="0" smtClean="0"/>
              <a:t>인생은 짧습니다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당신에겐 </a:t>
            </a:r>
            <a:r>
              <a:rPr lang="ko-KR" altLang="en-US" b="1" dirty="0" err="1" smtClean="0"/>
              <a:t>파이썬이</a:t>
            </a:r>
            <a:r>
              <a:rPr lang="ko-KR" altLang="en-US" b="1" dirty="0" smtClean="0"/>
              <a:t> 필요합니다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13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78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Focus of the course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2943267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Technique + Business Insight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3340912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techniques, but not “technique for technique”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Always remember, it is the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impact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that matters!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09229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Web Crawling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ZERO TO ALL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056" y="1685336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Focused on applications &amp; practical usage! Make small ones, and make larger and important ones in the end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Basic Python/programming preliminaries are required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434690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Practicality &amp; Learning by Doing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056" y="4863743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 not fret with marginal improvements in terms of efficiency, performance, technicality, etc.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do not dive into details of algorithms, computer mechanics, data structures, etc. Instead, we try to learn by messing up with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 data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Practical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coding + extracting business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044478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학력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098726"/>
            <a:ext cx="8626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전공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Management Information Systems 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졸업논문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Semantically Similar Questions in Social Q&amp;A Communities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Kim, B. and Park, J. (2017). Identifying Semantically Similar Questions in Social Q&amp;A Communities, Seoul, Workshop on Information Technologies and Systems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  <a:p>
            <a:pPr marL="1085850" lvl="2" indent="-171450" algn="just"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Kim, B., Park, J., and Lee, K. (2016). Data Mining for Sports Result Prediction, Nashville, INFORMS Annual Meeting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  <a:p>
            <a:pPr marL="1085850" lvl="2" indent="-171450" algn="just"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Park, J., Kim, K., Kim, B., and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J., (2017) Predicting Performance of Heavy Industry Firms in Korea with U.S. Trade Policy Data, Journal of Society for e-Business Studies, 22(4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056" y="1363982"/>
            <a:ext cx="8626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경영학과 졸업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(2016.2)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경영대학원 졸업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(2018.2)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美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Arizona Ph.D.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입학예정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(2018 Fall)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2" y="4091063"/>
            <a:ext cx="1936515" cy="262731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47" y="4091063"/>
            <a:ext cx="1809628" cy="2670257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34" y="4210050"/>
            <a:ext cx="2194329" cy="1356597"/>
          </a:xfrm>
          <a:prstGeom prst="rect">
            <a:avLst/>
          </a:prstGeom>
        </p:spPr>
      </p:pic>
      <p:pic>
        <p:nvPicPr>
          <p:cNvPr id="23" name="그림 22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92" y="5287269"/>
            <a:ext cx="2100971" cy="1455001"/>
          </a:xfrm>
          <a:prstGeom prst="rect">
            <a:avLst/>
          </a:prstGeom>
        </p:spPr>
      </p:pic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63" y="4531136"/>
            <a:ext cx="2108811" cy="13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044478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About My Research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1430657"/>
            <a:ext cx="8626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네이버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지식인과 같은 질문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답변 커뮤니티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(social Q&amp;A community)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유사한 질문을 찾기 위한 시스템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유사한 질문 데이터 셋을 가지고 새로운 유사한 질문을 만들어볼 수 있을까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–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튜링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테스트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(Turing Test)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30" y="2612370"/>
            <a:ext cx="2077520" cy="1654282"/>
          </a:xfrm>
          <a:prstGeom prst="rect">
            <a:avLst/>
          </a:prstGeom>
        </p:spPr>
      </p:pic>
      <p:pic>
        <p:nvPicPr>
          <p:cNvPr id="8" name="Picture 4" descr="seq2seq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63" y="2412291"/>
            <a:ext cx="4896662" cy="146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6" y="4514850"/>
            <a:ext cx="3212567" cy="1831368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09025"/>
              </p:ext>
            </p:extLst>
          </p:nvPr>
        </p:nvGraphicFramePr>
        <p:xfrm>
          <a:off x="3813983" y="3996294"/>
          <a:ext cx="5196667" cy="268851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685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1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2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Original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Generated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What was your</a:t>
                      </a:r>
                      <a:r>
                        <a:rPr lang="en-US" altLang="ko-KR" sz="1050" kern="100" baseline="0" dirty="0" smtClean="0">
                          <a:effectLst/>
                        </a:rPr>
                        <a:t> first sexual experience like?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What was your first sexual experience?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How can you recover your Gmail password?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How di I recover a Gmail password?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Can I recover my email</a:t>
                      </a:r>
                      <a:r>
                        <a:rPr lang="en-US" altLang="ko-KR" sz="1050" kern="100" baseline="0" dirty="0" smtClean="0">
                          <a:effectLst/>
                        </a:rPr>
                        <a:t> if I forget the password?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What should</a:t>
                      </a:r>
                      <a:r>
                        <a:rPr lang="en-US" altLang="ko-KR" sz="1050" kern="100" baseline="0" dirty="0" smtClean="0">
                          <a:effectLst/>
                        </a:rPr>
                        <a:t> I do if I forget my email password?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What is the funniest</a:t>
                      </a:r>
                      <a:r>
                        <a:rPr lang="en-US" altLang="ko-KR" sz="1050" kern="100" baseline="0" dirty="0" smtClean="0">
                          <a:effectLst/>
                        </a:rPr>
                        <a:t> joke you know?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What is the funniest joke of</a:t>
                      </a:r>
                      <a:r>
                        <a:rPr lang="en-US" altLang="ko-KR" sz="1050" kern="100" baseline="0" dirty="0" smtClean="0">
                          <a:effectLst/>
                        </a:rPr>
                        <a:t> all time?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Can we ever store energy</a:t>
                      </a:r>
                      <a:r>
                        <a:rPr lang="en-US" altLang="ko-KR" sz="1050" kern="100" baseline="0" dirty="0" smtClean="0">
                          <a:effectLst/>
                        </a:rPr>
                        <a:t> in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Is it possible to store the energy of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How can I speak English fluently?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How can I learn to speak English fluently?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953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What is purpose of life?</a:t>
                      </a:r>
                      <a:endParaRPr lang="ko-KR" sz="105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</a:rPr>
                        <a:t>What is the purpose</a:t>
                      </a:r>
                      <a:r>
                        <a:rPr lang="en-US" altLang="ko-KR" sz="1050" kern="100" baseline="0" dirty="0" smtClean="0">
                          <a:effectLst/>
                        </a:rPr>
                        <a:t> of life according to 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372" marR="39372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1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강의 경력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056" y="1529918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수업 조교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893187"/>
            <a:ext cx="8626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경영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분석개론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경영학과 학부과정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경영정보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경영대학원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MBA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경영정보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경영대학원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Executive-MBA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신기술과 창업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경영대학원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Executive-MBA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프로그래밍 기초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빅데이터연구원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차산업혁명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인력양성과정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 algn="just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비정형 데이터 분석을 통한 효율적인 의사결정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아카데미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비정형 데이터 분석을 통한 효율적인 의사결정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도시데이터사이언스연구소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마이닝과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추천시스템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서울시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도시데이터사이언스연구소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6056" y="3382721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056" y="3717415"/>
            <a:ext cx="86264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lvl="2" indent="-171450" algn="just">
              <a:buFontTx/>
              <a:buChar char="-"/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데이터를 통한 비즈니스 가치 창출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도시데이터사이언스연구소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러닝 기초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서울시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도시데이터사이언스연구소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 분석과 감성분석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서울시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도시데이터사이언스연구소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 손안의 유아인지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두뇌연구소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두브레인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DoBrain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사내 데이터 분석 강의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분석에서 시각화까지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 완성 과정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탈잉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2" indent="-171450" algn="just">
              <a:buFontTx/>
              <a:buChar char="-"/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파이썬으로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웹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 분석 마스터하기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 algn="just">
              <a:buFontTx/>
              <a:buChar char="-"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About My Teaching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2" y="2193363"/>
            <a:ext cx="3186968" cy="2321487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58" y="2110223"/>
            <a:ext cx="3524610" cy="2487765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13" y="4369377"/>
            <a:ext cx="3770687" cy="230915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70" y="4257674"/>
            <a:ext cx="3366605" cy="2420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056" y="1529918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Crawling &amp; Text Analytics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About My Teaching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7" y="1962150"/>
            <a:ext cx="3050628" cy="2228850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5" y="2057400"/>
            <a:ext cx="3001710" cy="2228850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78" y="4267140"/>
            <a:ext cx="3025980" cy="2139920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66" y="4221592"/>
            <a:ext cx="3139157" cy="22426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056" y="1529918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Crawling &amp; Text Analytics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About My Teaching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TF Primer - ezPDF Editor 3.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20359" r="19687" b="25449"/>
          <a:stretch/>
        </p:blipFill>
        <p:spPr>
          <a:xfrm>
            <a:off x="770579" y="2028825"/>
            <a:ext cx="2812190" cy="268605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40" y="3047336"/>
            <a:ext cx="2810899" cy="2677534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0" y="3657850"/>
            <a:ext cx="3231045" cy="2933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056" y="1529918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&amp; Deep Learning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About My Teaching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1529918"/>
            <a:ext cx="862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&amp; Deep Learning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6" y="1943647"/>
            <a:ext cx="3623054" cy="2240359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39" y="2626620"/>
            <a:ext cx="4074012" cy="2609289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23" y="3746718"/>
            <a:ext cx="4471891" cy="2978383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6" y="1943647"/>
            <a:ext cx="3534422" cy="47926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95926" y="2733675"/>
            <a:ext cx="3534422" cy="561975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강사 소개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04848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프로젝트 경력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056" y="1529918"/>
            <a:ext cx="8626404" cy="2637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경찰청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 경찰관서 운영경비 결정모형 검토 및 개선방향 제안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연구용역 프로젝트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(2016)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정석물류재단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활용을 통한 국내 택배회사 소비자 인식에 대한 연구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(2016)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한국은행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미국의 무역정책이 울산 지역 주력산업에 미치는 영향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공동연구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(2017)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빅데이터연구원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차산업혁명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아카데미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하나은행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통폐합점 대상 활동손님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추청이탈률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예측 알고리즘 개발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캡스톤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프로젝트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(2017)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세계를 무대로 즐겁게 즐거운 개임을 만들다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쿡앱스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Cookapps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고객이탈 예측 프로젝트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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 손안의 유아인지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두뇌연구소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두브레인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발달장애아동을 위한 개인화된 인지치료 커리큘럼 추천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761</Words>
  <Application>Microsoft Office PowerPoint</Application>
  <PresentationFormat>화면 슬라이드 쇼(4:3)</PresentationFormat>
  <Paragraphs>94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138</cp:revision>
  <dcterms:created xsi:type="dcterms:W3CDTF">2017-12-04T05:18:52Z</dcterms:created>
  <dcterms:modified xsi:type="dcterms:W3CDTF">2018-03-03T01:58:49Z</dcterms:modified>
</cp:coreProperties>
</file>