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15" r:id="rId3"/>
    <p:sldId id="333" r:id="rId4"/>
    <p:sldId id="338" r:id="rId5"/>
    <p:sldId id="339" r:id="rId6"/>
    <p:sldId id="334" r:id="rId7"/>
    <p:sldId id="340" r:id="rId8"/>
    <p:sldId id="341" r:id="rId9"/>
    <p:sldId id="34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249" autoAdjust="0"/>
  </p:normalViewPr>
  <p:slideViewPr>
    <p:cSldViewPr snapToGrid="0">
      <p:cViewPr varScale="1">
        <p:scale>
          <a:sx n="98" d="100"/>
          <a:sy n="98" d="100"/>
        </p:scale>
        <p:origin x="11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://konlpy-ko.readthedocs.io/ko/v0.4.3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www.google.com/get/noto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googl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6893" y="2113471"/>
            <a:ext cx="4606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Text Analysis </a:t>
            </a:r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76879" y="3121177"/>
            <a:ext cx="2386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endParaRPr lang="ko-KR" altLang="en-US" sz="32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Pytagcloud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태그로 이루어진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클라우드를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그리기 위한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라이브러리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documentation: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https://pypi.python.org/pypi/pytagcloud/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63" y="2682240"/>
            <a:ext cx="601578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우선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simplejson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모듈을 먼저 설치한다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6058" y="2282346"/>
            <a:ext cx="7541416" cy="850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6150" y="2434549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simplejson</a:t>
            </a:r>
            <a:endParaRPr lang="en-US" altLang="ko-K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pygame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그림 1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2" y="3451729"/>
            <a:ext cx="6982799" cy="1514686"/>
          </a:xfrm>
          <a:prstGeom prst="rect">
            <a:avLst/>
          </a:prstGeom>
        </p:spPr>
      </p:pic>
      <p:pic>
        <p:nvPicPr>
          <p:cNvPr id="9" name="그림 8" descr="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675" y="4854622"/>
            <a:ext cx="698279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windows)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simplejson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성공적으로 설치되었으면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모듈도 설치한다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6058" y="2635914"/>
            <a:ext cx="7541416" cy="680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6150" y="2800309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pytagcloud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58" y="4163594"/>
            <a:ext cx="698279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설치하기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mac)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simplejson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성공적으로 설치되었으면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모듈도 설치한다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6058" y="2635914"/>
            <a:ext cx="7541416" cy="680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6150" y="2800309"/>
            <a:ext cx="6091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+https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://github.com/e9t/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PyTagCloud.git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폰트 추가하기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Pytagclou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한국어 폰트를 추가하지 않고 실행할 경우 아래와 같이 폰트가 깨져 글자가 제대로 표시되지 않는다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기본 폰트는 한글이 지원이 되지 않는다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그러므로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수동으로 폰트를 추가해 주어야 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53" y="3219075"/>
            <a:ext cx="4210638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폰트 추가하기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“Noto Sans CJK KR”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폰트를 검색해 다운받는다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https://www.google.com/get/noto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56" y="2511828"/>
            <a:ext cx="6230112" cy="416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폰트 추가하기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압축파일을 풀고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“NotoSansCJKkr-Medium.otf”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파일을 아래 폴더에 복사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붙여넣기한다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아나콘다가 설치된 폴더로 들어간다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Anaconda3/Lib/site-packages/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paytacloud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/fonts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0" y="3035028"/>
            <a:ext cx="7690969" cy="34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Pytagcloud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폰트 추가하기</a:t>
            </a:r>
            <a:endParaRPr lang="en-US" altLang="ko-KR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마지막으로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같은 폴더에 있는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fonts.json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파일을 찾아 텍스트 에디터로 열고 아래와 같이 추가한다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6058" y="2544992"/>
            <a:ext cx="7541416" cy="1219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6150" y="2697196"/>
            <a:ext cx="3943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{“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name”: “Noto Sans CJK”,</a:t>
            </a:r>
          </a:p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altLang="ko-KR" sz="1400" dirty="0" err="1" smtClean="0">
                <a:latin typeface="Courier New" pitchFamily="49" charset="0"/>
                <a:cs typeface="Courier New" pitchFamily="49" charset="0"/>
              </a:rPr>
              <a:t>ttf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”: “NotoSansCJKkr-Medium.otf”,</a:t>
            </a:r>
          </a:p>
          <a:p>
            <a:r>
              <a:rPr lang="en-US" altLang="ko-K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“web”: </a:t>
            </a:r>
            <a:r>
              <a:rPr lang="en-US" altLang="ko-KR" sz="1400" dirty="0" smtClean="0">
                <a:latin typeface="Courier New" pitchFamily="49" charset="0"/>
                <a:cs typeface="Courier New" pitchFamily="49" charset="0"/>
                <a:hlinkClick r:id="rId2"/>
              </a:rPr>
              <a:t>https://google.com</a:t>
            </a:r>
            <a:endParaRPr lang="en-US" altLang="ko-K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},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02" y="3916807"/>
            <a:ext cx="5800351" cy="26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172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262</cp:revision>
  <dcterms:created xsi:type="dcterms:W3CDTF">2017-12-04T05:18:52Z</dcterms:created>
  <dcterms:modified xsi:type="dcterms:W3CDTF">2018-02-22T02:26:28Z</dcterms:modified>
</cp:coreProperties>
</file>