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22" r:id="rId4"/>
    <p:sldId id="323" r:id="rId5"/>
    <p:sldId id="324" r:id="rId6"/>
    <p:sldId id="325" r:id="rId7"/>
    <p:sldId id="308" r:id="rId8"/>
    <p:sldId id="326" r:id="rId9"/>
    <p:sldId id="327" r:id="rId10"/>
    <p:sldId id="32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8249" autoAdjust="0"/>
  </p:normalViewPr>
  <p:slideViewPr>
    <p:cSldViewPr snapToGrid="0">
      <p:cViewPr>
        <p:scale>
          <a:sx n="75" d="100"/>
          <a:sy n="75" d="100"/>
        </p:scale>
        <p:origin x="-1122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A3041-7D72-4C0E-BE15-C88E3A556839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24202-A9C5-4A3B-9071-3770D3120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7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E3C4-1F9F-4A56-BCEB-B2DB79A318C1}" type="datetimeFigureOut">
              <a:rPr lang="ko-KR" altLang="en-US" smtClean="0"/>
              <a:t>2018-02-11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3063-48DD-47F4-BA44-DC82B02F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1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://movie.daum.net/moviedb/grade?movieId=9530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.daum.net/moviedb/grade?movieId=95306&amp;type=netizen&amp;page=3" TargetMode="External"/><Relationship Id="rId2" Type="http://schemas.openxmlformats.org/officeDocument/2006/relationships/hyperlink" Target="http://movie.daum.net/moviedb/grade?movieId=95306&amp;type=netizen&amp;page=2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hyperlink" Target="http://movie.daum.net/moviedb/grade?movieId=95306&amp;type=netizen&amp;page=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ovie.daum.net/moviedb/grade?movieId=73003&amp;type=netizen&amp;page=4" TargetMode="External"/><Relationship Id="rId2" Type="http://schemas.openxmlformats.org/officeDocument/2006/relationships/hyperlink" Target="http://movie.daum.net/moviedb/grade?movieId=95306&amp;type=netizen&amp;page=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ovie.daum.net/moviedb/grade?movieId=2108&amp;type=netizen&amp;page=1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919" y="2113471"/>
            <a:ext cx="5138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Web Crawling - </a:t>
            </a:r>
            <a:r>
              <a:rPr lang="en-US" altLang="ko-KR" sz="4800" b="1" dirty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48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관련 이미지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82608" y="3121177"/>
            <a:ext cx="5974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리뷰 </a:t>
            </a:r>
            <a:r>
              <a:rPr lang="ko-KR" altLang="en-US" sz="3200" b="1" dirty="0" err="1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크롤링하기</a:t>
            </a:r>
            <a:r>
              <a:rPr lang="ko-KR" altLang="en-US" sz="3200" b="1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실습</a:t>
            </a:r>
            <a:endParaRPr lang="ko-KR" altLang="en-US" sz="3200" b="1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3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2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리뷰 가져오기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4-4.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영화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라라랜드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리뷰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(4)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모든 리뷰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첫 페이지부터 마지막 페이지까지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텍스트 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(4-4.txt)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저장해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174" y="2616198"/>
            <a:ext cx="5322167" cy="40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사이트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영화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(https://movie.daum.net)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다양한 영화에 대한 상세 정보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 등을 볼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96" y="2352674"/>
            <a:ext cx="6619373" cy="41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사이트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다음 영화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(https://movie.daum.net)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우리가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크롤링할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영화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페이지의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평점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섹션에 </a:t>
            </a:r>
            <a:r>
              <a:rPr lang="ko-KR" altLang="en-US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네티즌 리뷰 정보</a:t>
            </a:r>
            <a:endParaRPr lang="en-US" altLang="ko-KR" u="sng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movie.daum.net/moviedb/grade?movieId=95306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450" y="2857500"/>
            <a:ext cx="5636574" cy="36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사이트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URL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구조 파악하기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스크롤을 맨 아래로 내려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2, 3, 4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페이지로 이동해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보며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어떻게 변화하는지 확인해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movie.daum.net/moviedb/grade?movieId=95306&amp;type=netizen&amp;page=2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movie.daum.net/moviedb/grade?movieId=95306&amp;type=netizen&amp;page=3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-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movie.daum.net/moviedb/grade?movieId=95306&amp;type=netizen&amp;page=4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1" y="3466465"/>
            <a:ext cx="4986464" cy="33024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517665" y="5593331"/>
            <a:ext cx="1397235" cy="419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8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사이트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URL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구조 파악하기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결과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아래와 같은 구조로 이루어져 있는 것을 알 수 있다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기본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(Base URL):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모든 영화 페이지에 공통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어떤 영화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여기서는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인지 알려준다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섹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타입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네티즌 평점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리뷰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섹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션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임을 알려준다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 번호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몇 번째 페이지임을 알려준다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3475" y="2518904"/>
            <a:ext cx="744855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14448" y="2536935"/>
            <a:ext cx="7038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movie.daum.net/moviedb/grade?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33475" y="3506885"/>
            <a:ext cx="744855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23973" y="3524916"/>
            <a:ext cx="7038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movieId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=95306</a:t>
            </a:r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3475" y="4445530"/>
            <a:ext cx="744855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23973" y="4463561"/>
            <a:ext cx="7038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&amp;type=</a:t>
            </a:r>
            <a:r>
              <a:rPr lang="en-US" altLang="ko-KR" sz="1600" dirty="0" err="1">
                <a:latin typeface="Courier New" pitchFamily="49" charset="0"/>
                <a:cs typeface="Courier New" pitchFamily="49" charset="0"/>
              </a:rPr>
              <a:t>netizen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&amp;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33475" y="5493991"/>
            <a:ext cx="744855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323973" y="5512022"/>
            <a:ext cx="70389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page=2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사이트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URL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구조 파악하기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53683"/>
            <a:ext cx="86264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즉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들은 아래와 같은 의미를 갖는다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“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영화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(95306)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평점 섹션의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번째 페이지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“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신과함께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(73003)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평점 섹션의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번째 페이지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“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다이하드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(2108)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평점 섹션의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번째 페이지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ko-KR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그러므로</a:t>
            </a:r>
            <a:r>
              <a:rPr lang="en-US" altLang="ko-K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특정 </a:t>
            </a:r>
            <a:r>
              <a:rPr lang="ko-KR" altLang="en-US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영화의 </a:t>
            </a:r>
            <a:r>
              <a:rPr lang="en-US" altLang="ko-KR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ko-KR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알고</a:t>
            </a:r>
            <a:r>
              <a:rPr lang="en-US" altLang="ko-K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 번호만 변경</a:t>
            </a:r>
            <a:r>
              <a:rPr lang="ko-KR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 주면 그 영화의 모든 리뷰 데이터에 접근할 수 있다</a:t>
            </a:r>
            <a:r>
              <a:rPr lang="en-US" altLang="ko-KR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3475" y="2518904"/>
            <a:ext cx="7448550" cy="681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14448" y="2565510"/>
            <a:ext cx="7038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hlinkClick r:id="rId2"/>
              </a:rPr>
              <a:t>movie.daum.net/moviedb/grade?movieId=95306&amp;type=netizen&amp;page=2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33475" y="3680954"/>
            <a:ext cx="7448550" cy="681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14448" y="3727560"/>
            <a:ext cx="7038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  <a:hlinkClick r:id="rId3"/>
              </a:rPr>
              <a:t>http://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hlinkClick r:id="rId3"/>
              </a:rPr>
              <a:t>movie.daum.net/moviedb/grade?movieId=73003&amp;type=netizen&amp;page=4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33475" y="4890629"/>
            <a:ext cx="7448550" cy="6814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14448" y="4937235"/>
            <a:ext cx="7038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urier New" pitchFamily="49" charset="0"/>
                <a:cs typeface="Courier New" pitchFamily="49" charset="0"/>
                <a:hlinkClick r:id="rId4"/>
              </a:rPr>
              <a:t>http://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  <a:hlinkClick r:id="rId4"/>
              </a:rPr>
              <a:t>movie.daum.net/moviedb/grade?movieId=2108&amp;type=netizen&amp;page=10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2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리뷰 가져오기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4-1. </a:t>
            </a:r>
            <a:r>
              <a:rPr lang="ko-KR" altLang="en-US" sz="2000" b="1" dirty="0"/>
              <a:t>영화 </a:t>
            </a:r>
            <a:r>
              <a:rPr lang="en-US" altLang="ko-KR" sz="2000" b="1" dirty="0"/>
              <a:t>'</a:t>
            </a:r>
            <a:r>
              <a:rPr lang="ko-KR" altLang="en-US" sz="2000" b="1" dirty="0" err="1"/>
              <a:t>라라랜드</a:t>
            </a:r>
            <a:r>
              <a:rPr lang="en-US" altLang="ko-KR" sz="2000" b="1" dirty="0"/>
              <a:t>' </a:t>
            </a:r>
            <a:r>
              <a:rPr lang="ko-KR" altLang="en-US" sz="2000" b="1" dirty="0"/>
              <a:t>리뷰 </a:t>
            </a:r>
            <a:r>
              <a:rPr lang="ko-KR" altLang="en-US" sz="2000" b="1" dirty="0" err="1"/>
              <a:t>크롤링하기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첫 번째 페이지의 첫 리뷰를 출력해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2"/>
          <a:stretch/>
        </p:blipFill>
        <p:spPr>
          <a:xfrm>
            <a:off x="1585681" y="2285996"/>
            <a:ext cx="6007154" cy="4332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85681" y="4267200"/>
            <a:ext cx="5824769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2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리뷰 가져오기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4-2.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영화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라라랜드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리뷰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(2)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첫 번째 페이지의 모든 리뷰를 출력해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2"/>
          <a:stretch/>
        </p:blipFill>
        <p:spPr>
          <a:xfrm>
            <a:off x="1585681" y="2285996"/>
            <a:ext cx="6007154" cy="433231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585681" y="4267200"/>
            <a:ext cx="5824769" cy="2351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5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7000">
              <a:schemeClr val="bg1">
                <a:lumMod val="75000"/>
                <a:alpha val="70000"/>
              </a:schemeClr>
            </a:gs>
            <a:gs pos="100000">
              <a:schemeClr val="bg1">
                <a:lumMod val="75000"/>
                <a:alpha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880" y="129720"/>
            <a:ext cx="4629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다음 영화 리뷰 가져오기</a:t>
            </a:r>
            <a:endParaRPr lang="ko-KR" altLang="en-US" sz="3200" dirty="0"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932" y="-8626"/>
            <a:ext cx="189781" cy="5693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056" y="1101628"/>
            <a:ext cx="862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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실습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4-3.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영화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라라랜드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'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리뷰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크롤링하기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(3)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56" y="1763208"/>
            <a:ext cx="86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"/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영화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라라랜드의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첫 번째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페이지부터 다섯 번째 페이지까지 리뷰를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크롤링해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텍스트 파일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(4-3.txt)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저장해 본다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13" y="2685879"/>
            <a:ext cx="6769690" cy="384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267</Words>
  <Application>Microsoft Office PowerPoint</Application>
  <PresentationFormat>화면 슬라이드 쇼(4:3)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245</cp:revision>
  <dcterms:created xsi:type="dcterms:W3CDTF">2017-12-04T05:18:52Z</dcterms:created>
  <dcterms:modified xsi:type="dcterms:W3CDTF">2018-02-11T07:38:22Z</dcterms:modified>
</cp:coreProperties>
</file>