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3" r:id="rId13"/>
    <p:sldId id="315" r:id="rId14"/>
    <p:sldId id="33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249" autoAdjust="0"/>
  </p:normalViewPr>
  <p:slideViewPr>
    <p:cSldViewPr snapToGrid="0">
      <p:cViewPr varScale="1">
        <p:scale>
          <a:sx n="79" d="100"/>
          <a:sy n="79" d="100"/>
        </p:scale>
        <p:origin x="108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.ytimg.com/vi/P0Y1YVwlevw/maxresdefault.jpg" TargetMode="External"/><Relationship Id="rId2" Type="http://schemas.openxmlformats.org/officeDocument/2006/relationships/hyperlink" Target="https://splinter.readthedocs.io/en/latest/find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919" y="2113471"/>
            <a:ext cx="5138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Web Crawling - 3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14597" y="3121177"/>
            <a:ext cx="1710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Splinter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 확인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실행한 후 아래 명령어를 입력한 후 실행시켜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3" y="2378761"/>
            <a:ext cx="807832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Splinter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 확인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같이 새로운 크롬 브라우저 창이 실행되면 잘 설치된 것이다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“Chrome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자동화된 테스트 소프트웨어에 의해 제어되고 있습니다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94" y="2624982"/>
            <a:ext cx="6312728" cy="405540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32894" y="3255264"/>
            <a:ext cx="6312728" cy="35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5-1. </a:t>
            </a:r>
            <a:r>
              <a:rPr lang="ko-KR" altLang="en-US" sz="2000" b="1" dirty="0"/>
              <a:t>영어 사전 크롤링하기 </a:t>
            </a:r>
            <a:r>
              <a:rPr lang="en-US" altLang="ko-KR" sz="2000" b="1" dirty="0" smtClean="0"/>
              <a:t>(1)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영어 사전 페이지에 접속해 단어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"orange"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검색한 결과의 첫 번째 의미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(meaning)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출력한다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URL: http://www.dictionary.com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0" y="2791968"/>
            <a:ext cx="7465911" cy="39011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79904" y="4486656"/>
            <a:ext cx="3389376" cy="451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5-2. </a:t>
            </a:r>
            <a:r>
              <a:rPr lang="ko-KR" altLang="en-US" sz="2000" b="1" dirty="0"/>
              <a:t>영어 사전 크롤링하기 </a:t>
            </a:r>
            <a:r>
              <a:rPr lang="en-US" altLang="ko-KR" sz="2000" b="1" dirty="0" smtClean="0"/>
              <a:t>(2)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영어 사전 페이지에 접속해 단어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"orange"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검색한 결과의 모든 의미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(meaning)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텍스트 파일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(5-2.txt)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저장해 본다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URL: http://www.dictionary.com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C:\Users\Buomsoo\Google 드라이브\2018-1\파이썬 강의\웹 크롤링 &amp; 텍스트 분석\src\5-Web-Crawling-3\5-2.txt (전성환) - Sublime Text (UNREGISTERED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47" y="2779570"/>
            <a:ext cx="6327649" cy="38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5-3. </a:t>
            </a:r>
            <a:r>
              <a:rPr lang="ko-KR" altLang="en-US" sz="2000" b="1" dirty="0"/>
              <a:t>영어 사전 크롤링하기 </a:t>
            </a:r>
            <a:r>
              <a:rPr lang="en-US" altLang="ko-KR" sz="2000" b="1" dirty="0" smtClean="0"/>
              <a:t>(3)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/>
              <a:t>영어 사전 페이지에 접속해 단어 </a:t>
            </a:r>
            <a:r>
              <a:rPr lang="en-US" altLang="ko-KR" dirty="0"/>
              <a:t>"orange"</a:t>
            </a:r>
            <a:r>
              <a:rPr lang="ko-KR" altLang="en-US" dirty="0"/>
              <a:t>를 검색한 결과에서 </a:t>
            </a:r>
            <a:r>
              <a:rPr lang="en-US" altLang="ko-KR" b="1" dirty="0"/>
              <a:t>[Word Origin]</a:t>
            </a:r>
            <a:r>
              <a:rPr lang="ko-KR" altLang="en-US" dirty="0"/>
              <a:t> 버튼을 클릭해 </a:t>
            </a:r>
            <a:r>
              <a:rPr lang="en-US" altLang="ko-KR" dirty="0"/>
              <a:t>"Origin of orange"</a:t>
            </a:r>
            <a:r>
              <a:rPr lang="ko-KR" altLang="en-US" dirty="0"/>
              <a:t>가 화면에 나오도록 해본다</a:t>
            </a:r>
            <a:r>
              <a:rPr lang="en-US" altLang="ko-KR" dirty="0" smtClean="0"/>
              <a:t>.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URL: http://www.dictionary.com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87" y="2743200"/>
            <a:ext cx="7264176" cy="398678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06752" y="2839158"/>
            <a:ext cx="3352800" cy="3659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Splinter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파이썬을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활용한 웹 자동화 어플리케이션을 만들기 위한 오픈소스 도구이다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3803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splinter.readthedocs.io/en/latest/finding.html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i.ytimg.com/vi/P0Y1YVwlevw/maxresdefault.jpg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방문하기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사이트의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요소 찾기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2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tag,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name, id, class,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등을 활용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페이지 조작하기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(input),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클릭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(click),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뒤로 가기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(back)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python splinte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00" y="3741000"/>
            <a:ext cx="4515221" cy="253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Splinter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파이썬에서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활용하기 위해 우선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구동되는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먼저 설치한다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/terminal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아래 명령어를 통해 설치한다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058" y="2757552"/>
            <a:ext cx="7541416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6150" y="284879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selenium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그림 1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8" y="3779004"/>
            <a:ext cx="698279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Splinter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설치한 후에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설치한다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/terminal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아래 명령어를 통해 설치한다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058" y="2757552"/>
            <a:ext cx="7541416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6150" y="284879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splinter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8" y="3674942"/>
            <a:ext cx="698279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Chromedriver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아나콘다 명령어로 설치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/terminal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아래 명령어를 통해 설치한다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맥의 경우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설치한다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058" y="2757552"/>
            <a:ext cx="7541416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6150" y="2848795"/>
            <a:ext cx="533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install -c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clinicalgraphics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chromedriver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6058" y="4334777"/>
            <a:ext cx="7541416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56150" y="44260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brew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chromedriver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Chromedriver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프로그램을 다운받은 후 환경변수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시도 후 오류가 발생할 경우 사용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다운로드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sites.google.com/a/chromium.org/chromedriver/downloads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12" y="2877312"/>
            <a:ext cx="6304816" cy="37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Chromedriver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프로그램을 다운받은 후 환경변수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다운로드 창에서 자신의 운영체제에 맞는 버전을 다운받아 압축을 푼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후 저장한다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26" y="3257220"/>
            <a:ext cx="707806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Chromedriver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프로그램을 다운받은 후 환경변수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Windows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경우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chromedriver.exe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저장된 경로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디렉토리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시스템 변수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(path)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추가해 준다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64" y="2804160"/>
            <a:ext cx="6187804" cy="37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Splinter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Chromedriver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프로그램을 다운받은 후 환경변수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Mac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경우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chromedriver.exe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저장된 경로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디렉토리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터미널을 통해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가해 준다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맨 아래에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추가해준 후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 + X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나온 후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눌러 저장한다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6058" y="2886452"/>
            <a:ext cx="7541416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6150" y="2977695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/paths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317</Words>
  <Application>Microsoft Office PowerPoint</Application>
  <PresentationFormat>화면 슬라이드 쇼(4:3)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240</cp:revision>
  <dcterms:created xsi:type="dcterms:W3CDTF">2017-12-04T05:18:52Z</dcterms:created>
  <dcterms:modified xsi:type="dcterms:W3CDTF">2018-02-13T01:53:51Z</dcterms:modified>
</cp:coreProperties>
</file>