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15" r:id="rId3"/>
    <p:sldId id="331" r:id="rId4"/>
    <p:sldId id="33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 varScale="1">
        <p:scale>
          <a:sx n="79" d="100"/>
          <a:sy n="79" d="100"/>
        </p:scale>
        <p:origin x="108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919" y="2113471"/>
            <a:ext cx="5138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 Crawling - 3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14597" y="3121177"/>
            <a:ext cx="1710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-1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2000" b="1" dirty="0"/>
              <a:t>영화 </a:t>
            </a:r>
            <a:r>
              <a:rPr lang="en-US" altLang="ko-KR" sz="2000" b="1" dirty="0"/>
              <a:t>'</a:t>
            </a:r>
            <a:r>
              <a:rPr lang="ko-KR" altLang="en-US" sz="2000" b="1" dirty="0" err="1"/>
              <a:t>라라랜드</a:t>
            </a:r>
            <a:r>
              <a:rPr lang="en-US" altLang="ko-KR" sz="2000" b="1" dirty="0"/>
              <a:t>' </a:t>
            </a:r>
            <a:r>
              <a:rPr lang="ko-KR" altLang="en-US" sz="2000" b="1" dirty="0"/>
              <a:t>리뷰 크롤링하기 </a:t>
            </a:r>
            <a:r>
              <a:rPr lang="en-US" altLang="ko-KR" sz="2000" b="1" dirty="0"/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영화의 첫 페이지의 리뷰를 크롤링해 출력해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리스트에 담아 출력한다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get_reviews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2" y="3187821"/>
            <a:ext cx="8773068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6-2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2000" b="1" dirty="0"/>
              <a:t>영화 </a:t>
            </a:r>
            <a:r>
              <a:rPr lang="en-US" altLang="ko-KR" sz="2000" b="1" dirty="0"/>
              <a:t>'</a:t>
            </a:r>
            <a:r>
              <a:rPr lang="ko-KR" altLang="en-US" sz="2000" b="1" dirty="0" err="1"/>
              <a:t>라라랜드</a:t>
            </a:r>
            <a:r>
              <a:rPr lang="en-US" altLang="ko-KR" sz="2000" b="1" dirty="0"/>
              <a:t>' </a:t>
            </a:r>
            <a:r>
              <a:rPr lang="ko-KR" altLang="en-US" sz="2000" b="1" dirty="0"/>
              <a:t>리뷰 크롤링하기 </a:t>
            </a:r>
            <a:r>
              <a:rPr lang="en-US" altLang="ko-KR" sz="2000" b="1" dirty="0" smtClean="0"/>
              <a:t>(2)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영화의 첫 열 페이지의 리뷰를 크롤링해 리스트에 순서대로 저장해 본다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마지막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리뷰를 출력해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리스트에 담아 출력한다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get_reviews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6" y="3307482"/>
            <a:ext cx="8885202" cy="22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6-3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2000" b="1" dirty="0"/>
              <a:t>영화 </a:t>
            </a:r>
            <a:r>
              <a:rPr lang="en-US" altLang="ko-KR" sz="2000" b="1" dirty="0"/>
              <a:t>'</a:t>
            </a:r>
            <a:r>
              <a:rPr lang="ko-KR" altLang="en-US" sz="2000" b="1" dirty="0" err="1"/>
              <a:t>라라랜드</a:t>
            </a:r>
            <a:r>
              <a:rPr lang="en-US" altLang="ko-KR" sz="2000" b="1" dirty="0"/>
              <a:t>' </a:t>
            </a:r>
            <a:r>
              <a:rPr lang="ko-KR" altLang="en-US" sz="2000" b="1" dirty="0"/>
              <a:t>리뷰 크롤링하기 </a:t>
            </a:r>
            <a:r>
              <a:rPr lang="en-US" altLang="ko-KR" sz="2000" b="1" dirty="0" smtClean="0"/>
              <a:t>(3)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영화의 첫 열 페이지의 리뷰를 크롤링해 텍스트 파일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(6-3.txt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get_reviews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C:\Users\Buomsoo\Google 드라이브\2018-1\파이썬 강의\웹 크롤링 &amp; 텍스트 분석\src\5-Web-Crawling-3\5-3.txt (전성환) - Sublime Text (UNREGISTERED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830243"/>
            <a:ext cx="6263163" cy="38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106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237</cp:revision>
  <dcterms:created xsi:type="dcterms:W3CDTF">2017-12-04T05:18:52Z</dcterms:created>
  <dcterms:modified xsi:type="dcterms:W3CDTF">2018-02-13T01:57:20Z</dcterms:modified>
</cp:coreProperties>
</file>