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5" r:id="rId3"/>
    <p:sldId id="333" r:id="rId4"/>
    <p:sldId id="334" r:id="rId5"/>
    <p:sldId id="335" r:id="rId6"/>
    <p:sldId id="336" r:id="rId7"/>
    <p:sldId id="331" r:id="rId8"/>
    <p:sldId id="33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249" autoAdjust="0"/>
  </p:normalViewPr>
  <p:slideViewPr>
    <p:cSldViewPr snapToGrid="0">
      <p:cViewPr varScale="1">
        <p:scale>
          <a:sx n="79" d="100"/>
          <a:sy n="79" d="100"/>
        </p:scale>
        <p:origin x="108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konlpy-ko.readthedocs.io/ko/v0.4.3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6893" y="2113471"/>
            <a:ext cx="4606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Text Analysis 1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1505" y="312117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KonlPy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한국어 정보처리를 위한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패키지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documentation: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http://konlpy-ko.readthedocs.io/ko/v0.4.3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16" y="2505945"/>
            <a:ext cx="6903484" cy="41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 자신의 운영체제에 맞는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Development Kit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자바 기반이므로 자바를 구동할 수 있게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설치해 두어야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다운로드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www.oracle.com/technetwork/java/javase/downloads/jdk8-downloads-2133151.html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33" y="3452035"/>
            <a:ext cx="537285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JPype1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자바와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연동을 가능케하는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JPype1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/terminal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아래 명령어로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879754"/>
            <a:ext cx="7541416" cy="61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303195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jpype1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그림 8" descr="선택 C:\WINDOWS\system32\cmd.exe - pyth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8" y="3858241"/>
            <a:ext cx="698279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/terminal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아래 명령어로 설치한다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599338"/>
            <a:ext cx="7541416" cy="61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275154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konlpy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그림 1" descr="선택 C:\WINDOWS\system32\cmd.exe - pyth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4" y="3943427"/>
            <a:ext cx="698279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 확인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실행하고 아래와 같이 코드를 입력해 설치가 잘 되었는지 확인해 본다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선택 C:\WINDOWS\system32\cmd.exe - pyth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8" y="2980216"/>
            <a:ext cx="698279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7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-1.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KonlPy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활용한 한국어 텍스트 분석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(1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 분석기를 활용해 아래 텍스트를 품사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태깅해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본다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어느 평론가들처럼 냉철하고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의미있는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평론은 못하지만 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동안 봐온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영화중에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가장 눈과 귀가 즐거웠고 마음은 따뜻했었다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그리고 또 보고싶다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934"/>
            <a:ext cx="9144000" cy="14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7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-2.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KonlPy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를 활용한 한국어 텍스트 분석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 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 분석기를 활용해 아래 텍스트의 형태소 중 명사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(Noun)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형용사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(Adjective)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출력해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어느 평론가들처럼 냉철하고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의미있는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평론은 못하지만 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동안 봐온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영화중에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가장 눈과 귀가 즐거웠고 마음은 따뜻했었다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그리고 또 보고싶다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2" y="3163315"/>
            <a:ext cx="8583287" cy="4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115</Words>
  <Application>Microsoft Office PowerPoint</Application>
  <PresentationFormat>화면 슬라이드 쇼(4:3)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251</cp:revision>
  <dcterms:created xsi:type="dcterms:W3CDTF">2017-12-04T05:18:52Z</dcterms:created>
  <dcterms:modified xsi:type="dcterms:W3CDTF">2018-02-14T07:17:32Z</dcterms:modified>
</cp:coreProperties>
</file>