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4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016-5059-4434-9EB0-A56B535075EA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7DAD-9A9E-4CC2-BDE2-89424F832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2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016-5059-4434-9EB0-A56B535075EA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7DAD-9A9E-4CC2-BDE2-89424F832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5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016-5059-4434-9EB0-A56B535075EA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7DAD-9A9E-4CC2-BDE2-89424F832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016-5059-4434-9EB0-A56B535075EA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7DAD-9A9E-4CC2-BDE2-89424F832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8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016-5059-4434-9EB0-A56B535075EA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7DAD-9A9E-4CC2-BDE2-89424F832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016-5059-4434-9EB0-A56B535075EA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7DAD-9A9E-4CC2-BDE2-89424F832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7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016-5059-4434-9EB0-A56B535075EA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7DAD-9A9E-4CC2-BDE2-89424F832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04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016-5059-4434-9EB0-A56B535075EA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7DAD-9A9E-4CC2-BDE2-89424F832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1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016-5059-4434-9EB0-A56B535075EA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7DAD-9A9E-4CC2-BDE2-89424F832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2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016-5059-4434-9EB0-A56B535075EA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7DAD-9A9E-4CC2-BDE2-89424F832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1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016-5059-4434-9EB0-A56B535075EA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7DAD-9A9E-4CC2-BDE2-89424F832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9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17016-5059-4434-9EB0-A56B535075EA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7DAD-9A9E-4CC2-BDE2-89424F832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0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5124" y="2355012"/>
            <a:ext cx="682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/>
              <a:t>PyTagCloud</a:t>
            </a:r>
            <a:r>
              <a:rPr lang="ko-KR" altLang="en-US" sz="3600" b="1" dirty="0"/>
              <a:t> </a:t>
            </a:r>
            <a:r>
              <a:rPr lang="ko-KR" altLang="en-US" sz="3600" b="1" dirty="0" smtClean="0"/>
              <a:t>사용법 </a:t>
            </a:r>
            <a:r>
              <a:rPr lang="en-US" altLang="ko-KR" sz="3600" b="1" dirty="0" smtClean="0"/>
              <a:t>(Windows)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0498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177" y="284672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필요한 패키지 설치하기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41872" y="1190446"/>
            <a:ext cx="511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Pytagcloud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를 통해 쉽게 설치할 수 있음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9439" y="1819221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pip install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pytagcloud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872" y="2501661"/>
            <a:ext cx="7531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그렇지만 </a:t>
            </a:r>
            <a:r>
              <a:rPr lang="en-US" altLang="ko-KR" dirty="0" err="1" smtClean="0"/>
              <a:t>pytagcloud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설치에 앞서 </a:t>
            </a:r>
            <a:r>
              <a:rPr lang="en-US" altLang="ko-KR" dirty="0" smtClean="0"/>
              <a:t>dependency</a:t>
            </a:r>
            <a:r>
              <a:rPr lang="ko-KR" altLang="en-US" dirty="0" smtClean="0"/>
              <a:t>들을 먼저 설치해야 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9439" y="3245656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pip install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pip install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simplejson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5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177" y="284672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한글 폰트 추가하기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41872" y="1190446"/>
            <a:ext cx="1102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Pytagcloud</a:t>
            </a:r>
            <a:r>
              <a:rPr lang="ko-KR" altLang="en-US" dirty="0" smtClean="0"/>
              <a:t>의 기본 폰트에는 한국어가 없어 한글 폰트를 추가하지 않고 돌릴 경우  아래와 같은 의미 없는 박스들이 출력된다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wordclou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353" y="2216987"/>
            <a:ext cx="6138311" cy="438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38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177" y="284672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한글 폰트 추가하기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41872" y="1190446"/>
            <a:ext cx="1102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한글 폰트를 추가하기 위해 우선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아나콘다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설치된 경로로 이동한다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대부분의 경우 아래와 </a:t>
            </a:r>
            <a:r>
              <a:rPr lang="ko-KR" altLang="en-US" dirty="0" smtClean="0"/>
              <a:t>같다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9439" y="1875234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C:\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Users\Kim\Anaconda3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872" y="2386441"/>
            <a:ext cx="1102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그런 후에 </a:t>
            </a:r>
            <a:r>
              <a:rPr lang="en-US" altLang="ko-KR" dirty="0" err="1" smtClean="0"/>
              <a:t>pytagcloud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패키지가 설치된 경로를 찾는다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대부분의 경우 아래와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9439" y="3104557"/>
            <a:ext cx="6521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C:\Users\Kim\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Anaconda3\Lib\site-packages\pytagcloud\font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20" y="3700731"/>
            <a:ext cx="3543430" cy="286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4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177" y="284672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한글 폰트 추가하기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41872" y="1190446"/>
            <a:ext cx="1102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아래 웹사이트에서 </a:t>
            </a:r>
            <a:r>
              <a:rPr lang="en-US" altLang="ko-KR" dirty="0" smtClean="0"/>
              <a:t>Noto Sans CJK KR</a:t>
            </a:r>
            <a:r>
              <a:rPr lang="ko-KR" altLang="en-US" dirty="0" smtClean="0"/>
              <a:t>을 검색해서 다운받는다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1872" y="1634555"/>
            <a:ext cx="1102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/>
              <a:t>URL: https://www.google.com/get/noto/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03" y="2316480"/>
            <a:ext cx="6338216" cy="4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177" y="284672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한글 폰트 추가하기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41872" y="1190446"/>
            <a:ext cx="1102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압축 파일을 풀고 </a:t>
            </a:r>
            <a:r>
              <a:rPr lang="en-US" altLang="ko-KR" dirty="0" smtClean="0"/>
              <a:t>NotoSansCJKkr-Medium.otf </a:t>
            </a:r>
            <a:r>
              <a:rPr lang="ko-KR" altLang="en-US" dirty="0" smtClean="0"/>
              <a:t>파일을 복사한다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550" y="2003887"/>
            <a:ext cx="4389500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4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177" y="284672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한글 폰트 추가하기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41872" y="1190446"/>
            <a:ext cx="1102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Fonts </a:t>
            </a:r>
            <a:r>
              <a:rPr lang="ko-KR" altLang="en-US" dirty="0" smtClean="0"/>
              <a:t>폴더에 추가하고자 하는 폰트 파일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ttf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otf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붙여넣기</a:t>
            </a:r>
            <a:r>
              <a:rPr lang="ko-KR" altLang="en-US" dirty="0" smtClean="0"/>
              <a:t> 한다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 예제의 경우 </a:t>
            </a:r>
            <a:r>
              <a:rPr lang="en-US" altLang="ko-KR" dirty="0"/>
              <a:t>NotoSansCJKkr-Medium.otf)</a:t>
            </a: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91" y="2209799"/>
            <a:ext cx="3986027" cy="414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1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177" y="284672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한글 폰트 추가하기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41872" y="1190446"/>
            <a:ext cx="1102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그리고 </a:t>
            </a:r>
            <a:r>
              <a:rPr lang="ko-KR" altLang="en-US" dirty="0" smtClean="0"/>
              <a:t>같은 폴더에 있는 </a:t>
            </a:r>
            <a:r>
              <a:rPr lang="en-US" altLang="ko-KR" dirty="0" err="1" smtClean="0"/>
              <a:t>fonts.json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찾아 텍스트 에디터에서 열고 아래와 같이 추가한다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9824" y="1784715"/>
            <a:ext cx="69076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{"name": "Noto Sans CJK",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"NotoSansCJKkr-Medium.otf",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"web": "http://fonts.googleapis.com/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css?family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=Nobile"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762" y="2857079"/>
            <a:ext cx="4954180" cy="375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4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177" y="284672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한글 폰트 추가하기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41872" y="1190446"/>
            <a:ext cx="1102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이제 코드에서 </a:t>
            </a:r>
            <a:r>
              <a:rPr lang="en-US" altLang="ko-KR" dirty="0" err="1" smtClean="0"/>
              <a:t>fontname</a:t>
            </a:r>
            <a:r>
              <a:rPr lang="en-US" altLang="ko-KR" dirty="0" smtClean="0"/>
              <a:t> </a:t>
            </a:r>
            <a:r>
              <a:rPr lang="en-US" altLang="ko-KR" dirty="0" smtClean="0"/>
              <a:t>‘Noto Sans CJK’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한국어 </a:t>
            </a:r>
            <a:r>
              <a:rPr lang="ko-KR" altLang="en-US" dirty="0" smtClean="0"/>
              <a:t>폰트를 </a:t>
            </a:r>
            <a:r>
              <a:rPr lang="ko-KR" altLang="en-US" dirty="0" smtClean="0"/>
              <a:t>사용할 수 있다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96" y="3321169"/>
            <a:ext cx="5092733" cy="3027595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62" y="1870680"/>
            <a:ext cx="8855816" cy="8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0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207</Words>
  <Application>Microsoft Office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Buomsoo</dc:creator>
  <cp:lastModifiedBy>Kim Buomsoo</cp:lastModifiedBy>
  <cp:revision>11</cp:revision>
  <dcterms:created xsi:type="dcterms:W3CDTF">2016-12-23T09:34:06Z</dcterms:created>
  <dcterms:modified xsi:type="dcterms:W3CDTF">2017-02-10T17:52:12Z</dcterms:modified>
</cp:coreProperties>
</file>