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0" r:id="rId2"/>
    <p:sldId id="352" r:id="rId3"/>
    <p:sldId id="366" r:id="rId4"/>
    <p:sldId id="367" r:id="rId5"/>
    <p:sldId id="369" r:id="rId6"/>
    <p:sldId id="370" r:id="rId7"/>
    <p:sldId id="371" r:id="rId8"/>
    <p:sldId id="372" r:id="rId9"/>
    <p:sldId id="373" r:id="rId10"/>
    <p:sldId id="375" r:id="rId11"/>
    <p:sldId id="377" r:id="rId12"/>
    <p:sldId id="374" r:id="rId13"/>
    <p:sldId id="378" r:id="rId14"/>
    <p:sldId id="376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B0A7"/>
    <a:srgbClr val="96A7B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30" autoAdjust="0"/>
  </p:normalViewPr>
  <p:slideViewPr>
    <p:cSldViewPr>
      <p:cViewPr varScale="1">
        <p:scale>
          <a:sx n="98" d="100"/>
          <a:sy n="98" d="100"/>
        </p:scale>
        <p:origin x="-2004" y="-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11CB9-5C58-4754-9031-89B36A8484B3}" type="datetimeFigureOut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8A3D7-00A1-4EEC-B9E3-C0F904FF8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7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‘Download</a:t>
            </a:r>
            <a:r>
              <a:rPr lang="en-US" altLang="ko-KR" baseline="0" dirty="0" smtClean="0"/>
              <a:t> Python 3.6.0’</a:t>
            </a:r>
            <a:r>
              <a:rPr lang="ko-KR" altLang="en-US" baseline="0" dirty="0" smtClean="0"/>
              <a:t>을 눌러 설치 파일을 다운로드하고 실행한다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020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078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832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151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 err="1" smtClean="0"/>
              <a:t>Pygame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simplejson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모듈은 직접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해서 사용하는 것은 아니지만 </a:t>
            </a:r>
            <a:r>
              <a:rPr lang="en-US" altLang="ko-KR" dirty="0" err="1" smtClean="0"/>
              <a:t>pytagcloud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dependenc</a:t>
            </a:r>
            <a:r>
              <a:rPr lang="ko-KR" altLang="en-US" dirty="0" smtClean="0"/>
              <a:t>라 설치해야 함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err="1" smtClean="0"/>
              <a:t>Pygame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에서 게임 제작을 위해 많이 사용하는 라이브러리이다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err="1" smtClean="0"/>
              <a:t>Pygame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홈페이지</a:t>
            </a:r>
            <a:r>
              <a:rPr lang="en-US" altLang="ko-KR" baseline="0" dirty="0" smtClean="0"/>
              <a:t>: http://www.pygame.org</a:t>
            </a:r>
          </a:p>
          <a:p>
            <a:pPr marL="171450" indent="-171450">
              <a:buFontTx/>
              <a:buChar char="-"/>
            </a:pPr>
            <a:r>
              <a:rPr lang="en-US" altLang="ko-KR" dirty="0" err="1" smtClean="0"/>
              <a:t>Simplejson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형식의 파일을 </a:t>
            </a:r>
            <a:r>
              <a:rPr lang="ko-KR" altLang="en-US" dirty="0" err="1" smtClean="0"/>
              <a:t>인코딩하는</a:t>
            </a:r>
            <a:r>
              <a:rPr lang="ko-KR" altLang="en-US" dirty="0" smtClean="0"/>
              <a:t> 라이브러리이다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err="1" smtClean="0"/>
              <a:t>Simplejson</a:t>
            </a:r>
            <a:r>
              <a:rPr lang="en-US" altLang="ko-KR" dirty="0" smtClean="0"/>
              <a:t> documentation: https://pypi.python.org/pypi/simplejson</a:t>
            </a:r>
          </a:p>
          <a:p>
            <a:pPr marL="171450" indent="-171450">
              <a:buFontTx/>
              <a:buChar char="-"/>
            </a:pPr>
            <a:r>
              <a:rPr lang="en-US" altLang="ko-KR" dirty="0" err="1" smtClean="0"/>
              <a:t>pytagcloud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워드클라우드</a:t>
            </a:r>
            <a:r>
              <a:rPr lang="ko-KR" altLang="en-US" dirty="0" smtClean="0"/>
              <a:t> 그리기 예제</a:t>
            </a:r>
            <a:r>
              <a:rPr lang="en-US" altLang="ko-KR" dirty="0" smtClean="0"/>
              <a:t>: http://konlpy.org/ko/v0.4.3/examples/wordcloud/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224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1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 smtClean="0"/>
              <a:t>beautifulsoup4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모듈을 </a:t>
            </a:r>
            <a:r>
              <a:rPr lang="en-US" altLang="ko-KR" baseline="0" dirty="0" smtClean="0"/>
              <a:t>html(+</a:t>
            </a:r>
            <a:r>
              <a:rPr lang="en-US" altLang="ko-KR" baseline="0" dirty="0" err="1" smtClean="0"/>
              <a:t>css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형식으로 되어 있는 웹 페이지의 데이터를 </a:t>
            </a:r>
            <a:r>
              <a:rPr lang="ko-KR" altLang="en-US" baseline="0" dirty="0" err="1" smtClean="0"/>
              <a:t>파싱하는</a:t>
            </a:r>
            <a:r>
              <a:rPr lang="ko-KR" altLang="en-US" baseline="0" dirty="0" smtClean="0"/>
              <a:t> 데 효과적이다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Beautiful soup documentation: https://www.crummy.com/software/BeautifulSoup/bs4/doc/</a:t>
            </a: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390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 err="1" smtClean="0"/>
              <a:t>KoNLPy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코엔엘파이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라고 읽는다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err="1" smtClean="0"/>
              <a:t>KoNLPy</a:t>
            </a:r>
            <a:r>
              <a:rPr lang="en-US" altLang="ko-KR" dirty="0" smtClean="0"/>
              <a:t> documentation:</a:t>
            </a:r>
            <a:r>
              <a:rPr lang="en-US" altLang="ko-KR" baseline="0" dirty="0" smtClean="0"/>
              <a:t> http://konlpy-ko.readthedocs.io/ko/v0.4.3/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맥의 경우 </a:t>
            </a:r>
            <a:r>
              <a:rPr lang="en-US" altLang="ko-KR" dirty="0" smtClean="0"/>
              <a:t>pip</a:t>
            </a:r>
            <a:r>
              <a:rPr lang="ko-KR" altLang="en-US" dirty="0" smtClean="0"/>
              <a:t>를 통해 바로 설치 가능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터미널에 아래 명령어 입력</a:t>
            </a:r>
            <a:r>
              <a:rPr lang="en-US" altLang="ko-KR" dirty="0" smtClean="0"/>
              <a:t>)</a:t>
            </a:r>
          </a:p>
          <a:p>
            <a:pPr marL="0" indent="0">
              <a:buFontTx/>
              <a:buNone/>
            </a:pPr>
            <a:r>
              <a:rPr lang="en-US" altLang="ko-KR" dirty="0" smtClean="0"/>
              <a:t>	&gt; pip3 install </a:t>
            </a:r>
            <a:r>
              <a:rPr lang="en-US" altLang="ko-KR" dirty="0" err="1" smtClean="0"/>
              <a:t>konlpy</a:t>
            </a:r>
            <a:endParaRPr lang="ko-KR" altLang="en-US" dirty="0" smtClean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194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나중에 </a:t>
            </a:r>
            <a:r>
              <a:rPr lang="en-US" altLang="ko-KR" dirty="0" smtClean="0"/>
              <a:t>JAVA_HOME </a:t>
            </a:r>
            <a:r>
              <a:rPr lang="ko-KR" altLang="en-US" dirty="0" smtClean="0"/>
              <a:t>환경변수를 설정할 때 설치 위치를 알아야 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71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참조</a:t>
            </a:r>
            <a:r>
              <a:rPr lang="en-US" altLang="ko-KR" dirty="0" smtClean="0"/>
              <a:t>: http://docs.oracle.com/cd/E19182-01/820-7851/inst_cli_jdk_javahome_t/index.html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860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참조</a:t>
            </a:r>
            <a:r>
              <a:rPr lang="en-US" altLang="ko-KR" dirty="0" smtClean="0"/>
              <a:t>: http://docs.oracle.com/cd/E19182-01/820-7851/inst_cli_jdk_javahome_t/index.html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155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참조</a:t>
            </a:r>
            <a:r>
              <a:rPr lang="en-US" altLang="ko-KR" dirty="0" smtClean="0"/>
              <a:t>: http://docs.oracle.com/cd/E19182-01/820-7851/inst_cli_jdk_javahome_t/index.html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0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 err="1" smtClean="0"/>
              <a:t>Jpype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설치를 위해서 우선적으로 </a:t>
            </a:r>
            <a:r>
              <a:rPr lang="en-US" altLang="ko-KR" dirty="0" err="1" smtClean="0"/>
              <a:t>whl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다운받는다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err="1" smtClean="0"/>
              <a:t>Jpype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allows full access to Java class libraries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98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A93-E4E5-40ED-8F4E-08F58D11B44A}" type="datetime1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35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C7DF-8A9A-4D52-A9D1-1443BCCB48BD}" type="datetime1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65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382B-07A1-4511-8058-8AFED5F0A1BB}" type="datetime1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68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A9F8-8790-41B2-AFBD-BBA21CD1C4E7}" type="datetime1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18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BF12-6960-4A54-B454-430E6EE2A7B6}" type="datetime1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85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719C-73F4-47DC-9F0F-5D6F4158B38D}" type="datetime1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07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ACFF-71E5-4C19-B6D8-48FDA09A9E17}" type="datetime1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6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5571-FA92-435C-B15A-AF2F1A8DCE2E}" type="datetime1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29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0805-24BD-4421-9A5E-30046C9D465F}" type="datetime1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68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26C5-C364-444F-A625-DD020EFD0CBA}" type="datetime1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03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1E9D-C45B-4BA8-8A75-028261FBA9C0}" type="datetime1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7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2544F-4A89-401F-A6EA-780E9A19509C}" type="datetime1">
              <a:rPr lang="ko-KR" altLang="en-US" smtClean="0"/>
              <a:t>2017-10-08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9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naconda.com/download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4451" y="2216998"/>
            <a:ext cx="4365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 smtClean="0"/>
              <a:t>SNU </a:t>
            </a:r>
            <a:r>
              <a:rPr lang="ko-KR" altLang="en-US" sz="3200" b="1" spc="-150" dirty="0" err="1" smtClean="0"/>
              <a:t>빅데이터</a:t>
            </a:r>
            <a:r>
              <a:rPr lang="ko-KR" altLang="en-US" sz="3200" b="1" spc="-150" dirty="0" smtClean="0"/>
              <a:t> 아카데미</a:t>
            </a:r>
            <a:endParaRPr lang="ko-KR" altLang="en-US" sz="3200" b="1" spc="-15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47589" y="3933056"/>
            <a:ext cx="485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Session 0.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프로그램 및 모듈 설치하기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8390" y="3136419"/>
            <a:ext cx="5526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비정형 데이터 분석을 통한 효율적인 의사결정</a:t>
            </a:r>
          </a:p>
        </p:txBody>
      </p:sp>
    </p:spTree>
    <p:extLst>
      <p:ext uri="{BB962C8B-B14F-4D97-AF65-F5344CB8AC3E}">
        <p14:creationId xmlns:p14="http://schemas.microsoft.com/office/powerpoint/2010/main" val="422627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5961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텍스트 분석을 위한 </a:t>
            </a:r>
            <a:r>
              <a:rPr lang="ko-KR" altLang="en-US" sz="2400" b="1" dirty="0" err="1" smtClean="0"/>
              <a:t>파이썬</a:t>
            </a:r>
            <a:r>
              <a:rPr lang="ko-KR" altLang="en-US" sz="2400" b="1" dirty="0" smtClean="0"/>
              <a:t> 모듈 설치하기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한국어 텍스트 분석을 위해서는 </a:t>
            </a:r>
            <a:r>
              <a:rPr lang="en-US" altLang="ko-KR" sz="1600" b="1" dirty="0" err="1" smtClean="0"/>
              <a:t>KoNLPy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모듈을 설치해야 한다</a:t>
            </a:r>
            <a:endParaRPr lang="ko-KR" alt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7662" y="1654060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• </a:t>
            </a:r>
            <a:r>
              <a:rPr lang="ko-KR" altLang="en-US" sz="1400" b="1" dirty="0" smtClean="0"/>
              <a:t>마지막으로</a:t>
            </a:r>
            <a:r>
              <a:rPr lang="en-US" altLang="ko-KR" sz="1400" b="1" dirty="0" smtClean="0"/>
              <a:t>, JPype1</a:t>
            </a:r>
            <a:r>
              <a:rPr lang="ko-KR" altLang="en-US" sz="1400" b="1" dirty="0" smtClean="0"/>
              <a:t>을 설치한다</a:t>
            </a:r>
            <a:endParaRPr lang="en-US" altLang="ko-KR" sz="1400" b="1" u="sng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77662" y="2186279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• JPype1 </a:t>
            </a:r>
            <a:r>
              <a:rPr lang="ko-KR" altLang="en-US" sz="1400" b="1" dirty="0" smtClean="0"/>
              <a:t>다운로드 페이지</a:t>
            </a:r>
            <a:r>
              <a:rPr lang="en-US" altLang="ko-KR" sz="1400" b="1" dirty="0"/>
              <a:t>: </a:t>
            </a:r>
            <a:r>
              <a:rPr lang="en-US" altLang="ko-KR" sz="1400" b="1" u="sng" dirty="0"/>
              <a:t>http://www.lfd.uci.edu/~gohlke/pythonlibs/#jpype</a:t>
            </a:r>
            <a:endParaRPr lang="en-US" altLang="ko-KR" sz="1400" b="1" u="sng" dirty="0" smtClean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836833"/>
            <a:ext cx="6480720" cy="358033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47664" y="3933056"/>
            <a:ext cx="176271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5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5961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텍스트 분석을 위한 </a:t>
            </a:r>
            <a:r>
              <a:rPr lang="ko-KR" altLang="en-US" sz="2400" b="1" dirty="0" err="1" smtClean="0"/>
              <a:t>파이썬</a:t>
            </a:r>
            <a:r>
              <a:rPr lang="ko-KR" altLang="en-US" sz="2400" b="1" dirty="0" smtClean="0"/>
              <a:t> 모듈 설치하기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한국어 텍스트 분석을 위해서는 </a:t>
            </a:r>
            <a:r>
              <a:rPr lang="en-US" altLang="ko-KR" sz="1600" b="1" dirty="0" err="1" smtClean="0"/>
              <a:t>KoNLPy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모듈을 설치해야 한다</a:t>
            </a:r>
            <a:endParaRPr lang="ko-KR" alt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7662" y="1654060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• .</a:t>
            </a:r>
            <a:r>
              <a:rPr lang="en-US" altLang="ko-KR" sz="1400" b="1" dirty="0" err="1" smtClean="0"/>
              <a:t>whl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파일을 다운받고 </a:t>
            </a:r>
            <a:r>
              <a:rPr lang="en-US" altLang="ko-KR" sz="1400" b="1" dirty="0" err="1" smtClean="0"/>
              <a:t>cmd</a:t>
            </a:r>
            <a:r>
              <a:rPr lang="ko-KR" altLang="en-US" sz="1400" b="1" dirty="0" smtClean="0"/>
              <a:t>를 실행한다</a:t>
            </a:r>
            <a:endParaRPr lang="en-US" altLang="ko-KR" sz="1400" b="1" u="sng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77662" y="2152599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• </a:t>
            </a:r>
            <a:r>
              <a:rPr lang="en-US" altLang="ko-KR" sz="1400" b="1" dirty="0" err="1" smtClean="0"/>
              <a:t>cmd</a:t>
            </a:r>
            <a:r>
              <a:rPr lang="ko-KR" altLang="en-US" sz="1400" b="1" dirty="0" smtClean="0"/>
              <a:t>창에서 </a:t>
            </a:r>
            <a:r>
              <a:rPr lang="en-US" altLang="ko-KR" sz="1400" b="1" dirty="0" smtClean="0"/>
              <a:t>.</a:t>
            </a:r>
            <a:r>
              <a:rPr lang="en-US" altLang="ko-KR" sz="1400" b="1" dirty="0" err="1" smtClean="0"/>
              <a:t>whl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파일이 있는 폴더로 이동한 후 </a:t>
            </a:r>
            <a:r>
              <a:rPr lang="en-US" altLang="ko-KR" sz="1400" b="1" dirty="0" smtClean="0"/>
              <a:t>pip</a:t>
            </a:r>
            <a:r>
              <a:rPr lang="ko-KR" altLang="en-US" sz="1400" b="1" dirty="0" smtClean="0"/>
              <a:t>를 이용해 설치한다</a:t>
            </a:r>
            <a:endParaRPr lang="en-US" altLang="ko-KR" sz="1400" b="1" u="sng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15616" y="2626455"/>
            <a:ext cx="5662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Std" panose="02070409020205020404" pitchFamily="49" charset="0"/>
              </a:rPr>
              <a:t>&gt; pip install –upgrade pip</a:t>
            </a:r>
          </a:p>
          <a:p>
            <a:r>
              <a:rPr lang="en-US" altLang="ko-KR" sz="1400" dirty="0" smtClean="0">
                <a:latin typeface="Courier Std" panose="02070409020205020404" pitchFamily="49" charset="0"/>
              </a:rPr>
              <a:t>&gt; pip install JPype1‑0.6.1‑cp36‑cp36m‑win_amd64.whl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7662" y="3456806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• </a:t>
            </a:r>
            <a:r>
              <a:rPr lang="en-US" altLang="ko-KR" sz="1400" b="1" dirty="0" err="1" smtClean="0"/>
              <a:t>cmd</a:t>
            </a:r>
            <a:r>
              <a:rPr lang="ko-KR" altLang="en-US" sz="1400" b="1" dirty="0" smtClean="0"/>
              <a:t>창에서 폴더 이동하기</a:t>
            </a:r>
            <a:endParaRPr lang="en-US" altLang="ko-KR" sz="1400" b="1" u="sng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115616" y="3917825"/>
            <a:ext cx="4201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Std" panose="02070409020205020404" pitchFamily="49" charset="0"/>
              </a:rPr>
              <a:t>- cd [</a:t>
            </a:r>
            <a:r>
              <a:rPr lang="ko-KR" altLang="en-US" sz="1400" dirty="0" smtClean="0">
                <a:latin typeface="Courier Std" panose="02070409020205020404" pitchFamily="49" charset="0"/>
              </a:rPr>
              <a:t>폴더이름</a:t>
            </a:r>
            <a:r>
              <a:rPr lang="en-US" altLang="ko-KR" sz="1400" dirty="0" smtClean="0">
                <a:latin typeface="Courier Std" panose="02070409020205020404" pitchFamily="49" charset="0"/>
              </a:rPr>
              <a:t>] =&gt; [</a:t>
            </a:r>
            <a:r>
              <a:rPr lang="ko-KR" altLang="en-US" sz="1400" dirty="0" smtClean="0">
                <a:latin typeface="Courier Std" panose="02070409020205020404" pitchFamily="49" charset="0"/>
              </a:rPr>
              <a:t>폴더이름</a:t>
            </a:r>
            <a:r>
              <a:rPr lang="en-US" altLang="ko-KR" sz="1400" dirty="0" smtClean="0">
                <a:latin typeface="Courier Std" panose="02070409020205020404" pitchFamily="49" charset="0"/>
              </a:rPr>
              <a:t>]</a:t>
            </a:r>
            <a:r>
              <a:rPr lang="ko-KR" altLang="en-US" sz="1400" dirty="0" smtClean="0">
                <a:latin typeface="Courier Std" panose="02070409020205020404" pitchFamily="49" charset="0"/>
              </a:rPr>
              <a:t>으로 이동하기</a:t>
            </a:r>
            <a:endParaRPr lang="en-US" altLang="ko-KR" sz="1400" dirty="0" smtClean="0">
              <a:latin typeface="Courier Std" panose="020704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4146105"/>
            <a:ext cx="3555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Std" panose="02070409020205020404" pitchFamily="49" charset="0"/>
              </a:rPr>
              <a:t>- cd .. =&gt; </a:t>
            </a:r>
            <a:r>
              <a:rPr lang="ko-KR" altLang="en-US" sz="1400" dirty="0" smtClean="0">
                <a:latin typeface="Courier Std" panose="02070409020205020404" pitchFamily="49" charset="0"/>
              </a:rPr>
              <a:t>상위 </a:t>
            </a:r>
            <a:r>
              <a:rPr lang="ko-KR" altLang="en-US" sz="1400" dirty="0" err="1" smtClean="0">
                <a:latin typeface="Courier Std" panose="02070409020205020404" pitchFamily="49" charset="0"/>
              </a:rPr>
              <a:t>디렉토리로</a:t>
            </a:r>
            <a:r>
              <a:rPr lang="ko-KR" altLang="en-US" sz="1400" dirty="0" smtClean="0">
                <a:latin typeface="Courier Std" panose="02070409020205020404" pitchFamily="49" charset="0"/>
              </a:rPr>
              <a:t> 이동하기</a:t>
            </a:r>
            <a:endParaRPr lang="en-US" altLang="ko-KR" sz="1400" dirty="0" smtClean="0">
              <a:latin typeface="Courier Std" panose="02070409020205020404" pitchFamily="49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712994"/>
            <a:ext cx="6258358" cy="123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3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5961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텍스트 분석을 위한 </a:t>
            </a:r>
            <a:r>
              <a:rPr lang="ko-KR" altLang="en-US" sz="2400" b="1" dirty="0" err="1" smtClean="0"/>
              <a:t>파이썬</a:t>
            </a:r>
            <a:r>
              <a:rPr lang="ko-KR" altLang="en-US" sz="2400" b="1" dirty="0" smtClean="0"/>
              <a:t> 모듈 설치하기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한국어 텍스트 분석을 위해서는 </a:t>
            </a:r>
            <a:r>
              <a:rPr lang="en-US" altLang="ko-KR" sz="1600" b="1" dirty="0" err="1" smtClean="0"/>
              <a:t>KoNLPy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모듈을 설치해야 한다</a:t>
            </a:r>
            <a:endParaRPr lang="ko-KR" alt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77662" y="1766925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• pip </a:t>
            </a:r>
            <a:r>
              <a:rPr lang="ko-KR" altLang="en-US" sz="1400" b="1" dirty="0" smtClean="0"/>
              <a:t>명령어를 이용해 </a:t>
            </a:r>
            <a:r>
              <a:rPr lang="en-US" altLang="ko-KR" sz="1400" b="1" dirty="0" err="1" smtClean="0"/>
              <a:t>KoNLPy</a:t>
            </a:r>
            <a:r>
              <a:rPr lang="ko-KR" altLang="en-US" sz="1400" b="1" dirty="0" smtClean="0"/>
              <a:t>를 설치한다</a:t>
            </a:r>
            <a:endParaRPr lang="en-US" altLang="ko-KR" sz="1400" b="1" u="sng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115616" y="2178927"/>
            <a:ext cx="233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Std" panose="02070409020205020404" pitchFamily="49" charset="0"/>
              </a:rPr>
              <a:t>&gt; pip install </a:t>
            </a:r>
            <a:r>
              <a:rPr lang="en-US" altLang="ko-KR" sz="1400" dirty="0" err="1" smtClean="0">
                <a:latin typeface="Courier Std" panose="02070409020205020404" pitchFamily="49" charset="0"/>
              </a:rPr>
              <a:t>konlpy</a:t>
            </a:r>
            <a:endParaRPr lang="en-US" altLang="ko-KR" sz="1400" dirty="0" smtClean="0">
              <a:latin typeface="Courier Std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17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5961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텍스트 분석을 위한 </a:t>
            </a:r>
            <a:r>
              <a:rPr lang="ko-KR" altLang="en-US" sz="2400" b="1" dirty="0" err="1" smtClean="0"/>
              <a:t>파이썬</a:t>
            </a:r>
            <a:r>
              <a:rPr lang="ko-KR" altLang="en-US" sz="2400" b="1" dirty="0" smtClean="0"/>
              <a:t> 모듈 설치하기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텍스트 분석을 위해 </a:t>
            </a:r>
            <a:r>
              <a:rPr lang="en-US" altLang="ko-KR" sz="1600" b="1" dirty="0" err="1" smtClean="0"/>
              <a:t>sklearn</a:t>
            </a:r>
            <a:r>
              <a:rPr lang="en-US" altLang="ko-KR" sz="1600" b="1" dirty="0" smtClean="0"/>
              <a:t>(</a:t>
            </a:r>
            <a:r>
              <a:rPr lang="ko-KR" altLang="en-US" sz="1600" b="1" dirty="0" err="1" smtClean="0"/>
              <a:t>머신러닝</a:t>
            </a:r>
            <a:r>
              <a:rPr lang="ko-KR" altLang="en-US" sz="1600" b="1" dirty="0" smtClean="0"/>
              <a:t> 패키지</a:t>
            </a:r>
            <a:r>
              <a:rPr lang="en-US" altLang="ko-KR" sz="1600" b="1" dirty="0" smtClean="0"/>
              <a:t>)</a:t>
            </a:r>
            <a:r>
              <a:rPr lang="ko-KR" altLang="en-US" sz="1600" b="1" dirty="0" smtClean="0"/>
              <a:t>를 설치한다</a:t>
            </a:r>
            <a:endParaRPr lang="ko-KR" alt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77662" y="1766925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• pip </a:t>
            </a:r>
            <a:r>
              <a:rPr lang="ko-KR" altLang="en-US" sz="1400" b="1" dirty="0" smtClean="0"/>
              <a:t>명령어를 이용해 </a:t>
            </a:r>
            <a:r>
              <a:rPr lang="en-US" altLang="ko-KR" sz="1400" b="1" dirty="0" err="1"/>
              <a:t>sklearn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를 설치한다</a:t>
            </a:r>
            <a:endParaRPr lang="en-US" altLang="ko-KR" sz="1400" b="1" u="sng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115616" y="2178927"/>
            <a:ext cx="3299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Std" panose="02070409020205020404" pitchFamily="49" charset="0"/>
              </a:rPr>
              <a:t>&gt; pip install –U </a:t>
            </a:r>
            <a:r>
              <a:rPr lang="en-US" altLang="ko-KR" sz="1400" dirty="0" err="1" smtClean="0">
                <a:latin typeface="Courier Std" panose="02070409020205020404" pitchFamily="49" charset="0"/>
              </a:rPr>
              <a:t>scikit</a:t>
            </a:r>
            <a:r>
              <a:rPr lang="en-US" altLang="ko-KR" sz="1400" dirty="0" smtClean="0">
                <a:latin typeface="Courier Std" panose="02070409020205020404" pitchFamily="49" charset="0"/>
              </a:rPr>
              <a:t>-learn</a:t>
            </a:r>
          </a:p>
        </p:txBody>
      </p:sp>
    </p:spTree>
    <p:extLst>
      <p:ext uri="{BB962C8B-B14F-4D97-AF65-F5344CB8AC3E}">
        <p14:creationId xmlns:p14="http://schemas.microsoft.com/office/powerpoint/2010/main" val="9148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7305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텍스트 시각화</a:t>
            </a:r>
            <a:r>
              <a:rPr lang="en-US" altLang="ko-KR" sz="2400" b="1" dirty="0" smtClean="0"/>
              <a:t>(</a:t>
            </a:r>
            <a:r>
              <a:rPr lang="ko-KR" altLang="en-US" sz="2400" b="1" dirty="0" err="1" smtClean="0"/>
              <a:t>워드클라우드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를 위한 모듈 설치하기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err="1" smtClean="0"/>
              <a:t>워드클라우드를</a:t>
            </a:r>
            <a:r>
              <a:rPr lang="ko-KR" altLang="en-US" sz="1600" b="1" dirty="0" smtClean="0"/>
              <a:t> 그리기 위해서는 추가적으로 </a:t>
            </a:r>
            <a:r>
              <a:rPr lang="en-US" altLang="ko-KR" sz="1600" b="1" dirty="0" err="1" smtClean="0"/>
              <a:t>pytagcloud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모듈을 설치해야 한다</a:t>
            </a:r>
            <a:endParaRPr lang="ko-KR" alt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7662" y="1654060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• </a:t>
            </a:r>
            <a:r>
              <a:rPr lang="ko-KR" altLang="en-US" sz="1400" b="1" dirty="0" smtClean="0"/>
              <a:t>우선 </a:t>
            </a:r>
            <a:r>
              <a:rPr lang="en-US" altLang="ko-KR" sz="1400" b="1" dirty="0" err="1" smtClean="0"/>
              <a:t>pygame</a:t>
            </a:r>
            <a:r>
              <a:rPr lang="ko-KR" altLang="en-US" sz="1400" b="1" dirty="0" smtClean="0"/>
              <a:t>과 </a:t>
            </a:r>
            <a:r>
              <a:rPr lang="en-US" altLang="ko-KR" sz="1400" b="1" dirty="0" err="1" smtClean="0"/>
              <a:t>simplejson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모듈을 먼저 설치한다</a:t>
            </a:r>
            <a:endParaRPr lang="en-US" altLang="ko-KR" sz="1400" b="1" u="sng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77662" y="3008127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• </a:t>
            </a:r>
            <a:r>
              <a:rPr lang="en-US" altLang="ko-KR" sz="1400" b="1" dirty="0" err="1" smtClean="0"/>
              <a:t>pytagcloud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모듈을 설치한다</a:t>
            </a:r>
            <a:endParaRPr lang="en-US" altLang="ko-KR" sz="1400" b="1" u="sng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15616" y="3481983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Std" panose="02070409020205020404" pitchFamily="49" charset="0"/>
              </a:rPr>
              <a:t>&gt; pip install </a:t>
            </a:r>
            <a:r>
              <a:rPr lang="en-US" altLang="ko-KR" sz="1400" dirty="0" err="1" smtClean="0">
                <a:latin typeface="Courier Std" panose="02070409020205020404" pitchFamily="49" charset="0"/>
              </a:rPr>
              <a:t>pytagcloud</a:t>
            </a:r>
            <a:endParaRPr lang="en-US" altLang="ko-KR" sz="1400" dirty="0" smtClean="0">
              <a:latin typeface="Courier Std" panose="020704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5616" y="2044800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Std" panose="02070409020205020404" pitchFamily="49" charset="0"/>
              </a:rPr>
              <a:t>&gt; pip install </a:t>
            </a:r>
            <a:r>
              <a:rPr lang="en-US" altLang="ko-KR" sz="1400" dirty="0" err="1" smtClean="0">
                <a:latin typeface="Courier Std" panose="02070409020205020404" pitchFamily="49" charset="0"/>
              </a:rPr>
              <a:t>pygame</a:t>
            </a:r>
            <a:endParaRPr lang="en-US" altLang="ko-KR" sz="1400" dirty="0">
              <a:latin typeface="Courier Std" panose="02070409020205020404" pitchFamily="49" charset="0"/>
            </a:endParaRPr>
          </a:p>
          <a:p>
            <a:r>
              <a:rPr lang="en-US" altLang="ko-KR" sz="1400" dirty="0" smtClean="0">
                <a:latin typeface="Courier Std" panose="02070409020205020404" pitchFamily="49" charset="0"/>
              </a:rPr>
              <a:t>&gt; pip install </a:t>
            </a:r>
            <a:r>
              <a:rPr lang="en-US" altLang="ko-KR" sz="1400" dirty="0" err="1" smtClean="0">
                <a:latin typeface="Courier Std" panose="02070409020205020404" pitchFamily="49" charset="0"/>
              </a:rPr>
              <a:t>simplejson</a:t>
            </a:r>
            <a:endParaRPr lang="en-US" altLang="ko-KR" sz="1400" dirty="0" smtClean="0">
              <a:latin typeface="Courier Std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2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5164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파이썬</a:t>
            </a:r>
            <a:r>
              <a:rPr lang="ko-KR" altLang="en-US" sz="2400" b="1" dirty="0" smtClean="0"/>
              <a:t> 설치하기</a:t>
            </a:r>
            <a:r>
              <a:rPr lang="en-US" altLang="ko-KR" sz="2400" b="1" dirty="0" smtClean="0"/>
              <a:t>(Installing Python)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9948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본 강좌의 실습을 위해서는 </a:t>
            </a:r>
            <a:r>
              <a:rPr lang="ko-KR" altLang="en-US" sz="1600" b="1" dirty="0" err="1" smtClean="0"/>
              <a:t>파이썬</a:t>
            </a:r>
            <a:r>
              <a:rPr lang="ko-KR" altLang="en-US" sz="1600" b="1" dirty="0" smtClean="0"/>
              <a:t> 최신버전의 </a:t>
            </a:r>
            <a:r>
              <a:rPr lang="ko-KR" altLang="en-US" sz="1600" b="1" dirty="0" smtClean="0"/>
              <a:t>설치가 요구된다</a:t>
            </a:r>
            <a:endParaRPr lang="ko-KR" alt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7662" y="1654060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자신의 운영체제에 맞는 </a:t>
            </a:r>
            <a:r>
              <a:rPr lang="ko-KR" altLang="en-US" sz="1400" b="1" dirty="0" err="1" smtClean="0"/>
              <a:t>파이썬을</a:t>
            </a:r>
            <a:r>
              <a:rPr lang="ko-KR" altLang="en-US" sz="1400" b="1" dirty="0" smtClean="0"/>
              <a:t> 포함한 아나콘다 최신버전을 설치한다</a:t>
            </a:r>
            <a:endParaRPr lang="en-US" altLang="ko-KR" sz="1400" b="1" u="sng" dirty="0" smtClean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899592" y="3429000"/>
            <a:ext cx="7312253" cy="27363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7662" y="2204864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en-US" altLang="ko-KR" sz="1400" b="1" dirty="0" smtClean="0"/>
              <a:t>url: </a:t>
            </a:r>
            <a:r>
              <a:rPr lang="en-US" altLang="ko-KR" sz="1400" b="1" dirty="0" smtClean="0">
                <a:hlinkClick r:id="rId4"/>
              </a:rPr>
              <a:t>https</a:t>
            </a:r>
            <a:r>
              <a:rPr lang="en-US" altLang="ko-KR" sz="1400" b="1" dirty="0">
                <a:hlinkClick r:id="rId4"/>
              </a:rPr>
              <a:t>://www.anaconda.com/download</a:t>
            </a:r>
            <a:r>
              <a:rPr lang="en-US" altLang="ko-KR" sz="1400" b="1" dirty="0" smtClean="0">
                <a:hlinkClick r:id="rId4"/>
              </a:rPr>
              <a:t>/</a:t>
            </a:r>
            <a:r>
              <a:rPr lang="en-US" altLang="ko-KR" sz="1400" b="1" dirty="0" smtClean="0"/>
              <a:t> </a:t>
            </a:r>
            <a:endParaRPr lang="en-US" altLang="ko-KR" sz="14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42473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5164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파이썬</a:t>
            </a:r>
            <a:r>
              <a:rPr lang="ko-KR" altLang="en-US" sz="2400" b="1" dirty="0" smtClean="0"/>
              <a:t> 설치하기</a:t>
            </a:r>
            <a:r>
              <a:rPr lang="en-US" altLang="ko-KR" sz="2400" b="1" dirty="0" smtClean="0"/>
              <a:t>(Installing Python)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본 강좌의 실습을 위해서는 </a:t>
            </a:r>
            <a:r>
              <a:rPr lang="ko-KR" altLang="en-US" sz="1600" b="1" dirty="0" err="1" smtClean="0"/>
              <a:t>파이썬</a:t>
            </a:r>
            <a:r>
              <a:rPr lang="ko-KR" altLang="en-US" sz="1600" b="1" dirty="0" smtClean="0"/>
              <a:t> 최신버전</a:t>
            </a:r>
            <a:r>
              <a:rPr lang="en-US" altLang="ko-KR" sz="1600" b="1" dirty="0" smtClean="0"/>
              <a:t>(3.6.0)</a:t>
            </a:r>
            <a:r>
              <a:rPr lang="ko-KR" altLang="en-US" sz="1600" b="1" dirty="0" smtClean="0"/>
              <a:t>의 설치가 요구된다</a:t>
            </a:r>
            <a:endParaRPr lang="ko-KR" alt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7662" y="165406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• </a:t>
            </a:r>
            <a:r>
              <a:rPr lang="en-US" altLang="ko-KR" sz="1400" b="1" dirty="0" err="1" smtClean="0"/>
              <a:t>cmd</a:t>
            </a:r>
            <a:r>
              <a:rPr lang="ko-KR" altLang="en-US" sz="1400" b="1" dirty="0" smtClean="0"/>
              <a:t>를 실행하고 </a:t>
            </a:r>
            <a:r>
              <a:rPr lang="en-US" altLang="ko-KR" sz="1400" b="1" dirty="0" smtClean="0"/>
              <a:t>python</a:t>
            </a:r>
            <a:r>
              <a:rPr lang="ko-KR" altLang="en-US" sz="1400" b="1" dirty="0" smtClean="0"/>
              <a:t>이라고 입력한 후 </a:t>
            </a:r>
            <a:r>
              <a:rPr lang="ko-KR" altLang="en-US" sz="1400" b="1" dirty="0" err="1" smtClean="0"/>
              <a:t>엔터를</a:t>
            </a:r>
            <a:r>
              <a:rPr lang="ko-KR" altLang="en-US" sz="1400" b="1" dirty="0" smtClean="0"/>
              <a:t> 쳤을 때 아래와 같이 출력되면 </a:t>
            </a:r>
            <a:r>
              <a:rPr lang="ko-KR" altLang="en-US" sz="1400" b="1" dirty="0" err="1" smtClean="0"/>
              <a:t>파이썬이</a:t>
            </a:r>
            <a:r>
              <a:rPr lang="ko-KR" altLang="en-US" sz="1400" b="1" dirty="0" smtClean="0"/>
              <a:t> 정상적으로 설치된 것이다 </a:t>
            </a:r>
            <a:endParaRPr lang="en-US" altLang="ko-KR" sz="1400" b="1" u="sng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7662" y="2295097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cmd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실행을 위해서는 윈도우 키</a:t>
            </a:r>
            <a:r>
              <a:rPr lang="en-US" altLang="ko-KR" sz="1400" b="1" dirty="0" smtClean="0"/>
              <a:t>(Ctrl</a:t>
            </a:r>
            <a:r>
              <a:rPr lang="ko-KR" altLang="en-US" sz="1400" b="1" dirty="0" smtClean="0"/>
              <a:t>과 </a:t>
            </a:r>
            <a:r>
              <a:rPr lang="en-US" altLang="ko-KR" sz="1400" b="1" dirty="0" smtClean="0"/>
              <a:t>Alt </a:t>
            </a:r>
            <a:r>
              <a:rPr lang="ko-KR" altLang="en-US" sz="1400" b="1" dirty="0" smtClean="0"/>
              <a:t>사이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와 </a:t>
            </a:r>
            <a:r>
              <a:rPr lang="en-US" altLang="ko-KR" sz="1400" b="1" dirty="0" smtClean="0"/>
              <a:t>R</a:t>
            </a:r>
            <a:r>
              <a:rPr lang="ko-KR" altLang="en-US" sz="1400" b="1" dirty="0" smtClean="0"/>
              <a:t>을 함께 누른다</a:t>
            </a:r>
            <a:endParaRPr lang="en-US" altLang="ko-KR" sz="1400" b="1" u="sng" dirty="0" smtClean="0"/>
          </a:p>
        </p:txBody>
      </p:sp>
      <p:pic>
        <p:nvPicPr>
          <p:cNvPr id="3" name="그림 2" descr="관리자: C:\Windows\system32\cmd.exe - pyth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12" y="2915216"/>
            <a:ext cx="5566984" cy="363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5654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웹 </a:t>
            </a:r>
            <a:r>
              <a:rPr lang="ko-KR" altLang="en-US" sz="2400" b="1" dirty="0" err="1" smtClean="0"/>
              <a:t>크롤링을</a:t>
            </a:r>
            <a:r>
              <a:rPr lang="ko-KR" altLang="en-US" sz="2400" b="1" dirty="0" smtClean="0"/>
              <a:t> 위한 </a:t>
            </a:r>
            <a:r>
              <a:rPr lang="ko-KR" altLang="en-US" sz="2400" b="1" dirty="0" err="1" smtClean="0"/>
              <a:t>파이썬</a:t>
            </a:r>
            <a:r>
              <a:rPr lang="ko-KR" altLang="en-US" sz="2400" b="1" dirty="0" smtClean="0"/>
              <a:t> 모듈 설치하기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웹 </a:t>
            </a:r>
            <a:r>
              <a:rPr lang="ko-KR" altLang="en-US" sz="1600" b="1" dirty="0" err="1" smtClean="0"/>
              <a:t>크롤링을</a:t>
            </a:r>
            <a:r>
              <a:rPr lang="ko-KR" altLang="en-US" sz="1600" b="1" dirty="0" smtClean="0"/>
              <a:t> 위해서는 </a:t>
            </a:r>
            <a:r>
              <a:rPr lang="en-US" altLang="ko-KR" sz="1600" b="1" dirty="0" smtClean="0"/>
              <a:t>beautifulsoup4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모듈을 설치하여야 한다</a:t>
            </a:r>
            <a:endParaRPr lang="ko-KR" alt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7662" y="1654060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• beautifulsoup4 </a:t>
            </a:r>
            <a:r>
              <a:rPr lang="ko-KR" altLang="en-US" sz="1400" b="1" dirty="0" smtClean="0"/>
              <a:t>모듈은 </a:t>
            </a:r>
            <a:r>
              <a:rPr lang="en-US" altLang="ko-KR" sz="1400" b="1" dirty="0" smtClean="0"/>
              <a:t>HTML</a:t>
            </a:r>
            <a:r>
              <a:rPr lang="ko-KR" altLang="en-US" sz="1400" b="1" dirty="0" smtClean="0"/>
              <a:t>과 </a:t>
            </a:r>
            <a:r>
              <a:rPr lang="en-US" altLang="ko-KR" sz="1400" b="1" dirty="0" smtClean="0"/>
              <a:t>XML</a:t>
            </a:r>
            <a:r>
              <a:rPr lang="ko-KR" altLang="en-US" sz="1400" b="1" dirty="0" smtClean="0"/>
              <a:t>의 형식을 가진 데이터를 </a:t>
            </a:r>
            <a:r>
              <a:rPr lang="ko-KR" altLang="en-US" sz="1400" b="1" dirty="0" err="1" smtClean="0"/>
              <a:t>파싱하기</a:t>
            </a:r>
            <a:r>
              <a:rPr lang="ko-KR" altLang="en-US" sz="1400" b="1" dirty="0" smtClean="0"/>
              <a:t> 위한 모듈이다</a:t>
            </a:r>
            <a:endParaRPr lang="en-US" altLang="ko-KR" sz="1400" b="1" u="sng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7662" y="2255482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beautifulsoup4 </a:t>
            </a:r>
            <a:r>
              <a:rPr lang="ko-KR" altLang="en-US" sz="1400" b="1" dirty="0" smtClean="0"/>
              <a:t>모듈</a:t>
            </a:r>
            <a:r>
              <a:rPr lang="ko-KR" altLang="en-US" sz="1400" b="1" dirty="0"/>
              <a:t>의</a:t>
            </a:r>
            <a:r>
              <a:rPr lang="ko-KR" altLang="en-US" sz="1400" b="1" dirty="0" smtClean="0"/>
              <a:t> 설치를 위해서는 </a:t>
            </a:r>
            <a:r>
              <a:rPr lang="en-US" altLang="ko-KR" sz="1400" b="1" dirty="0" err="1" smtClean="0"/>
              <a:t>cmd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실행 후 아래와 같이 입력한다</a:t>
            </a:r>
            <a:endParaRPr lang="en-US" altLang="ko-KR" sz="1400" b="1" u="sng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67528" y="2733880"/>
            <a:ext cx="3191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Std" panose="02070409020205020404" pitchFamily="49" charset="0"/>
              </a:rPr>
              <a:t>&gt; pip install beautifulsoup4</a:t>
            </a:r>
            <a:endParaRPr lang="ko-KR" altLang="en-US" sz="1400" dirty="0">
              <a:latin typeface="Courier Std" panose="02070409020205020404" pitchFamily="49" charset="0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3" y="4036498"/>
            <a:ext cx="8349569" cy="13197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77662" y="3342713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아래와 같은 메시지가 뜬다면 </a:t>
            </a:r>
            <a:r>
              <a:rPr lang="en-US" altLang="ko-KR" sz="1400" b="1" dirty="0" smtClean="0"/>
              <a:t>beautifulsoup4 </a:t>
            </a:r>
            <a:r>
              <a:rPr lang="ko-KR" altLang="en-US" sz="1400" b="1" dirty="0" smtClean="0"/>
              <a:t>모듈을 성공적으로 설치된 것이다</a:t>
            </a:r>
            <a:endParaRPr lang="en-US" altLang="ko-KR" sz="14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218586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5961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텍스트 분석을 위한 </a:t>
            </a:r>
            <a:r>
              <a:rPr lang="ko-KR" altLang="en-US" sz="2400" b="1" dirty="0" err="1" smtClean="0"/>
              <a:t>파이썬</a:t>
            </a:r>
            <a:r>
              <a:rPr lang="ko-KR" altLang="en-US" sz="2400" b="1" dirty="0" smtClean="0"/>
              <a:t> 모듈 설치하기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한국어 텍스트 분석을 위해서는 </a:t>
            </a:r>
            <a:r>
              <a:rPr lang="en-US" altLang="ko-KR" sz="1600" b="1" dirty="0" err="1" smtClean="0"/>
              <a:t>KoNLPy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모듈을 설치해야 한다</a:t>
            </a:r>
            <a:endParaRPr lang="ko-KR" alt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7662" y="1654060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• </a:t>
            </a:r>
            <a:r>
              <a:rPr lang="en-US" altLang="ko-KR" sz="1400" b="1" dirty="0" err="1" smtClean="0"/>
              <a:t>KoNLPy</a:t>
            </a:r>
            <a:r>
              <a:rPr lang="ko-KR" altLang="en-US" sz="1400" b="1" dirty="0" smtClean="0"/>
              <a:t>는 한국어 정보처리를 위한 </a:t>
            </a:r>
            <a:r>
              <a:rPr lang="ko-KR" altLang="en-US" sz="1400" b="1" dirty="0" err="1" smtClean="0"/>
              <a:t>파이썬</a:t>
            </a:r>
            <a:r>
              <a:rPr lang="ko-KR" altLang="en-US" sz="1400" b="1" dirty="0" smtClean="0"/>
              <a:t> 패키지이다</a:t>
            </a:r>
            <a:endParaRPr lang="en-US" altLang="ko-KR" sz="1400" b="1" u="sng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7662" y="2255482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윈도우에서 </a:t>
            </a:r>
            <a:r>
              <a:rPr lang="en-US" altLang="ko-KR" sz="1400" b="1" dirty="0" err="1" smtClean="0"/>
              <a:t>KoNLPy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설치를 위해서는 우선적으로 </a:t>
            </a:r>
            <a:r>
              <a:rPr lang="en-US" altLang="ko-KR" sz="1400" b="1" dirty="0" smtClean="0"/>
              <a:t>Java 1.7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버전 이상이 설치되어 있어야 한다</a:t>
            </a:r>
            <a:endParaRPr lang="en-US" altLang="ko-KR" sz="1400" b="1" dirty="0" smtClean="0"/>
          </a:p>
          <a:p>
            <a:r>
              <a:rPr lang="en-US" altLang="ko-KR" sz="1400" b="1" u="sng" dirty="0" smtClean="0"/>
              <a:t>(</a:t>
            </a:r>
            <a:r>
              <a:rPr lang="ko-KR" altLang="en-US" sz="1400" b="1" u="sng" dirty="0" smtClean="0"/>
              <a:t>맥 </a:t>
            </a:r>
            <a:r>
              <a:rPr lang="en-US" altLang="ko-KR" sz="1400" b="1" u="sng" dirty="0" smtClean="0"/>
              <a:t>OS</a:t>
            </a:r>
            <a:r>
              <a:rPr lang="ko-KR" altLang="en-US" sz="1400" b="1" u="sng" dirty="0" smtClean="0"/>
              <a:t>의 경우 </a:t>
            </a:r>
            <a:r>
              <a:rPr lang="en-US" altLang="ko-KR" sz="1400" b="1" u="sng" dirty="0" smtClean="0"/>
              <a:t>Java </a:t>
            </a:r>
            <a:r>
              <a:rPr lang="ko-KR" altLang="en-US" sz="1400" b="1" u="sng" dirty="0" smtClean="0"/>
              <a:t>및 </a:t>
            </a:r>
            <a:r>
              <a:rPr lang="en-US" altLang="ko-KR" sz="1400" b="1" u="sng" dirty="0" err="1" smtClean="0"/>
              <a:t>jdk</a:t>
            </a:r>
            <a:r>
              <a:rPr lang="en-US" altLang="ko-KR" sz="1400" b="1" u="sng" dirty="0" smtClean="0"/>
              <a:t> </a:t>
            </a:r>
            <a:r>
              <a:rPr lang="ko-KR" altLang="en-US" sz="1400" b="1" u="sng" dirty="0" smtClean="0"/>
              <a:t>설치 생략 가능</a:t>
            </a:r>
            <a:r>
              <a:rPr lang="en-US" altLang="ko-KR" sz="1400" b="1" u="sng" dirty="0" smtClean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7662" y="3072347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Java </a:t>
            </a:r>
            <a:r>
              <a:rPr lang="ko-KR" altLang="en-US" sz="1400" b="1" dirty="0" smtClean="0"/>
              <a:t>플랫폼</a:t>
            </a:r>
            <a:r>
              <a:rPr lang="en-US" altLang="ko-KR" sz="1400" b="1" dirty="0" smtClean="0"/>
              <a:t>(JDK)</a:t>
            </a:r>
            <a:r>
              <a:rPr lang="ko-KR" altLang="en-US" sz="1400" b="1" dirty="0" smtClean="0"/>
              <a:t> 설치 링크</a:t>
            </a:r>
            <a:r>
              <a:rPr lang="en-US" altLang="ko-KR" sz="1400" b="1" dirty="0" smtClean="0"/>
              <a:t>: </a:t>
            </a:r>
            <a:r>
              <a:rPr lang="en-US" altLang="ko-KR" sz="1400" b="1" u="sng" dirty="0"/>
              <a:t>http://www.oracle.com/technetwork/java/javase/downloads/jdk8-downloads-2133151.html</a:t>
            </a:r>
            <a:endParaRPr lang="en-US" altLang="ko-KR" sz="1400" b="1" u="sng" dirty="0" smtClean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638" y="4077072"/>
            <a:ext cx="3643949" cy="264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5961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텍스트 분석을 위한 </a:t>
            </a:r>
            <a:r>
              <a:rPr lang="ko-KR" altLang="en-US" sz="2400" b="1" dirty="0" err="1" smtClean="0"/>
              <a:t>파이썬</a:t>
            </a:r>
            <a:r>
              <a:rPr lang="ko-KR" altLang="en-US" sz="2400" b="1" dirty="0" smtClean="0"/>
              <a:t> 모듈 설치하기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한국어 텍스트 분석을 위해서는 </a:t>
            </a:r>
            <a:r>
              <a:rPr lang="en-US" altLang="ko-KR" sz="1600" b="1" dirty="0" err="1" smtClean="0"/>
              <a:t>KoNLPy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모듈을 설치해야 한다</a:t>
            </a:r>
            <a:endParaRPr lang="ko-KR" alt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7662" y="165406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• Java </a:t>
            </a:r>
            <a:r>
              <a:rPr lang="ko-KR" altLang="en-US" sz="1400" b="1" dirty="0" smtClean="0"/>
              <a:t>설치파일을 다운받기 위해 </a:t>
            </a:r>
            <a:r>
              <a:rPr lang="en-US" altLang="ko-KR" sz="1400" b="1" dirty="0" smtClean="0"/>
              <a:t>‘Accept License Agreement’</a:t>
            </a:r>
            <a:r>
              <a:rPr lang="ko-KR" altLang="en-US" sz="1400" b="1" dirty="0" smtClean="0"/>
              <a:t>를 선택하고 적절한 설치 파일을 </a:t>
            </a:r>
            <a:r>
              <a:rPr lang="ko-KR" altLang="en-US" sz="1400" b="1" dirty="0" err="1" smtClean="0"/>
              <a:t>다운로드한다</a:t>
            </a:r>
            <a:endParaRPr lang="en-US" altLang="ko-KR" sz="1400" b="1" u="sng" dirty="0" smtClean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450921"/>
            <a:ext cx="6624736" cy="312043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473720" y="4121694"/>
            <a:ext cx="2242296" cy="234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161076" y="4101599"/>
            <a:ext cx="254981" cy="2549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15" name="직사각형 14"/>
          <p:cNvSpPr/>
          <p:nvPr/>
        </p:nvSpPr>
        <p:spPr>
          <a:xfrm>
            <a:off x="1167418" y="6178837"/>
            <a:ext cx="6644942" cy="392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827584" y="6204660"/>
            <a:ext cx="254981" cy="2549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77662" y="2816306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• </a:t>
            </a:r>
            <a:r>
              <a:rPr lang="ko-KR" altLang="en-US" sz="1400" b="1" dirty="0" smtClean="0"/>
              <a:t>설치하면서 설치 위치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대상 폴더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를 잘 기억해 둔다</a:t>
            </a:r>
            <a:endParaRPr lang="en-US" altLang="ko-KR" sz="1400" b="1" u="sng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677662" y="2358411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• </a:t>
            </a:r>
            <a:r>
              <a:rPr lang="ko-KR" altLang="en-US" sz="1400" b="1" dirty="0" smtClean="0"/>
              <a:t>본인의 운영체제가 </a:t>
            </a:r>
            <a:r>
              <a:rPr lang="en-US" altLang="ko-KR" sz="1400" b="1" dirty="0" smtClean="0"/>
              <a:t>64</a:t>
            </a:r>
            <a:r>
              <a:rPr lang="ko-KR" altLang="en-US" sz="1400" b="1" dirty="0" smtClean="0"/>
              <a:t>비트인 경우 </a:t>
            </a:r>
            <a:r>
              <a:rPr lang="en-US" altLang="ko-KR" sz="1400" b="1" dirty="0" smtClean="0"/>
              <a:t>x64 </a:t>
            </a:r>
            <a:r>
              <a:rPr lang="ko-KR" altLang="en-US" sz="1400" b="1" dirty="0" smtClean="0"/>
              <a:t>파일을</a:t>
            </a:r>
            <a:r>
              <a:rPr lang="en-US" altLang="ko-KR" sz="1400" b="1" dirty="0" smtClean="0"/>
              <a:t>, 32</a:t>
            </a:r>
            <a:r>
              <a:rPr lang="ko-KR" altLang="en-US" sz="1400" b="1" dirty="0" smtClean="0"/>
              <a:t>비트인 경우 </a:t>
            </a:r>
            <a:r>
              <a:rPr lang="en-US" altLang="ko-KR" sz="1400" b="1" dirty="0" smtClean="0"/>
              <a:t>x86 </a:t>
            </a:r>
            <a:r>
              <a:rPr lang="ko-KR" altLang="en-US" sz="1400" b="1" dirty="0" smtClean="0"/>
              <a:t>파일을 다운받아 설치하면 된다</a:t>
            </a:r>
            <a:endParaRPr lang="en-US" altLang="ko-KR" sz="14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286642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5961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텍스트 분석을 위한 </a:t>
            </a:r>
            <a:r>
              <a:rPr lang="ko-KR" altLang="en-US" sz="2400" b="1" dirty="0" err="1" smtClean="0"/>
              <a:t>파이썬</a:t>
            </a:r>
            <a:r>
              <a:rPr lang="ko-KR" altLang="en-US" sz="2400" b="1" dirty="0" smtClean="0"/>
              <a:t> 모듈 설치하기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한국어 텍스트 분석을 위해서는 </a:t>
            </a:r>
            <a:r>
              <a:rPr lang="en-US" altLang="ko-KR" sz="1600" b="1" dirty="0" err="1" smtClean="0"/>
              <a:t>KoNLPy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모듈을 설치해야 한다</a:t>
            </a:r>
            <a:endParaRPr lang="ko-KR" alt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7662" y="165406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• Java</a:t>
            </a:r>
            <a:r>
              <a:rPr lang="ko-KR" altLang="en-US" sz="1400" b="1" dirty="0" smtClean="0"/>
              <a:t>를 설치한 후 환경변수</a:t>
            </a:r>
            <a:r>
              <a:rPr lang="en-US" altLang="ko-KR" sz="1400" b="1" dirty="0" smtClean="0"/>
              <a:t>(JAVA_HOME)</a:t>
            </a:r>
            <a:r>
              <a:rPr lang="ko-KR" altLang="en-US" sz="1400" b="1" dirty="0" smtClean="0"/>
              <a:t> 설정을 하기 위해 내 컴퓨터를 </a:t>
            </a:r>
            <a:r>
              <a:rPr lang="ko-KR" altLang="en-US" sz="1400" b="1" dirty="0" err="1" smtClean="0"/>
              <a:t>우클릭해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속성</a:t>
            </a:r>
            <a:r>
              <a:rPr lang="en-US" altLang="ko-KR" sz="1400" b="1" dirty="0" smtClean="0"/>
              <a:t>(Properties)]</a:t>
            </a:r>
            <a:r>
              <a:rPr lang="ko-KR" altLang="en-US" sz="1400" b="1" dirty="0" smtClean="0"/>
              <a:t>를 선택한다</a:t>
            </a:r>
            <a:endParaRPr lang="en-US" altLang="ko-KR" sz="1400" b="1" u="sng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3881" t="7518" r="22878" b="30504"/>
          <a:stretch/>
        </p:blipFill>
        <p:spPr>
          <a:xfrm>
            <a:off x="1835696" y="2368042"/>
            <a:ext cx="5328592" cy="39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4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5961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텍스트 분석을 위한 </a:t>
            </a:r>
            <a:r>
              <a:rPr lang="ko-KR" altLang="en-US" sz="2400" b="1" dirty="0" err="1" smtClean="0"/>
              <a:t>파이썬</a:t>
            </a:r>
            <a:r>
              <a:rPr lang="ko-KR" altLang="en-US" sz="2400" b="1" dirty="0" smtClean="0"/>
              <a:t> 모듈 설치하기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한국어 텍스트 분석을 위해서는 </a:t>
            </a:r>
            <a:r>
              <a:rPr lang="en-US" altLang="ko-KR" sz="1600" b="1" dirty="0" err="1" smtClean="0"/>
              <a:t>KoNLPy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모듈을 설치해야 한다</a:t>
            </a:r>
            <a:endParaRPr lang="ko-KR" alt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7662" y="1654060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• </a:t>
            </a:r>
            <a:r>
              <a:rPr lang="ko-KR" altLang="en-US" sz="1400" b="1" dirty="0" smtClean="0"/>
              <a:t>좌측에 </a:t>
            </a: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고급 시스템 설정</a:t>
            </a:r>
            <a:r>
              <a:rPr lang="en-US" altLang="ko-KR" sz="1400" b="1" dirty="0" smtClean="0"/>
              <a:t>] =&gt; [</a:t>
            </a:r>
            <a:r>
              <a:rPr lang="ko-KR" altLang="en-US" sz="1400" b="1" dirty="0" smtClean="0"/>
              <a:t>시스템 속성</a:t>
            </a:r>
            <a:r>
              <a:rPr lang="en-US" altLang="ko-KR" sz="1400" b="1" dirty="0" smtClean="0"/>
              <a:t>]</a:t>
            </a:r>
            <a:r>
              <a:rPr lang="ko-KR" altLang="en-US" sz="1400" b="1" dirty="0" smtClean="0"/>
              <a:t>에서 </a:t>
            </a: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고급 탭</a:t>
            </a:r>
            <a:r>
              <a:rPr lang="en-US" altLang="ko-KR" sz="1400" b="1" dirty="0" smtClean="0"/>
              <a:t>]</a:t>
            </a:r>
            <a:r>
              <a:rPr lang="ko-KR" altLang="en-US" sz="1400" b="1" dirty="0" smtClean="0"/>
              <a:t>에 들어가 </a:t>
            </a: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환경 변수</a:t>
            </a:r>
            <a:r>
              <a:rPr lang="en-US" altLang="ko-KR" sz="1400" b="1" dirty="0" smtClean="0"/>
              <a:t>(N)]</a:t>
            </a:r>
            <a:r>
              <a:rPr lang="ko-KR" altLang="en-US" sz="1400" b="1" dirty="0" smtClean="0"/>
              <a:t>을 클릭한다</a:t>
            </a:r>
            <a:endParaRPr lang="en-US" altLang="ko-KR" sz="1400" b="1" u="sng" dirty="0" smtClean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88864"/>
            <a:ext cx="6984776" cy="442369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63928" y="3312138"/>
            <a:ext cx="843776" cy="234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51284" y="3292043"/>
            <a:ext cx="254981" cy="2549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3967946" y="3194695"/>
            <a:ext cx="316022" cy="234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655302" y="3174600"/>
            <a:ext cx="254981" cy="2549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4" name="직사각형 13"/>
          <p:cNvSpPr/>
          <p:nvPr/>
        </p:nvSpPr>
        <p:spPr>
          <a:xfrm>
            <a:off x="4943088" y="5629880"/>
            <a:ext cx="935216" cy="234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620284" y="5609785"/>
            <a:ext cx="254981" cy="2549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6587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5961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텍스트 분석을 위한 </a:t>
            </a:r>
            <a:r>
              <a:rPr lang="ko-KR" altLang="en-US" sz="2400" b="1" dirty="0" err="1" smtClean="0"/>
              <a:t>파이썬</a:t>
            </a:r>
            <a:r>
              <a:rPr lang="ko-KR" altLang="en-US" sz="2400" b="1" dirty="0" smtClean="0"/>
              <a:t> 모듈 설치하기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한국어 텍스트 분석을 위해서는 </a:t>
            </a:r>
            <a:r>
              <a:rPr lang="en-US" altLang="ko-KR" sz="1600" b="1" dirty="0" err="1" smtClean="0"/>
              <a:t>KoNLPy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모듈을 설치해야 한다</a:t>
            </a:r>
            <a:endParaRPr lang="ko-KR" alt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7662" y="1654060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• JAVA_HOME </a:t>
            </a:r>
            <a:r>
              <a:rPr lang="ko-KR" altLang="en-US" sz="1400" b="1" dirty="0" smtClean="0"/>
              <a:t>변수의 값을 </a:t>
            </a:r>
            <a:r>
              <a:rPr lang="en-US" altLang="ko-KR" sz="1400" b="1" dirty="0" smtClean="0"/>
              <a:t>Java</a:t>
            </a:r>
            <a:r>
              <a:rPr lang="ko-KR" altLang="en-US" sz="1400" b="1" dirty="0" smtClean="0"/>
              <a:t>가 설치된 위치로 지정하고 확인을 누른다</a:t>
            </a:r>
            <a:endParaRPr lang="en-US" altLang="ko-KR" sz="1400" b="1" u="sng" dirty="0" smtClean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827" y="2166455"/>
            <a:ext cx="3964374" cy="45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9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769</Words>
  <Application>Microsoft Office PowerPoint</Application>
  <PresentationFormat>화면 슬라이드 쇼(4:3)</PresentationFormat>
  <Paragraphs>116</Paragraphs>
  <Slides>14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USER</cp:lastModifiedBy>
  <cp:revision>339</cp:revision>
  <dcterms:created xsi:type="dcterms:W3CDTF">2016-08-10T08:36:15Z</dcterms:created>
  <dcterms:modified xsi:type="dcterms:W3CDTF">2017-10-08T07:55:16Z</dcterms:modified>
</cp:coreProperties>
</file>