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6" r:id="rId4"/>
    <p:sldId id="289" r:id="rId5"/>
    <p:sldId id="287" r:id="rId6"/>
    <p:sldId id="285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8" r:id="rId21"/>
    <p:sldId id="302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4202-A9C5-4A3B-9071-3770D31204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9/93/CSS-shade.svg/275px-CSS-shade.svg.png" TargetMode="External"/><Relationship Id="rId2" Type="http://schemas.openxmlformats.org/officeDocument/2006/relationships/hyperlink" Target="https://ko.wikipedia.org/wiki/%EC%A2%85%EC%86%8D%ED%98%95_%EC%8B%9C%ED%8A%B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8/84/HTML.svg/1200px-HTML.svg.png" TargetMode="External"/><Relationship Id="rId2" Type="http://schemas.openxmlformats.org/officeDocument/2006/relationships/hyperlink" Target="https://ko.wikipedia.org/wiki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hyperlink" Target="https://ko.wikipedia.org/wiki/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2044" y="2113471"/>
            <a:ext cx="393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&amp; CSS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78" y="6462879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https://www.jm2.biz/Images/Content/WebDevelopers.png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19" y="3352800"/>
            <a:ext cx="3842584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2-1.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57" y="2313989"/>
            <a:ext cx="7260678" cy="43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2-2.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0" y="2620502"/>
            <a:ext cx="73924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2-2.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" y="2253839"/>
            <a:ext cx="7224760" cy="43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2-3.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0" y="2544751"/>
            <a:ext cx="738290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2-3.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브라우저에 아래와 같이 내가 만든 페이지가 나타난다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링크를 클릭하면 설정해놓은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튜토리얼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페이지로 연결된다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2" y="2537926"/>
            <a:ext cx="5323715" cy="315281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27" y="3928187"/>
            <a:ext cx="4563711" cy="272332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119674" y="3554963"/>
            <a:ext cx="3060441" cy="550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종속형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시트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(Cascading Style Sheet)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언어가 실제로 표시되는 방법을 기술하는 언어로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XHTML, XML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언어와 함께 활용될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권고안으로 발표되었으며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개발되고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HTML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웹사이트의 몸체를 구성한다면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옷과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엑서서리와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같은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꾸미는 역할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담당한다고 할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https://ko.wikipedia.org/wiki/%EC%A2%85%EC%86%8D%ED%98%95_%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EC%8B%9C%ED%8A%B8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upload.wikimedia.org/wikipedia/commons/thumb/9/93/CSS-shade.svg/275px-CSS-shade.svg.png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ss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38" y="3427986"/>
            <a:ext cx="2498783" cy="28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 속성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 attribute)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스타일을 정의하는 가장 간단한 방법은 태그 내의 스타일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(style)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속성을 활용하는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3" y="2464233"/>
            <a:ext cx="5393093" cy="2263422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45" y="4180115"/>
            <a:ext cx="4383619" cy="261257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530220" y="4086808"/>
            <a:ext cx="32097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바꾸어야 할 태그의 개수가 많다면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 태그 내에서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태그의 스타일을 변경한다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8" y="2462798"/>
            <a:ext cx="7392432" cy="41344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67340" y="3601616"/>
            <a:ext cx="3657600" cy="9097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924940" y="4056482"/>
            <a:ext cx="401215" cy="45486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9666" y="457394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‘p’ </a:t>
            </a:r>
            <a:r>
              <a:rPr lang="ko-KR" altLang="en-US" b="1" dirty="0" smtClean="0">
                <a:solidFill>
                  <a:srgbClr val="FFFF00"/>
                </a:solidFill>
              </a:rPr>
              <a:t>태그에 대한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선택자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바꾸어야 할 태그의 개수가 많다면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 태그 내에서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태그의 스타일을 변경한다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16" y="2565917"/>
            <a:ext cx="6617272" cy="3948749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>
            <a:off x="2267333" y="3816221"/>
            <a:ext cx="261257" cy="8397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7885" y="4079425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‘p’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태그에 대해서 설정이 변경되었다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아이디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태그에 다른 스타일을 적용하고 싶을 때 사용하는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속성이다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class_name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“#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id_name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0" y="2948413"/>
            <a:ext cx="5898434" cy="37310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22866" y="3829048"/>
            <a:ext cx="2435542" cy="4723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81481" y="3638939"/>
            <a:ext cx="499441" cy="41754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9575" y="3187182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‘web’ </a:t>
            </a:r>
            <a:r>
              <a:rPr lang="ko-KR" altLang="en-US" b="1" dirty="0" smtClean="0">
                <a:solidFill>
                  <a:srgbClr val="FFFF00"/>
                </a:solidFill>
              </a:rPr>
              <a:t>클래스 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선택자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22866" y="4369556"/>
            <a:ext cx="2435542" cy="47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481481" y="4605739"/>
            <a:ext cx="406135" cy="376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9575" y="4978660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‘python’ id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선택자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하이퍼텍스트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마크업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언어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HyperText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Markup Language)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ko.wikipedia.org/wiki/HTML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upload.wikimedia.org/wikipedia/commons/thumb/8/84/HTML.svg/1200px-HTML.svg.png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목록 등과 같은 본문을 위한 구조적 의미를 나타내는 것뿐 아니라 링크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인용 등의 항목으로 구조적 문서를 만들 수 있는 방법을 제공한다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월드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와이드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(WWW)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사용되는 표준 구조언어는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 확정된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이며 우리가 웹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서핑하면서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볼 수 있는 거의 모든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구조화되어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마크업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언어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(Markup Language):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(tag)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등을 이용하여 문서나 데이터의 구조를 표현하기 위한 언어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XML,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ml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85" y="3962400"/>
            <a:ext cx="2286861" cy="26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(style)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태그와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CSS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선택자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(CSS Selector)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자주 활용되는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자식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(descendant selector):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태그 내에 속한 요소를 선택하고 싶을 때 활용한다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h1 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h1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태그를 가진 요소를 선택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복수 클래스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(multiple class selector):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다르게 하나의 태그는 여러 개의 클래스 속성을 가질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경우 복수 클래스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선택자를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활용하여 여러 개의 클래스를 가진 요소를 찾아낼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“.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label.highlight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”: label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highlight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클래스에 속하는 요소를 선택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스타일을 위한 태그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span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빈번히 사용되는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top20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이들은 순전히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스타일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위해 존재하는 태그이다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속성과 함께 쓰이면서 텍스트나 배경의 스타일을 바꾸는 데 활용된다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92" y="3188443"/>
            <a:ext cx="5940131" cy="3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스타일을 위한 태그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span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차이점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태그 내의 내용만큼의 자리만 차지한다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한 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가로 전체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만큼의 자리를 차지한다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02" y="2761859"/>
            <a:ext cx="6441312" cy="38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2-4. CSS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디자인하기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페이지를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만들어본다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2-4.html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저장하고 브라우저를 통해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/>
          <a:stretch/>
        </p:blipFill>
        <p:spPr>
          <a:xfrm>
            <a:off x="1167983" y="2612571"/>
            <a:ext cx="6795964" cy="396551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489649" y="3610953"/>
            <a:ext cx="1085647" cy="41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6644" y="3876937"/>
            <a:ext cx="1593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&lt;h1&gt;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배경색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black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글자색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yellow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2-5. CSS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디자인하기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페이지를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활용하여 만들어본다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리스트의 요소를 클릭하면 관련 항목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이동할 수 있도록 만들어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2-5.html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저장하고 브라우저를 통해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2" y="2897062"/>
            <a:ext cx="3910190" cy="33972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305716" y="3543116"/>
            <a:ext cx="1085647" cy="205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0917" y="3486780"/>
            <a:ext cx="1523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태그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&lt;h1&gt;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글자색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violet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59" y="2896084"/>
            <a:ext cx="3895606" cy="339818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014233" y="3917054"/>
            <a:ext cx="3948384" cy="441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1484" y="428788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클릭시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연결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개발자 도구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크롬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(Google Chrome)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을 비롯한 여러 브라우저에서는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소스를 쉽게 탐색할 수 있는 개발자 도구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(developer tool)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지원한다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01915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페이지에서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우클릭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메뉴를 클릭한다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[Ctrl] + [Shift] + [I].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9" t="20112" r="54864" b="22624"/>
          <a:stretch/>
        </p:blipFill>
        <p:spPr bwMode="auto">
          <a:xfrm>
            <a:off x="1957732" y="2707689"/>
            <a:ext cx="5263052" cy="3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60272" y="5202315"/>
            <a:ext cx="1784411" cy="337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개발자 도구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구글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크롬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(Google Chrome)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을 비롯한 여러 브라우저에서는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웹페이지의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소스를 쉽게 탐색할 수 있는 개발자 도구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(developer tool)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지원한다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20019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그러면 페이지의 우측 혹은 아래쪽에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소스코드가 표시된다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22" y="2876364"/>
            <a:ext cx="5621671" cy="37349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91091" y="2894120"/>
            <a:ext cx="2109002" cy="2237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문서는 기본적으로 아래와 같이 표현되며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.html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확장자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(extension)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78" y="2714504"/>
            <a:ext cx="8626404" cy="25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29355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ko.wikipedia.org/wiki/HTML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www.w3schools.com/html/html_intro.asp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구조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크게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“head”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“body”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부분으로 구분되며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페이지상에 표시되는 것은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내용이다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94" y="2662258"/>
            <a:ext cx="6271203" cy="34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문서를 실행하면 브라우저 상에서 문서의 내용이 표시된다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sr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1" y="2427620"/>
            <a:ext cx="5819339" cy="199683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32" y="3621979"/>
            <a:ext cx="4918289" cy="2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태그의 가장 기본적인 형태는 아래와 같다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꺽쇠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(“&lt;&gt;”)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통해 생성되며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시작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(start 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종료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(end 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한 쌍으로 이루어져 있다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사이에 표현하고자 하는 내용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표시된다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" y="3066977"/>
            <a:ext cx="7973538" cy="5239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85949" y="3157537"/>
            <a:ext cx="828675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2133600" y="3548062"/>
            <a:ext cx="166687" cy="31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8016" y="38481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시작 태그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67074" y="3157537"/>
            <a:ext cx="971551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2"/>
          </p:cNvCxnSpPr>
          <p:nvPr/>
        </p:nvCxnSpPr>
        <p:spPr>
          <a:xfrm>
            <a:off x="3752850" y="3548062"/>
            <a:ext cx="323850" cy="31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4941" y="38481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종료 태그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4309360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태그는 그 태그의 속성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어트리뷰트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시작 태그에 정의되어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속성에 해당되는 값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매칭되어 표현된다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" y="5283643"/>
            <a:ext cx="7973538" cy="8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94672"/>
            <a:ext cx="8626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https://ko.wikipedia.org/wiki/HTML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 태그를 모두 포함하는 최상위 태그이며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문서는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시작해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끝난다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&lt;head&gt;: &lt;head&gt;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 내의 내용은 브라우저상에 표시되지 않으며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성을 나타내는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메타데이타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(metadata)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문서의 제목 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(title)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단락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(paragraph)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(table)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 없는 목록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(unordered list)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 있는 목록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(ordered list)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&lt;h1&gt;, … &lt;h6&gt;: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문서상에서 제목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(heading)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나타낸다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숫자가 커질수록 글자는 작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68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(tag)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 HTML tags)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5"/>
          <a:stretch/>
        </p:blipFill>
        <p:spPr>
          <a:xfrm>
            <a:off x="1000300" y="2286916"/>
            <a:ext cx="7117339" cy="43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2-1. HTML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문서 만들어보기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35215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같은 내용을 텍스트 편집기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(atom, sublime text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이용해 작성하고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2-1.html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 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더블클릭해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열어본다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2" y="2727643"/>
            <a:ext cx="7182853" cy="28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1014</Words>
  <Application>Microsoft Office PowerPoint</Application>
  <PresentationFormat>화면 슬라이드 쇼(4:3)</PresentationFormat>
  <Paragraphs>127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172</cp:revision>
  <dcterms:created xsi:type="dcterms:W3CDTF">2017-12-04T05:18:52Z</dcterms:created>
  <dcterms:modified xsi:type="dcterms:W3CDTF">2018-03-14T05:39:58Z</dcterms:modified>
</cp:coreProperties>
</file>