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08" r:id="rId4"/>
    <p:sldId id="309" r:id="rId5"/>
    <p:sldId id="286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249" autoAdjust="0"/>
  </p:normalViewPr>
  <p:slideViewPr>
    <p:cSldViewPr snapToGrid="0">
      <p:cViewPr>
        <p:scale>
          <a:sx n="100" d="100"/>
          <a:sy n="100" d="100"/>
        </p:scale>
        <p:origin x="-18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2.wp.com/ehindistudy.com/wp-content/uploads/2016/06/url-ehindistudy.jpg.jpeg?w=895" TargetMode="External"/><Relationship Id="rId2" Type="http://schemas.openxmlformats.org/officeDocument/2006/relationships/hyperlink" Target="https://en.wikipedia.org/wiki/UR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919" y="2113471"/>
            <a:ext cx="5138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Web Crawling - 1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3153" y="3121177"/>
            <a:ext cx="4533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Urllib</a:t>
            </a:r>
            <a:r>
              <a:rPr lang="en-US" altLang="ko-KR" sz="32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3200" b="1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ko-KR" altLang="en-US" sz="32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6" y="2858679"/>
            <a:ext cx="4313202" cy="3264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3-1.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어학사전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(http://dic.daum.net/index.do?dic=all)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curiosity’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단어를 검색하였을 때 출력 되는 화면에서 가장 상단의 결과를 출력한다</a:t>
            </a: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영어 단어의 의미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본 예제에서는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“1.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호기심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2.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큐리오시티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출력한다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3916860" y="3752849"/>
            <a:ext cx="4985600" cy="291790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840541" y="4799845"/>
            <a:ext cx="983997" cy="3293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3-1.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 예시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같이 첫 줄에 단어가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줄에 영어 단어의 의미를 출력한다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702849"/>
            <a:ext cx="8315325" cy="6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6" y="2858679"/>
            <a:ext cx="4313202" cy="3264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3-2.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어학사전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(http://dic.daum.net/index.do?dic=all)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curiosity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‘killed’, ‘the’, ‘cat’ 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단어를 검색하였을 때 출력 되는 화면에서 가장 상단의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결과를 출력한다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3916860" y="3752849"/>
            <a:ext cx="4985600" cy="291790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840541" y="4799845"/>
            <a:ext cx="983997" cy="3293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9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3-2.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 예시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몇 개 단어를 반복해서 검색해 보면서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구조의 패턴을 잘 생각해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For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혹은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활용해 반복잡업을 수행한다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5" y="2451627"/>
            <a:ext cx="8296275" cy="17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6" y="2858679"/>
            <a:ext cx="4313202" cy="3264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3-3.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어학사전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(http://dic.daum.net/index.do?dic=all)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curiosity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‘killed’, ‘the’, ‘cat’ 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단어를 검색하였을 때 출력 되는 화면에서 가장 상단의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결과를 텍스트 파일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(txt)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3916860" y="3752849"/>
            <a:ext cx="4985600" cy="291790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840541" y="4799845"/>
            <a:ext cx="983997" cy="3293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3-3.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 예시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open()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53" y="2299585"/>
            <a:ext cx="6878010" cy="32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3-4.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(4)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‘but’, ‘satisfaction’, ‘brought’, ‘it’, ‘back’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이란 단어가 쓰여져 있는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data-3-4.txt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파일을 열어 각 단어를 다음 사전에 검색한 결과를 실습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같이 텍스트 파일로 저장해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58" y="2956988"/>
            <a:ext cx="686848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3-4.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(4)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 예시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open()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활용할 때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“mode” </a:t>
            </a:r>
            <a:r>
              <a:rPr lang="ko-KR" altLang="en-US" sz="16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파라미터를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다르게 한다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78" y="2266725"/>
            <a:ext cx="6878010" cy="32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74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접근하기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URL (Uniform Resource Locator)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3803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en.wikipedia.org/wiki/URL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i2.wp.com/ehindistudy.com/wp-content/uploads/2016/06/url-ehindistudy.jpg.jpeg?w=895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컴퓨터 네트워크 상에서 자원이 어디 있는지를 알려주기 위한 규약이다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흔히 웹 사이트 주소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(web address)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동일시되지만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사이트 주소뿐 아니라 컴퓨터 네트워크 상의 모든 자원을 포함한다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전송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(ftp),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전자메일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(mailto),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엑세스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(JDBC)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HTTP(S)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프로토콜을 사용할 경우 웹 브라우저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익스플로러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크롬 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활용해야 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http://www.example.com/index.html</a:t>
            </a:r>
          </a:p>
        </p:txBody>
      </p:sp>
      <p:pic>
        <p:nvPicPr>
          <p:cNvPr id="1026" name="Picture 2" descr="url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168" y="4347052"/>
            <a:ext cx="3062288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74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접근하기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urllib.request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파이썬에서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웹의 자원에 접근하기 위해서는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urllib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라이브러리의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모듈을 흔히 사용한다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urlopen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결과로 서버로부터 받은 응답인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HTTPResponse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객체를 반환한다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접근 예시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0" y="3394424"/>
            <a:ext cx="7031343" cy="18451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98482" y="4854805"/>
            <a:ext cx="2705493" cy="36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703975" y="5034805"/>
            <a:ext cx="282804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1648" y="4879677"/>
            <a:ext cx="1683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FF00"/>
                </a:solidFill>
              </a:rPr>
              <a:t>HTTPResponse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객체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74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접근하기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urllib.request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HTTPResponse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객체의 내용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읽어 들이려면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read() 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혹은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텍스트 파일을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open()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함수로 처리해 데이터를 읽어올 때와 유사하다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2835615"/>
            <a:ext cx="7645138" cy="342264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87397" y="3846136"/>
            <a:ext cx="6890995" cy="24121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46118" y="3487716"/>
            <a:ext cx="349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</a:rPr>
              <a:t>위 </a:t>
            </a:r>
            <a:r>
              <a:rPr lang="en-US" altLang="ko-KR" sz="1400" b="1" dirty="0" err="1" smtClean="0">
                <a:solidFill>
                  <a:srgbClr val="FFFF00"/>
                </a:solidFill>
              </a:rPr>
              <a:t>url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에 연결된 웹 페이지의 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html 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소스코드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파싱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56964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https://www.crummy.com/software/BeautifulSoup/bs4/doc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https://www.crummy.com/software/BeautifulSoup/bs4/doc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형태로 되어 있는 파일을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파싱하기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위한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라이브러리이다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아나콘다에 디폴트로 설치되어 있는 라이브러리이지만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설치되어 있지 않은 경우 아래 명령어를 활용해 설치한다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- 2018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현재 최신 버전은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BeautifulSoup4 (bs4)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&quot;The Fish-Footman began by producing from under his arm a great letter, nearly as large as himself.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74" y="4355184"/>
            <a:ext cx="1979500" cy="236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56150" y="3726680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beautifulsoup4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6058" y="3489354"/>
            <a:ext cx="7541416" cy="612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56150" y="3641557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beautifulsoup4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파싱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urlopen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등의 웹 사이트의 자원을 가져오는 함수와 같이 활용되어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객체를 생성한다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생성된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find_all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등의 함수를 활용하여 웹 사이트에서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원하는 데이터를 취사선택해 가져올 수 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9" y="3117325"/>
            <a:ext cx="8050455" cy="33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파싱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함수는 웹 페이지에서 주어진 조건에 해당되는 </a:t>
            </a:r>
            <a:r>
              <a:rPr lang="en-US" altLang="ko-KR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첫 번째</a:t>
            </a:r>
            <a:r>
              <a:rPr lang="en-US" altLang="ko-KR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요소만 반환한다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조건을 충족하는 여러 개의 요소가 있는 경우 두 번째 이후의 요소는 무시한다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 예시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요소의 태그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활용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태그와 한 개의 속성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(attribute)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태그와 여러 개의 속성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(attribute)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71"/>
          <a:stretch/>
        </p:blipFill>
        <p:spPr>
          <a:xfrm>
            <a:off x="1040414" y="3239212"/>
            <a:ext cx="7927942" cy="671307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9" b="33820"/>
          <a:stretch/>
        </p:blipFill>
        <p:spPr>
          <a:xfrm>
            <a:off x="1040414" y="4523362"/>
            <a:ext cx="7927942" cy="72012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18"/>
          <a:stretch/>
        </p:blipFill>
        <p:spPr>
          <a:xfrm>
            <a:off x="1049447" y="5797683"/>
            <a:ext cx="7927942" cy="717154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438400" y="3552005"/>
            <a:ext cx="3124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30780" y="4854028"/>
            <a:ext cx="163068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23160" y="6118160"/>
            <a:ext cx="31699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파싱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함수의 반환 객체에 다시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활용하여 연쇄적으로 탐색을 진행할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 복잡한 웹 페이지를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때에는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여러 번 활용하여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줄여나가는 작업을 반복한다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함수의 반환 객체에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get_text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활용하여 태그 내의 내용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텍스트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가져올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strip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파라미터의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0" y="3048015"/>
            <a:ext cx="7943850" cy="718052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0" y="4920420"/>
            <a:ext cx="7943850" cy="14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파싱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find_all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함수는 웹 페이지에서 주어진 조건에 해당되는 모든 요소를 </a:t>
            </a:r>
            <a:r>
              <a:rPr lang="ko-KR" altLang="en-US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리스트로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반환한다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외에 활용 방법은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함수와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유사하다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 예시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33" y="3057524"/>
            <a:ext cx="7126392" cy="34787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52600" y="3429000"/>
            <a:ext cx="6600825" cy="30003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575</Words>
  <Application>Microsoft Office PowerPoint</Application>
  <PresentationFormat>화면 슬라이드 쇼(4:3)</PresentationFormat>
  <Paragraphs>185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216</cp:revision>
  <dcterms:created xsi:type="dcterms:W3CDTF">2017-12-04T05:18:52Z</dcterms:created>
  <dcterms:modified xsi:type="dcterms:W3CDTF">2018-03-08T11:32:32Z</dcterms:modified>
</cp:coreProperties>
</file>