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193C1-B731-4450-9FB5-AD563FD96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2C2D11-1176-456C-A553-4A9457C9F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29489-2C55-4238-9CB1-816AD7C6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B0FC-8D40-42BC-8BBC-D1DDF3CB7D7C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E92A9D-DB56-4E8F-999C-8B3E9208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7066DB-9F53-4437-84B4-C0F91E85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E642-701F-4654-99BE-4FCBCE3C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70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576E4-19A8-40E9-91A7-668D0B94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DF1B41-FBBA-4337-8014-1B22E7146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AB541-9353-4D97-8683-73A60E0F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B0FC-8D40-42BC-8BBC-D1DDF3CB7D7C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65AC13-F7D8-44AD-8346-43FAC6C24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A15AA-05CA-4A3A-9CE1-E24CEAB2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E642-701F-4654-99BE-4FCBCE3C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25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6EF55D-D9E1-4EA6-8066-3F99126CA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B8FE75-FD98-4E45-B5AC-BA6CCA9A7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406D9F-F7B0-42F6-80F8-17A83B09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B0FC-8D40-42BC-8BBC-D1DDF3CB7D7C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9FEBF-6453-45A8-8C6D-EA26201D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2EE931-8C7B-4CD5-B2C0-642016A0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E642-701F-4654-99BE-4FCBCE3C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52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163AC-4430-4056-B05A-46F6561B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179566-53F2-49B0-995F-E6FCE74E8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5101D-9440-49C6-B217-12FC5290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B0FC-8D40-42BC-8BBC-D1DDF3CB7D7C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134AE-6CB6-4308-9D6C-39881385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A81CA7-CF2F-41E9-AB52-279445D9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E642-701F-4654-99BE-4FCBCE3C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99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AEAE5-6D73-41B0-AC83-521E33C8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4B609-4B90-47CE-BA94-374A46B4F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5CF483-EA63-41DC-AF3A-D3D34231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B0FC-8D40-42BC-8BBC-D1DDF3CB7D7C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DFAF1-8185-41F7-AB06-1D0B9BEC4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8FE97-F062-481A-9AE6-85DC3930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E642-701F-4654-99BE-4FCBCE3C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82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495FE-32E0-4A9D-B778-D915E037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060C1B-4154-465F-8A7E-1F41FC771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9455F2-A3EF-4D73-A5E6-FE20F4139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7599CD-4945-4BAA-ABD2-054DFF8AB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B0FC-8D40-42BC-8BBC-D1DDF3CB7D7C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553C6E-F916-464D-A757-EC5718472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46D86E-8757-4225-9979-0CC199AE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E642-701F-4654-99BE-4FCBCE3C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15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36D28-9B63-40DF-9C59-4E449F9BD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9672D8-7415-45F0-AA64-616051651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ADE9F1-6434-4526-8B79-33D30481D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2814D0-055A-4661-9E74-B0819055C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A7586B-A359-446F-B1EF-0E770F8D3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7E2AC5-9E9F-4BFA-B074-460C95FFB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B0FC-8D40-42BC-8BBC-D1DDF3CB7D7C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18ED45-1B0E-4A5B-890D-ACC0D7B5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FAF22A-3C4C-48D3-9791-3D50CB1E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E642-701F-4654-99BE-4FCBCE3C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39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97562-98D7-4094-AC98-EA435851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1B2151-3B40-482A-BC56-940F23CA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B0FC-8D40-42BC-8BBC-D1DDF3CB7D7C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C66292-6B45-452B-83C1-BFDD7AAD5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0BB7A3-8D3A-4A15-B64A-CD0DBC267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E642-701F-4654-99BE-4FCBCE3C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01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7193C0-3C02-43CA-A0E8-27059077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B0FC-8D40-42BC-8BBC-D1DDF3CB7D7C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F67B8E-1E3C-43DA-A857-92301FDD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29898F-0698-4E68-A151-ED022CDD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E642-701F-4654-99BE-4FCBCE3C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48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15486-A58F-4B9D-9665-CD0C0835C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A13AA7-453E-4560-A3EF-4F64368A3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129DF6-5988-4B54-B017-ECD62939F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BDCB4-BA76-4A96-A5DA-32D064696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B0FC-8D40-42BC-8BBC-D1DDF3CB7D7C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DB9DE0-0C9C-49E7-BA01-BAA07FD8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F375D9-D1AF-471C-882B-EFE2C345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E642-701F-4654-99BE-4FCBCE3C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59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796EA-74B0-43E1-BCA0-3D77B63CE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A54636-1006-499D-97B6-947559E3A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9C39F9-502A-4802-8D1D-59F0269DF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399A91-A7A8-4716-B449-6880E6EFC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B0FC-8D40-42BC-8BBC-D1DDF3CB7D7C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65CE50-4FEE-4AB5-BE74-CB8DBB9C3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BC241A-4D96-441B-A82A-B5740E59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E642-701F-4654-99BE-4FCBCE3C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09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130806-F1B0-4912-A8DC-91E4BD59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2C5485-D4AF-4217-ACF5-10F498FE1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17470A-87C9-49AF-BB3F-A0680EB6C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AB0FC-8D40-42BC-8BBC-D1DDF3CB7D7C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5921A-4B49-4ADE-8E75-AF1B9E9ED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F3110A-F071-4D18-9803-F99E6ECAA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BE642-701F-4654-99BE-4FCBCE3C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28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6E75AEB-89C3-4688-BC69-970492D54E60}"/>
              </a:ext>
            </a:extLst>
          </p:cNvPr>
          <p:cNvSpPr txBox="1"/>
          <p:nvPr/>
        </p:nvSpPr>
        <p:spPr>
          <a:xfrm>
            <a:off x="2864975" y="14845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89B940-4DA4-40A8-80F6-00733269A921}"/>
              </a:ext>
            </a:extLst>
          </p:cNvPr>
          <p:cNvSpPr txBox="1"/>
          <p:nvPr/>
        </p:nvSpPr>
        <p:spPr>
          <a:xfrm>
            <a:off x="1651391" y="3133791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r>
              <a:rPr lang="en-US" altLang="zh-CN" sz="1400" dirty="0"/>
              <a:t>0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C29D44-EA98-464A-8142-C755F04971E0}"/>
              </a:ext>
            </a:extLst>
          </p:cNvPr>
          <p:cNvSpPr txBox="1"/>
          <p:nvPr/>
        </p:nvSpPr>
        <p:spPr>
          <a:xfrm>
            <a:off x="2827958" y="313379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r>
              <a:rPr lang="en-US" altLang="zh-CN" sz="1400" dirty="0"/>
              <a:t>i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619DA8-985E-4198-9A34-80914EAFDDD6}"/>
              </a:ext>
            </a:extLst>
          </p:cNvPr>
          <p:cNvSpPr txBox="1"/>
          <p:nvPr/>
        </p:nvSpPr>
        <p:spPr>
          <a:xfrm>
            <a:off x="4671016" y="3147369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X</a:t>
            </a:r>
            <a:r>
              <a:rPr lang="en-US" altLang="zh-CN" sz="1400" dirty="0" err="1"/>
              <a:t>i,k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7C2620-ED71-4389-B41E-7AFFBB2A69B0}"/>
              </a:ext>
            </a:extLst>
          </p:cNvPr>
          <p:cNvSpPr txBox="1"/>
          <p:nvPr/>
        </p:nvSpPr>
        <p:spPr>
          <a:xfrm>
            <a:off x="4805239" y="1478793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205F61-004F-4247-97F0-30D814633588}"/>
              </a:ext>
            </a:extLst>
          </p:cNvPr>
          <p:cNvSpPr txBox="1"/>
          <p:nvPr/>
        </p:nvSpPr>
        <p:spPr>
          <a:xfrm>
            <a:off x="4639885" y="537458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X</a:t>
            </a:r>
            <a:r>
              <a:rPr lang="en-US" altLang="zh-CN" sz="1400" dirty="0" err="1"/>
              <a:t>adv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F8BFC28-EC84-493F-8F15-46A279BAE6B7}"/>
              </a:ext>
            </a:extLst>
          </p:cNvPr>
          <p:cNvSpPr txBox="1"/>
          <p:nvPr/>
        </p:nvSpPr>
        <p:spPr>
          <a:xfrm>
            <a:off x="5715831" y="4339087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r>
              <a:rPr lang="en-US" altLang="zh-CN" sz="1400" dirty="0"/>
              <a:t>i+1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38DDEA-47A5-43CB-9C8B-21751D81985C}"/>
              </a:ext>
            </a:extLst>
          </p:cNvPr>
          <p:cNvSpPr txBox="1"/>
          <p:nvPr/>
        </p:nvSpPr>
        <p:spPr>
          <a:xfrm>
            <a:off x="5746765" y="232498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3C84740-BD19-45BB-87E9-EB26272CD43B}"/>
              </a:ext>
            </a:extLst>
          </p:cNvPr>
          <p:cNvSpPr txBox="1"/>
          <p:nvPr/>
        </p:nvSpPr>
        <p:spPr>
          <a:xfrm>
            <a:off x="6632768" y="314736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r>
              <a:rPr lang="en-US" altLang="zh-CN" sz="1400" dirty="0"/>
              <a:t>i,k+1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D772472-287D-4085-B168-C07F5A2FBED3}"/>
              </a:ext>
            </a:extLst>
          </p:cNvPr>
          <p:cNvSpPr/>
          <p:nvPr/>
        </p:nvSpPr>
        <p:spPr>
          <a:xfrm>
            <a:off x="2839327" y="2324983"/>
            <a:ext cx="3690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8C4B332-8794-43F7-8617-CD6BE282A911}"/>
              </a:ext>
            </a:extLst>
          </p:cNvPr>
          <p:cNvSpPr/>
          <p:nvPr/>
        </p:nvSpPr>
        <p:spPr>
          <a:xfrm>
            <a:off x="5820851" y="3137139"/>
            <a:ext cx="3690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r>
              <a:rPr lang="en-US" altLang="zh-CN" sz="900" dirty="0"/>
              <a:t>k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C357539-0B05-4DDF-9917-4990CFCEA8FF}"/>
              </a:ext>
            </a:extLst>
          </p:cNvPr>
          <p:cNvSpPr/>
          <p:nvPr/>
        </p:nvSpPr>
        <p:spPr>
          <a:xfrm>
            <a:off x="4745441" y="4339087"/>
            <a:ext cx="3690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r>
              <a:rPr lang="en-US" altLang="zh-CN" sz="1400" dirty="0"/>
              <a:t>i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3AFD54A-5EF1-429B-9FE9-D0CF49BEF5A9}"/>
              </a:ext>
            </a:extLst>
          </p:cNvPr>
          <p:cNvSpPr/>
          <p:nvPr/>
        </p:nvSpPr>
        <p:spPr>
          <a:xfrm>
            <a:off x="6794465" y="2324983"/>
            <a:ext cx="3690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A14DDEE-7185-43C5-A403-4E08746D76BF}"/>
              </a:ext>
            </a:extLst>
          </p:cNvPr>
          <p:cNvSpPr/>
          <p:nvPr/>
        </p:nvSpPr>
        <p:spPr>
          <a:xfrm>
            <a:off x="4745441" y="2324983"/>
            <a:ext cx="3690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A323DF1-F766-48C3-94BA-D1C89F34267B}"/>
              </a:ext>
            </a:extLst>
          </p:cNvPr>
          <p:cNvSpPr/>
          <p:nvPr/>
        </p:nvSpPr>
        <p:spPr>
          <a:xfrm>
            <a:off x="3819816" y="1478793"/>
            <a:ext cx="3690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8EB4560-70B5-4C4A-9CBB-7775E38338D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063683" y="3318457"/>
            <a:ext cx="764275" cy="0"/>
          </a:xfrm>
          <a:prstGeom prst="straightConnector1">
            <a:avLst/>
          </a:prstGeom>
          <a:ln w="381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A93D2EE-98D2-4F9C-A74A-A7E79D51AE1D}"/>
              </a:ext>
            </a:extLst>
          </p:cNvPr>
          <p:cNvCxnSpPr>
            <a:stCxn id="6" idx="0"/>
            <a:endCxn id="13" idx="2"/>
          </p:cNvCxnSpPr>
          <p:nvPr/>
        </p:nvCxnSpPr>
        <p:spPr>
          <a:xfrm flipV="1">
            <a:off x="3012464" y="2694315"/>
            <a:ext cx="11369" cy="43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6FE6824-675E-42E4-B286-DF37EBD7E3F7}"/>
              </a:ext>
            </a:extLst>
          </p:cNvPr>
          <p:cNvCxnSpPr>
            <a:stCxn id="13" idx="0"/>
            <a:endCxn id="4" idx="2"/>
          </p:cNvCxnSpPr>
          <p:nvPr/>
        </p:nvCxnSpPr>
        <p:spPr>
          <a:xfrm flipV="1">
            <a:off x="3023833" y="1853876"/>
            <a:ext cx="0" cy="47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38D8F5F-2B0F-4EDB-9D6F-0A72EA31239B}"/>
              </a:ext>
            </a:extLst>
          </p:cNvPr>
          <p:cNvCxnSpPr>
            <a:stCxn id="4" idx="3"/>
            <a:endCxn id="18" idx="1"/>
          </p:cNvCxnSpPr>
          <p:nvPr/>
        </p:nvCxnSpPr>
        <p:spPr>
          <a:xfrm flipV="1">
            <a:off x="3182691" y="1663459"/>
            <a:ext cx="637125" cy="5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068BD05-CA55-4925-A2C0-CE5AFB47BF72}"/>
              </a:ext>
            </a:extLst>
          </p:cNvPr>
          <p:cNvCxnSpPr>
            <a:stCxn id="18" idx="3"/>
            <a:endCxn id="8" idx="1"/>
          </p:cNvCxnSpPr>
          <p:nvPr/>
        </p:nvCxnSpPr>
        <p:spPr>
          <a:xfrm>
            <a:off x="4188828" y="1663459"/>
            <a:ext cx="616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020EDE0-B00D-4C5D-80A4-09056FB04742}"/>
              </a:ext>
            </a:extLst>
          </p:cNvPr>
          <p:cNvCxnSpPr>
            <a:stCxn id="8" idx="2"/>
            <a:endCxn id="17" idx="0"/>
          </p:cNvCxnSpPr>
          <p:nvPr/>
        </p:nvCxnSpPr>
        <p:spPr>
          <a:xfrm>
            <a:off x="4923220" y="1848125"/>
            <a:ext cx="6727" cy="47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F4B746A-4291-4F59-AC11-F4E942015FC5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196970" y="3318457"/>
            <a:ext cx="1474046" cy="13578"/>
          </a:xfrm>
          <a:prstGeom prst="straightConnector1">
            <a:avLst/>
          </a:prstGeom>
          <a:ln w="381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10265E1-AD25-486F-A53C-91AA2FDDFC12}"/>
              </a:ext>
            </a:extLst>
          </p:cNvPr>
          <p:cNvCxnSpPr>
            <a:stCxn id="7" idx="0"/>
            <a:endCxn id="17" idx="2"/>
          </p:cNvCxnSpPr>
          <p:nvPr/>
        </p:nvCxnSpPr>
        <p:spPr>
          <a:xfrm flipV="1">
            <a:off x="4912428" y="2694315"/>
            <a:ext cx="17519" cy="45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D0C5504-1803-4D66-B4D3-CB0FEA81DB41}"/>
              </a:ext>
            </a:extLst>
          </p:cNvPr>
          <p:cNvCxnSpPr>
            <a:stCxn id="17" idx="3"/>
            <a:endCxn id="11" idx="1"/>
          </p:cNvCxnSpPr>
          <p:nvPr/>
        </p:nvCxnSpPr>
        <p:spPr>
          <a:xfrm>
            <a:off x="5114453" y="2509649"/>
            <a:ext cx="632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E471500-3BF3-438E-9FE3-B11AC83C16DA}"/>
              </a:ext>
            </a:extLst>
          </p:cNvPr>
          <p:cNvCxnSpPr>
            <a:stCxn id="7" idx="3"/>
            <a:endCxn id="16" idx="1"/>
          </p:cNvCxnSpPr>
          <p:nvPr/>
        </p:nvCxnSpPr>
        <p:spPr>
          <a:xfrm flipV="1">
            <a:off x="5153840" y="2509649"/>
            <a:ext cx="1640625" cy="822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8EAC67D7-88A7-4728-B440-13A9DF395097}"/>
              </a:ext>
            </a:extLst>
          </p:cNvPr>
          <p:cNvCxnSpPr>
            <a:stCxn id="8" idx="3"/>
            <a:endCxn id="16" idx="0"/>
          </p:cNvCxnSpPr>
          <p:nvPr/>
        </p:nvCxnSpPr>
        <p:spPr>
          <a:xfrm>
            <a:off x="5041201" y="1663459"/>
            <a:ext cx="1937770" cy="6615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EADEC18-3FAA-408F-8564-AE85EA365EC3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>
            <a:off x="6038833" y="2509649"/>
            <a:ext cx="755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1AB1424-AEB2-4DDA-B849-C45D2DDC53AF}"/>
              </a:ext>
            </a:extLst>
          </p:cNvPr>
          <p:cNvCxnSpPr>
            <a:stCxn id="16" idx="2"/>
            <a:endCxn id="12" idx="0"/>
          </p:cNvCxnSpPr>
          <p:nvPr/>
        </p:nvCxnSpPr>
        <p:spPr>
          <a:xfrm>
            <a:off x="6978971" y="2694315"/>
            <a:ext cx="2611" cy="45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63BF5F1-C981-4C4B-BACC-6A155328AC44}"/>
              </a:ext>
            </a:extLst>
          </p:cNvPr>
          <p:cNvCxnSpPr>
            <a:stCxn id="12" idx="1"/>
            <a:endCxn id="14" idx="3"/>
          </p:cNvCxnSpPr>
          <p:nvPr/>
        </p:nvCxnSpPr>
        <p:spPr>
          <a:xfrm flipH="1" flipV="1">
            <a:off x="6189863" y="3321805"/>
            <a:ext cx="442905" cy="10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0722EFD-6CC2-4A4E-BA51-1DB8D7694E1B}"/>
              </a:ext>
            </a:extLst>
          </p:cNvPr>
          <p:cNvCxnSpPr>
            <a:stCxn id="14" idx="1"/>
            <a:endCxn id="7" idx="3"/>
          </p:cNvCxnSpPr>
          <p:nvPr/>
        </p:nvCxnSpPr>
        <p:spPr>
          <a:xfrm flipH="1">
            <a:off x="5153840" y="3321805"/>
            <a:ext cx="667011" cy="10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58A7EC3-834E-4D0E-9C2E-B3FE7F9532EA}"/>
              </a:ext>
            </a:extLst>
          </p:cNvPr>
          <p:cNvCxnSpPr>
            <a:stCxn id="14" idx="2"/>
            <a:endCxn id="10" idx="0"/>
          </p:cNvCxnSpPr>
          <p:nvPr/>
        </p:nvCxnSpPr>
        <p:spPr>
          <a:xfrm flipH="1">
            <a:off x="6002128" y="3506471"/>
            <a:ext cx="3229" cy="832616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3906416-6BA5-4DF9-BA3F-5D5C408601B3}"/>
              </a:ext>
            </a:extLst>
          </p:cNvPr>
          <p:cNvCxnSpPr>
            <a:stCxn id="10" idx="1"/>
            <a:endCxn id="15" idx="3"/>
          </p:cNvCxnSpPr>
          <p:nvPr/>
        </p:nvCxnSpPr>
        <p:spPr>
          <a:xfrm flipH="1">
            <a:off x="5114453" y="4523753"/>
            <a:ext cx="601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EB0B3F46-E887-446D-B964-6141DF3B93DD}"/>
              </a:ext>
            </a:extLst>
          </p:cNvPr>
          <p:cNvCxnSpPr>
            <a:cxnSpLocks/>
            <a:stCxn id="15" idx="1"/>
            <a:endCxn id="6" idx="2"/>
          </p:cNvCxnSpPr>
          <p:nvPr/>
        </p:nvCxnSpPr>
        <p:spPr>
          <a:xfrm rot="10800000">
            <a:off x="3012465" y="3503123"/>
            <a:ext cx="1732977" cy="10206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E2CCDDB-8740-4499-82B2-AA2DD9673CF7}"/>
              </a:ext>
            </a:extLst>
          </p:cNvPr>
          <p:cNvCxnSpPr>
            <a:stCxn id="15" idx="2"/>
            <a:endCxn id="9" idx="0"/>
          </p:cNvCxnSpPr>
          <p:nvPr/>
        </p:nvCxnSpPr>
        <p:spPr>
          <a:xfrm>
            <a:off x="4929947" y="4708419"/>
            <a:ext cx="6654" cy="66616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B173DBD5-2FFF-4FD1-8EB0-0CE7102AD703}"/>
              </a:ext>
            </a:extLst>
          </p:cNvPr>
          <p:cNvSpPr/>
          <p:nvPr/>
        </p:nvSpPr>
        <p:spPr>
          <a:xfrm>
            <a:off x="3542581" y="1155940"/>
            <a:ext cx="4180930" cy="272594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9A93D4E7-3A49-4FD8-B343-7F01823577A1}"/>
              </a:ext>
            </a:extLst>
          </p:cNvPr>
          <p:cNvSpPr/>
          <p:nvPr/>
        </p:nvSpPr>
        <p:spPr>
          <a:xfrm>
            <a:off x="2570598" y="936132"/>
            <a:ext cx="5451968" cy="398539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943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Haoyang</dc:creator>
  <cp:lastModifiedBy>Li Haoyang</cp:lastModifiedBy>
  <cp:revision>2</cp:revision>
  <dcterms:created xsi:type="dcterms:W3CDTF">2019-08-22T06:03:52Z</dcterms:created>
  <dcterms:modified xsi:type="dcterms:W3CDTF">2019-08-22T06:09:31Z</dcterms:modified>
</cp:coreProperties>
</file>