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7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813CA-4DE6-4BA5-A7F9-0CA3B35EF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48698-151C-4FD8-A262-4EF291F5F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A7E8A-A992-4E98-B99B-203AF39E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C4DC0-5135-4A61-8806-7264F565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D1BE-F5CE-477B-8E63-D00F3845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1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AC402-FFB3-42AD-A828-2B9D5B49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3651F-06EB-46CC-9DF7-CF5C9A6D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AE40C-FA81-499A-AFF2-3A2F5B0B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E336A-B17A-4C7A-8621-1A7F848D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D7C6B-9E26-42F8-B7B0-E6895177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F0879D-BFC5-4996-BA38-42F65C6D1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89162-A0D7-4563-86E0-7170F2440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B53A8-852D-4296-9360-C3E58160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73546-4727-4438-A0D8-BB4A7DB8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89B8F-F518-431B-B01A-A8BDDEC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5A541-BD79-4B7B-939F-984C2D6A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677AA-016B-4E3C-ADEF-CE83BE4B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53009-BAF4-4088-A783-D262E18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7F8D6-DE5B-41EF-880E-BFB3208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4F2A6-AE4B-4B34-BA17-0EE63C35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7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B6628-B43C-4834-8B62-D40F6714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1838-C723-44CD-B441-85A6CD2B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6AF48-1680-4812-9506-26F91CF1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AB8A7-BD32-464A-8751-0EC41218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46409-18A7-46C7-86EC-CA8820DB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A2408-FD44-4495-8E96-0FFA8A2E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F53C6-7754-431A-9CAF-6CBB08CB2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1A692-1C10-4B4C-852C-0B9F0D8A0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0043E-CA05-4114-9E3E-0932016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8F4112-8C2E-4CEC-88BF-DD576E2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17DBA-9E4B-4980-93FA-F5C4F42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9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BBC9-A700-4B92-9BE7-C66AA6A0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6DB15-9F8C-4E82-91FA-524857E9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BE732-5036-4C4D-8F3C-256BB7CA9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F19E34-2BA3-4E23-9F32-876409E8A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BE1E43-F612-4B13-B09D-63E4B662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F20900-1769-4B7F-B88C-8ACD2EE6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7387BE-527E-4B2D-9C84-E54CF57C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2A6095-CC03-4BB8-9A03-8960FB24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6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AF1A3-DDDD-4B75-A8A5-6D86BC42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5626FB-CFD6-4583-B9CD-D0F0D891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B1E71-89AA-4BF3-B154-161AD42E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37F6CC-A3B7-4238-ACE1-62F49578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45380-5381-46CB-93FF-D828EA87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C6B868-D8EB-4770-B51B-E5B1DE46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255B5-BE5D-4E81-9BC3-1AD131BB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228BE-9F95-48D9-9433-CECC8CC4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4D218-31B7-4784-9958-FA9323C9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C78D4-E710-43F2-B2EF-7752510B8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0B49E-75A8-4BD9-B5AF-01FA8A5A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96626-9DCC-498B-8E1B-96C0A22B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D0FE4-46DD-4408-950E-3A0D6CC9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05AE9-A704-4893-A217-BBE39E32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0BA376-8561-4E3B-9B71-901AC9B49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08CBB-4D11-4176-8860-41EBB569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330CD-3D34-47FB-8727-C2F922A7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9095CC-4427-4C3A-8DC4-ADB6EE69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D59B7-D5EF-4DE1-8366-E683341A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5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D9614E-4DDF-4F85-93C3-5A1F4FC0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6960C-9ADF-4D61-B51F-D3012B4E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29694-2B18-410F-9D02-280BCBDF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FE7B5-DD9C-4544-891F-8478C093A351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E9A41-665D-4759-B985-369D5879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A3169-280D-4FB8-8745-7D3985070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BC9B4-A873-4F16-8DE6-81445AE78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6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9E20318B-3757-4119-A8BC-08F13F8A0384}"/>
              </a:ext>
            </a:extLst>
          </p:cNvPr>
          <p:cNvGrpSpPr/>
          <p:nvPr/>
        </p:nvGrpSpPr>
        <p:grpSpPr>
          <a:xfrm>
            <a:off x="462776" y="133814"/>
            <a:ext cx="10995102" cy="6355852"/>
            <a:chOff x="462776" y="133814"/>
            <a:chExt cx="10995102" cy="6355852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507FFC2-B19F-4D95-BF3F-0B1D5355A3D4}"/>
                </a:ext>
              </a:extLst>
            </p:cNvPr>
            <p:cNvSpPr/>
            <p:nvPr/>
          </p:nvSpPr>
          <p:spPr>
            <a:xfrm>
              <a:off x="462776" y="133814"/>
              <a:ext cx="10995102" cy="63558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282B9B0-9710-4394-9C27-EA03166CAD89}"/>
                </a:ext>
              </a:extLst>
            </p:cNvPr>
            <p:cNvGrpSpPr/>
            <p:nvPr/>
          </p:nvGrpSpPr>
          <p:grpSpPr>
            <a:xfrm>
              <a:off x="2419815" y="362414"/>
              <a:ext cx="6921368" cy="5808579"/>
              <a:chOff x="1494264" y="-558767"/>
              <a:chExt cx="9324456" cy="853625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C29453B-8479-401F-92A1-5987F3C4FFE5}"/>
                  </a:ext>
                </a:extLst>
              </p:cNvPr>
              <p:cNvSpPr/>
              <p:nvPr/>
            </p:nvSpPr>
            <p:spPr>
              <a:xfrm>
                <a:off x="1494264" y="3277253"/>
                <a:ext cx="2470716" cy="8642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Image</a:t>
                </a:r>
              </a:p>
              <a:p>
                <a:pPr algn="ctr"/>
                <a:r>
                  <a:rPr lang="en-US" altLang="zh-CN" sz="1000" dirty="0"/>
                  <a:t>W×H×C</a:t>
                </a:r>
                <a:endParaRPr lang="zh-CN" altLang="en-US" sz="10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1AFC623-B918-49EF-8777-A980A5DD385F}"/>
                  </a:ext>
                </a:extLst>
              </p:cNvPr>
              <p:cNvSpPr/>
              <p:nvPr/>
            </p:nvSpPr>
            <p:spPr>
              <a:xfrm>
                <a:off x="1494264" y="-558262"/>
                <a:ext cx="2470716" cy="8642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Positional Encoding</a:t>
                </a:r>
              </a:p>
              <a:p>
                <a:pPr algn="ctr"/>
                <a:r>
                  <a:rPr lang="en-US" altLang="zh-CN" sz="1000" dirty="0"/>
                  <a:t>W×H×C</a:t>
                </a:r>
                <a:endParaRPr lang="zh-CN" altLang="en-US" sz="10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3276A13-45D3-46FF-8922-0DFF06681251}"/>
                  </a:ext>
                </a:extLst>
              </p:cNvPr>
              <p:cNvSpPr/>
              <p:nvPr/>
            </p:nvSpPr>
            <p:spPr>
              <a:xfrm>
                <a:off x="5040642" y="-558767"/>
                <a:ext cx="2470716" cy="8642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Query Matrix</a:t>
                </a:r>
              </a:p>
              <a:p>
                <a:pPr algn="ctr"/>
                <a:r>
                  <a:rPr lang="en-US" altLang="zh-CN" sz="1000" dirty="0"/>
                  <a:t>WH×M</a:t>
                </a:r>
                <a:endParaRPr lang="zh-CN" altLang="en-US" sz="100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7CE6FD2-5F93-4BFF-9570-FAA26EA8A100}"/>
                  </a:ext>
                </a:extLst>
              </p:cNvPr>
              <p:cNvSpPr/>
              <p:nvPr/>
            </p:nvSpPr>
            <p:spPr>
              <a:xfrm>
                <a:off x="4203996" y="161135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+</a:t>
                </a:r>
                <a:endParaRPr lang="zh-CN" altLang="en-US" sz="10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E79B02-F9D3-4276-BC78-C81CAEE57910}"/>
                  </a:ext>
                </a:extLst>
              </p:cNvPr>
              <p:cNvSpPr/>
              <p:nvPr/>
            </p:nvSpPr>
            <p:spPr>
              <a:xfrm>
                <a:off x="8348003" y="-558767"/>
                <a:ext cx="2470716" cy="8642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Key Matrix</a:t>
                </a:r>
              </a:p>
              <a:p>
                <a:pPr algn="ctr"/>
                <a:r>
                  <a:rPr lang="en-US" altLang="zh-CN" sz="1000" dirty="0"/>
                  <a:t>M×WH</a:t>
                </a:r>
                <a:endParaRPr lang="zh-CN" altLang="en-US" sz="100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8D3959C-4F2C-4B1E-8EF8-BDFEB67B1563}"/>
                  </a:ext>
                </a:extLst>
              </p:cNvPr>
              <p:cNvSpPr/>
              <p:nvPr/>
            </p:nvSpPr>
            <p:spPr>
              <a:xfrm>
                <a:off x="6096000" y="1611352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×</a:t>
                </a:r>
                <a:endParaRPr lang="zh-CN" altLang="en-US" sz="1000" dirty="0"/>
              </a:p>
            </p:txBody>
          </p:sp>
          <p:cxnSp>
            <p:nvCxnSpPr>
              <p:cNvPr id="13" name="连接符: 肘形 12">
                <a:extLst>
                  <a:ext uri="{FF2B5EF4-FFF2-40B4-BE49-F238E27FC236}">
                    <a16:creationId xmlns:a16="http://schemas.microsoft.com/office/drawing/2014/main" id="{4FB64447-89C8-45F8-A4EC-7D739E1FD485}"/>
                  </a:ext>
                </a:extLst>
              </p:cNvPr>
              <p:cNvCxnSpPr>
                <a:stCxn id="4" idx="0"/>
                <a:endCxn id="8" idx="2"/>
              </p:cNvCxnSpPr>
              <p:nvPr/>
            </p:nvCxnSpPr>
            <p:spPr>
              <a:xfrm rot="5400000" flipH="1" flipV="1">
                <a:off x="2723858" y="1797115"/>
                <a:ext cx="1485902" cy="1474374"/>
              </a:xfrm>
              <a:prstGeom prst="bentConnector2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4D4C5BE4-602B-4268-B20C-811EBF8D2C61}"/>
                  </a:ext>
                </a:extLst>
              </p:cNvPr>
              <p:cNvCxnSpPr>
                <a:stCxn id="6" idx="2"/>
                <a:endCxn id="8" idx="2"/>
              </p:cNvCxnSpPr>
              <p:nvPr/>
            </p:nvCxnSpPr>
            <p:spPr>
              <a:xfrm rot="16200000" flipH="1">
                <a:off x="2724112" y="311467"/>
                <a:ext cx="1485394" cy="1474374"/>
              </a:xfrm>
              <a:prstGeom prst="bentConnector2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A77C7C2A-732F-42C7-A45D-547EE6C5F116}"/>
                  </a:ext>
                </a:extLst>
              </p:cNvPr>
              <p:cNvCxnSpPr>
                <a:cxnSpLocks/>
                <a:stCxn id="8" idx="6"/>
                <a:endCxn id="11" idx="2"/>
              </p:cNvCxnSpPr>
              <p:nvPr/>
            </p:nvCxnSpPr>
            <p:spPr>
              <a:xfrm>
                <a:off x="4563996" y="1791351"/>
                <a:ext cx="1532004" cy="1"/>
              </a:xfrm>
              <a:prstGeom prst="bentConnector3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E3D082C-71DB-4371-B210-8922E7DDBBFD}"/>
                  </a:ext>
                </a:extLst>
              </p:cNvPr>
              <p:cNvCxnSpPr>
                <a:cxnSpLocks/>
                <a:stCxn id="7" idx="2"/>
                <a:endCxn id="11" idx="0"/>
              </p:cNvCxnSpPr>
              <p:nvPr/>
            </p:nvCxnSpPr>
            <p:spPr>
              <a:xfrm>
                <a:off x="6276000" y="305452"/>
                <a:ext cx="0" cy="1305900"/>
              </a:xfrm>
              <a:prstGeom prst="straightConnector1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C1E39E0-36BF-4D48-879B-4D67C1FC0ADE}"/>
                  </a:ext>
                </a:extLst>
              </p:cNvPr>
              <p:cNvSpPr txBox="1"/>
              <p:nvPr/>
            </p:nvSpPr>
            <p:spPr>
              <a:xfrm>
                <a:off x="9278469" y="629088"/>
                <a:ext cx="337325" cy="361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T</a:t>
                </a:r>
                <a:endParaRPr lang="zh-CN" altLang="en-US" sz="10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FDCC149-18D7-4EB9-9431-4FD8FAACD591}"/>
                  </a:ext>
                </a:extLst>
              </p:cNvPr>
              <p:cNvSpPr/>
              <p:nvPr/>
            </p:nvSpPr>
            <p:spPr>
              <a:xfrm>
                <a:off x="8348004" y="1359242"/>
                <a:ext cx="2470716" cy="86421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Attention Score</a:t>
                </a:r>
              </a:p>
              <a:p>
                <a:pPr algn="ctr"/>
                <a:r>
                  <a:rPr lang="en-US" altLang="zh-CN" sz="1000" dirty="0"/>
                  <a:t>W×H×WH</a:t>
                </a:r>
                <a:endParaRPr lang="zh-CN" altLang="en-US" sz="1000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4CAE960-7E9F-4C29-924A-037329EB7B8E}"/>
                  </a:ext>
                </a:extLst>
              </p:cNvPr>
              <p:cNvSpPr/>
              <p:nvPr/>
            </p:nvSpPr>
            <p:spPr>
              <a:xfrm>
                <a:off x="8348003" y="3277253"/>
                <a:ext cx="2470716" cy="86421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Attention Probability</a:t>
                </a:r>
              </a:p>
              <a:p>
                <a:pPr algn="ctr"/>
                <a:r>
                  <a:rPr lang="en-US" altLang="zh-CN" sz="1000" dirty="0"/>
                  <a:t>W×H×WH</a:t>
                </a:r>
                <a:endParaRPr lang="zh-CN" altLang="en-US" sz="1000" dirty="0"/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D59A820-4EC1-42CC-89FB-3E12ADA78542}"/>
                  </a:ext>
                </a:extLst>
              </p:cNvPr>
              <p:cNvCxnSpPr>
                <a:cxnSpLocks/>
                <a:stCxn id="11" idx="6"/>
                <a:endCxn id="35" idx="1"/>
              </p:cNvCxnSpPr>
              <p:nvPr/>
            </p:nvCxnSpPr>
            <p:spPr>
              <a:xfrm>
                <a:off x="6456000" y="1791352"/>
                <a:ext cx="1892004" cy="0"/>
              </a:xfrm>
              <a:prstGeom prst="straightConnector1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188031FD-1BA0-4901-BDD2-0CD4873DC37B}"/>
                  </a:ext>
                </a:extLst>
              </p:cNvPr>
              <p:cNvCxnSpPr>
                <a:stCxn id="35" idx="2"/>
                <a:endCxn id="38" idx="0"/>
              </p:cNvCxnSpPr>
              <p:nvPr/>
            </p:nvCxnSpPr>
            <p:spPr>
              <a:xfrm flipH="1">
                <a:off x="9583361" y="2223461"/>
                <a:ext cx="1" cy="1053792"/>
              </a:xfrm>
              <a:prstGeom prst="straightConnector1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05C9B7F-9633-408C-97F6-7D892D0CF3EF}"/>
                  </a:ext>
                </a:extLst>
              </p:cNvPr>
              <p:cNvSpPr txBox="1"/>
              <p:nvPr/>
            </p:nvSpPr>
            <p:spPr>
              <a:xfrm>
                <a:off x="9596185" y="2558908"/>
                <a:ext cx="849141" cy="36184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err="1"/>
                  <a:t>Softmax</a:t>
                </a:r>
                <a:endParaRPr lang="zh-CN" altLang="en-US" sz="1000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8B12B9D-A40C-40FA-ACEF-FA94F00FA120}"/>
                  </a:ext>
                </a:extLst>
              </p:cNvPr>
              <p:cNvSpPr/>
              <p:nvPr/>
            </p:nvSpPr>
            <p:spPr>
              <a:xfrm>
                <a:off x="6096000" y="544737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×</a:t>
                </a:r>
                <a:endParaRPr lang="zh-CN" altLang="en-US" sz="1000" dirty="0"/>
              </a:p>
            </p:txBody>
          </p:sp>
          <p:cxnSp>
            <p:nvCxnSpPr>
              <p:cNvPr id="48" name="连接符: 肘形 47">
                <a:extLst>
                  <a:ext uri="{FF2B5EF4-FFF2-40B4-BE49-F238E27FC236}">
                    <a16:creationId xmlns:a16="http://schemas.microsoft.com/office/drawing/2014/main" id="{767BAB90-1C0B-4CB9-AD43-4AD10CBB361C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rot="5400000">
                <a:off x="7276731" y="-695278"/>
                <a:ext cx="1305900" cy="3307361"/>
              </a:xfrm>
              <a:prstGeom prst="bentConnector3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F79940F-92F4-4ECF-AB4A-02378AD9B6DB}"/>
                  </a:ext>
                </a:extLst>
              </p:cNvPr>
              <p:cNvSpPr/>
              <p:nvPr/>
            </p:nvSpPr>
            <p:spPr>
              <a:xfrm>
                <a:off x="5040642" y="3277253"/>
                <a:ext cx="2470716" cy="8642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Value Matrix</a:t>
                </a:r>
              </a:p>
              <a:p>
                <a:pPr algn="ctr"/>
                <a:r>
                  <a:rPr lang="en-US" altLang="zh-CN" sz="1000" dirty="0" err="1"/>
                  <a:t>C×Dh</a:t>
                </a:r>
                <a:endParaRPr lang="zh-CN" altLang="en-US" sz="1000" dirty="0"/>
              </a:p>
            </p:txBody>
          </p:sp>
          <p:cxnSp>
            <p:nvCxnSpPr>
              <p:cNvPr id="52" name="连接符: 肘形 51">
                <a:extLst>
                  <a:ext uri="{FF2B5EF4-FFF2-40B4-BE49-F238E27FC236}">
                    <a16:creationId xmlns:a16="http://schemas.microsoft.com/office/drawing/2014/main" id="{06B6534B-498B-482A-925B-B0FD3D13CAEF}"/>
                  </a:ext>
                </a:extLst>
              </p:cNvPr>
              <p:cNvCxnSpPr>
                <a:stCxn id="4" idx="2"/>
                <a:endCxn id="45" idx="2"/>
              </p:cNvCxnSpPr>
              <p:nvPr/>
            </p:nvCxnSpPr>
            <p:spPr>
              <a:xfrm rot="16200000" flipH="1">
                <a:off x="3669861" y="3201233"/>
                <a:ext cx="1485901" cy="3366378"/>
              </a:xfrm>
              <a:prstGeom prst="bentConnector2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2555E9-60B3-4503-8AA8-C2A4AC6C6298}"/>
                  </a:ext>
                </a:extLst>
              </p:cNvPr>
              <p:cNvCxnSpPr>
                <a:stCxn id="50" idx="2"/>
                <a:endCxn id="45" idx="0"/>
              </p:cNvCxnSpPr>
              <p:nvPr/>
            </p:nvCxnSpPr>
            <p:spPr>
              <a:xfrm>
                <a:off x="6276000" y="4141472"/>
                <a:ext cx="0" cy="1305901"/>
              </a:xfrm>
              <a:prstGeom prst="straightConnector1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C020C33D-811B-4ECE-911D-1A084315B9FF}"/>
                  </a:ext>
                </a:extLst>
              </p:cNvPr>
              <p:cNvCxnSpPr>
                <a:stCxn id="38" idx="2"/>
                <a:endCxn id="45" idx="6"/>
              </p:cNvCxnSpPr>
              <p:nvPr/>
            </p:nvCxnSpPr>
            <p:spPr>
              <a:xfrm rot="5400000">
                <a:off x="7276731" y="3320742"/>
                <a:ext cx="1485901" cy="3127361"/>
              </a:xfrm>
              <a:prstGeom prst="bentConnector2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B25C711-6B6B-4E2F-BA95-617805E72DD4}"/>
                  </a:ext>
                </a:extLst>
              </p:cNvPr>
              <p:cNvSpPr/>
              <p:nvPr/>
            </p:nvSpPr>
            <p:spPr>
              <a:xfrm>
                <a:off x="5040642" y="7113273"/>
                <a:ext cx="2470716" cy="8642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Output</a:t>
                </a:r>
              </a:p>
              <a:p>
                <a:pPr algn="ctr"/>
                <a:r>
                  <a:rPr lang="en-US" altLang="zh-CN" sz="1000" dirty="0" err="1"/>
                  <a:t>W×H×Dh</a:t>
                </a:r>
                <a:endParaRPr lang="zh-CN" altLang="en-US" sz="1000" dirty="0"/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F5EE6659-89DC-4995-96BA-2D31A014D5B0}"/>
                  </a:ext>
                </a:extLst>
              </p:cNvPr>
              <p:cNvCxnSpPr>
                <a:stCxn id="45" idx="4"/>
                <a:endCxn id="57" idx="0"/>
              </p:cNvCxnSpPr>
              <p:nvPr/>
            </p:nvCxnSpPr>
            <p:spPr>
              <a:xfrm>
                <a:off x="6276000" y="5807373"/>
                <a:ext cx="0" cy="1305900"/>
              </a:xfrm>
              <a:prstGeom prst="straightConnector1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连接符: 肘形 70">
                <a:extLst>
                  <a:ext uri="{FF2B5EF4-FFF2-40B4-BE49-F238E27FC236}">
                    <a16:creationId xmlns:a16="http://schemas.microsoft.com/office/drawing/2014/main" id="{076A35EA-1B72-487E-B254-D856EA05496F}"/>
                  </a:ext>
                </a:extLst>
              </p:cNvPr>
              <p:cNvCxnSpPr>
                <a:stCxn id="8" idx="0"/>
                <a:endCxn id="11" idx="0"/>
              </p:cNvCxnSpPr>
              <p:nvPr/>
            </p:nvCxnSpPr>
            <p:spPr>
              <a:xfrm rot="16200000" flipH="1">
                <a:off x="5329997" y="665349"/>
                <a:ext cx="1" cy="1892004"/>
              </a:xfrm>
              <a:prstGeom prst="bentConnector3">
                <a:avLst>
                  <a:gd name="adj1" fmla="val -22860000000"/>
                </a:avLst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E1EE2CD-5318-4AD5-A609-68582B197A51}"/>
                  </a:ext>
                </a:extLst>
              </p:cNvPr>
              <p:cNvSpPr txBox="1"/>
              <p:nvPr/>
            </p:nvSpPr>
            <p:spPr>
              <a:xfrm>
                <a:off x="5177552" y="1066684"/>
                <a:ext cx="337325" cy="361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T</a:t>
                </a:r>
                <a:endParaRPr lang="zh-CN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37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Haoyang</dc:creator>
  <cp:lastModifiedBy>Li Haoyang</cp:lastModifiedBy>
  <cp:revision>3</cp:revision>
  <dcterms:created xsi:type="dcterms:W3CDTF">2021-03-05T06:14:13Z</dcterms:created>
  <dcterms:modified xsi:type="dcterms:W3CDTF">2021-03-05T06:31:26Z</dcterms:modified>
</cp:coreProperties>
</file>