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45541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2.gif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Hello World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%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2022-10-12T01:23:49Z</dcterms:created>
  <dcterms:modified xsi:type="dcterms:W3CDTF">2022-10-12T01:23:49Z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