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presProps" Target="presProps.xml"/>
  <Relationship Id="rId6" Type="http://schemas.openxmlformats.org/officeDocument/2006/relationships/viewProps" Target="viewProps.xml"/>
  <Relationship Id="rId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5455384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hppowerpoint_logo2.gif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hppowerpoint_logo1.gif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7334250" cy="4572000"/>
          <a:chOff x="95250" y="95250"/>
          <a:chExt cx="7334250" cy="4572000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%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Hello World!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7334250" cy="4572000"/>
          <a:chOff x="95250" y="95250"/>
          <a:chExt cx="7334250" cy="4572000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%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Thank you for using PHPPresentation!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58">
  <a:themeElements>
    <a:clrScheme name="Theme5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8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2022-10-12T01:19:30Z</dcterms:created>
  <dcterms:modified xsi:type="dcterms:W3CDTF">2022-10-12T01:19:30Z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