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4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82A8-17CB-4FD1-88AB-478B21E6DE1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AF047-3863-4ED8-9054-5E0D07937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30E4-1109-4446-B9D9-3612800DD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F61B5-7B3D-4A8B-86ED-19DED264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AAEAA-D6E6-49EF-BD9B-4970EBB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12F75-C76A-4701-BBCD-27E3A84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38A48-CE56-495C-9A8C-D7FC78A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3A51-DBDB-42D6-8DC7-78AFA11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0C1EB8-BB10-4871-B988-7C030737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D0412-570D-45EB-9304-C6E8B27E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A84E5-B83F-4660-B45E-187A92B3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0436A-FDC1-43A3-8455-0D14DD13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1C6CA9-3C8F-4055-B5CE-1908A4C7A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63E648-9992-4C4A-9429-1339EF6C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29D54-0475-4CED-8102-28CFFB05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68580-94BD-4038-9C02-A02E4CC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D5EDB-1CA6-42A2-8D15-39FAF5E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5306-462E-499F-B1E3-FB38C00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6572B-C97A-45E6-9049-04C6FDAC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CE722-33BE-431E-A7FF-9432DF2C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D7B5D-BEC0-414B-9DA0-43D94AB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214AB-97B8-4EA1-ACD0-AFF35B0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6B5FF-D73E-43D9-9BC6-24035E3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F06E0-C5AE-47A0-B5E6-0A82FD9B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FBC3-7108-406B-8FBD-5BE35CE9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1E08A-E699-4F3B-8882-AF824245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FDD17-C215-415E-90D2-E282A74A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9BEC2-7DE2-4A80-9A31-75B292A4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BB7C2-6C1A-408E-82DF-8747B2553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AA5378-D7AD-4756-A701-9C18312A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0EDB7-946B-42D9-A0B9-C0756BF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0B62F-91FC-4B46-8DD3-92CF8421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7BCD-791B-4BFB-96ED-FCCAFA64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977E-BD7D-4B7F-8924-9810988C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9EDF7-336B-4215-A7E0-F7C2C5E5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A611F-C550-4066-8CDD-E5507C01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B5A790-AE99-4C42-AB30-2F197E7F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EA0507-0B5E-4736-A34F-018E9DE80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EF6DF4-CFE6-4ECC-94C9-449A070B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ECC485-6ABA-4EB1-9B1A-DEEA30C5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BB3E22-2FFC-4171-8437-FC0E0C18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A5B76-1DD6-49CB-A7CA-531DBDB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852BBD-EC95-41CD-9819-DD2C26A4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47FC6-D899-4B9F-BED3-2AA8075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CAB05-A811-44EE-B621-1644E486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D2155-19BD-4568-B44D-1D1458D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97B945-A79E-49C1-96EE-E3CC22C0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B73374-10CB-479A-B05C-8970357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45F4F-0C43-426B-A054-42FD666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0E2F5-3D04-45A3-9A17-134BA632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E95306-7720-48B9-A7D6-FD37D73F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38A52-F285-49BE-9691-F21FB86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91EE7-4646-439E-B46D-72DE1FE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34CDBD-1198-4FC8-B0AF-74CCC4E2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202C-E5F2-4A9F-BE78-39C150DA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C229F5-D598-4BC4-8DDB-2E9F68BB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A269E4-8083-472E-96C7-B4DDF523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135D91-FFEC-4464-9A73-81752B46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1CAC9D-B70B-4B81-9F03-D7FBA5EE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E9DA7-CE83-484B-B8E6-04D63BD9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BBF5A-5998-4144-8CD9-253D371C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4851E-842A-4D64-A2A0-48DD36FB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BE994-BF7B-4457-93BF-53063E7A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8DE-92C1-400F-823C-EF588D40515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5970E-E431-4853-8F08-15A40C69D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7FA37-4EE8-4609-A9DF-8981E8142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6C5F20-4451-48E0-A606-84AA05F9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11398"/>
              </p:ext>
            </p:extLst>
          </p:nvPr>
        </p:nvGraphicFramePr>
        <p:xfrm>
          <a:off x="3968720" y="806472"/>
          <a:ext cx="1801386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38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ID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registryCode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accountType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accountHolderName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commitmentPeriod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accountOpen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accountOpeningDate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accountClosingDate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companyRegistrationNumber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6390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D7648B3-4AA1-46B0-8BEA-771822E5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02397"/>
              </p:ext>
            </p:extLst>
          </p:nvPr>
        </p:nvGraphicFramePr>
        <p:xfrm>
          <a:off x="6421895" y="34426"/>
          <a:ext cx="1404032" cy="4382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032">
                  <a:extLst>
                    <a:ext uri="{9D8B030D-6E8A-4147-A177-3AD203B41FA5}">
                      <a16:colId xmlns:a16="http://schemas.microsoft.com/office/drawing/2014/main" val="1046283943"/>
                    </a:ext>
                  </a:extLst>
                </a:gridCol>
              </a:tblGrid>
              <a:tr h="2049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installations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19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84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>
                          <a:effectLst/>
                        </a:rPr>
                        <a:t>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60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installationName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292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activityCode</a:t>
                      </a: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51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045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addressMain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457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addressSecondary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992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postalCode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42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city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73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countryCode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27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latitude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410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longitude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41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parentCompany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7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subsidiaryCompany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999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permitDateEntry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775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permitDateExpiry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27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248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eprtrID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13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isAircraftOperator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0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designatorICAO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46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ec748_2009Code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942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94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monitoringFirstYear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628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monitoringExpiry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9486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A529F4A-BC29-469B-8C85-A630FAE45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07421"/>
              </p:ext>
            </p:extLst>
          </p:nvPr>
        </p:nvGraphicFramePr>
        <p:xfrm>
          <a:off x="8545303" y="236225"/>
          <a:ext cx="1260847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847">
                  <a:extLst>
                    <a:ext uri="{9D8B030D-6E8A-4147-A177-3AD203B41FA5}">
                      <a16:colId xmlns:a16="http://schemas.microsoft.com/office/drawing/2014/main" val="7518068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2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installationID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97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45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phase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16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year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77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verified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95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surrendered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10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allocated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20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allocatedNewEntrance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4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allocated10c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68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complianceCode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55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verifiedUpdated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54773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987AF88-5F95-47F0-BE73-DB8F7430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90201"/>
              </p:ext>
            </p:extLst>
          </p:nvPr>
        </p:nvGraphicFramePr>
        <p:xfrm>
          <a:off x="537174" y="510540"/>
          <a:ext cx="22606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1018335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transactions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2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transactionID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0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transactionDate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5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transactionTypeMainCode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transactionTypeSupplementaryCode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27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transferringAccountID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4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acquiringAccountID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6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numberUnits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8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unitType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originatingRegistryCode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9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orginalCommitmentPeriod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86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applicableCommitmentPeriod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40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LULUCFActivity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82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projectID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3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track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50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expiryDate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627648"/>
                  </a:ext>
                </a:extLst>
              </a:tr>
            </a:tbl>
          </a:graphicData>
        </a:graphic>
      </p:graphicFrame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152515AC-D757-4CC3-8495-6EE0FA7A9E33}"/>
              </a:ext>
            </a:extLst>
          </p:cNvPr>
          <p:cNvCxnSpPr>
            <a:cxnSpLocks/>
          </p:cNvCxnSpPr>
          <p:nvPr/>
        </p:nvCxnSpPr>
        <p:spPr>
          <a:xfrm flipV="1">
            <a:off x="2797774" y="1103586"/>
            <a:ext cx="1170946" cy="63692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9081C84-D237-46BB-B421-B3317E54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21419"/>
              </p:ext>
            </p:extLst>
          </p:nvPr>
        </p:nvGraphicFramePr>
        <p:xfrm>
          <a:off x="563880" y="195867"/>
          <a:ext cx="2540359" cy="2805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359">
                  <a:extLst>
                    <a:ext uri="{9D8B030D-6E8A-4147-A177-3AD203B41FA5}">
                      <a16:colId xmlns:a16="http://schemas.microsoft.com/office/drawing/2014/main" val="101833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 err="1">
                          <a:effectLst/>
                        </a:rPr>
                        <a:t>transaction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3437"/>
                  </a:ext>
                </a:extLst>
              </a:tr>
              <a:tr h="25646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2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0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5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transactionTypeMain_id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transactionTypeSupplementary_id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27602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transferringAccount_id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4731"/>
                  </a:ext>
                </a:extLst>
              </a:tr>
              <a:tr h="21251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acquiringAccount_id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623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unitType_id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8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project_id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amount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914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2FEB229-0BE5-48BE-9EDD-FCD65B74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42923"/>
              </p:ext>
            </p:extLst>
          </p:nvPr>
        </p:nvGraphicFramePr>
        <p:xfrm>
          <a:off x="3537071" y="197298"/>
          <a:ext cx="2266366" cy="340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name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registry_id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351302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accountHolder_id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accountType_id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isOpen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openingDate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closingDate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commitmentPeriod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companyRegistrationNumber</a:t>
                      </a:r>
                      <a:r>
                        <a:rPr lang="de-DE" sz="1200" u="none" strike="noStrike" dirty="0">
                          <a:effectLst/>
                        </a:rPr>
                        <a:t>  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6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isRegisteredEutl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17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7795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1F5C917-5042-44C2-ACDB-AB0D8C53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02906"/>
              </p:ext>
            </p:extLst>
          </p:nvPr>
        </p:nvGraphicFramePr>
        <p:xfrm>
          <a:off x="6236270" y="195867"/>
          <a:ext cx="1841678" cy="458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678">
                  <a:extLst>
                    <a:ext uri="{9D8B030D-6E8A-4147-A177-3AD203B41FA5}">
                      <a16:colId xmlns:a16="http://schemas.microsoft.com/office/drawing/2014/main" val="1046283943"/>
                    </a:ext>
                  </a:extLst>
                </a:gridCol>
              </a:tblGrid>
              <a:tr h="2049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 err="1">
                          <a:effectLst/>
                        </a:rPr>
                        <a:t>installation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19367"/>
                  </a:ext>
                </a:extLst>
              </a:tr>
              <a:tr h="1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84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60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registry_id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292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activity_id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51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parentCompany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457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subsidiaryCompany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992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permitID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42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permitDateEntry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27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248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addressSecondary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13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0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46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country_id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942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latitudeGoogle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94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longitudeGoogle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065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nace_id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760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entitlement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60377"/>
                  </a:ext>
                </a:extLst>
              </a:tr>
            </a:tbl>
          </a:graphicData>
        </a:graphic>
      </p:graphicFrame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0D439F3-B9FD-4128-B879-51B6D43AC414}"/>
              </a:ext>
            </a:extLst>
          </p:cNvPr>
          <p:cNvCxnSpPr>
            <a:cxnSpLocks/>
          </p:cNvCxnSpPr>
          <p:nvPr/>
        </p:nvCxnSpPr>
        <p:spPr>
          <a:xfrm flipH="1">
            <a:off x="3104238" y="585989"/>
            <a:ext cx="432833" cy="1545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EE8E0A-4E64-4875-8EFF-C327881DFF2F}"/>
              </a:ext>
            </a:extLst>
          </p:cNvPr>
          <p:cNvCxnSpPr>
            <a:cxnSpLocks/>
          </p:cNvCxnSpPr>
          <p:nvPr/>
        </p:nvCxnSpPr>
        <p:spPr>
          <a:xfrm flipH="1">
            <a:off x="5803437" y="585989"/>
            <a:ext cx="432833" cy="2843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01708728-4F1D-423C-910D-D10E0E64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97125"/>
              </p:ext>
            </p:extLst>
          </p:nvPr>
        </p:nvGraphicFramePr>
        <p:xfrm>
          <a:off x="563878" y="3206126"/>
          <a:ext cx="2540359" cy="2049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359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holder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name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addressSecondary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country_id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5F32A46-882E-4DBB-92A5-9B1642B8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9709"/>
              </p:ext>
            </p:extLst>
          </p:nvPr>
        </p:nvGraphicFramePr>
        <p:xfrm>
          <a:off x="8653498" y="205168"/>
          <a:ext cx="2266366" cy="2560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year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compliance_id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allocatedFree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allocatedNewEntrance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allocated10c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verified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surrendered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17820"/>
                  </a:ext>
                </a:extLst>
              </a:tr>
            </a:tbl>
          </a:graphicData>
        </a:graphic>
      </p:graphicFrame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B89D3AA-EA40-41FC-9D90-309F0ECE5338}"/>
              </a:ext>
            </a:extLst>
          </p:cNvPr>
          <p:cNvCxnSpPr>
            <a:cxnSpLocks/>
          </p:cNvCxnSpPr>
          <p:nvPr/>
        </p:nvCxnSpPr>
        <p:spPr>
          <a:xfrm flipH="1">
            <a:off x="8077948" y="585989"/>
            <a:ext cx="575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C1583936-02D5-4699-ADE3-CF708404B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26833"/>
              </p:ext>
            </p:extLst>
          </p:nvPr>
        </p:nvGraphicFramePr>
        <p:xfrm>
          <a:off x="8653498" y="3001135"/>
          <a:ext cx="2266366" cy="2050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surrender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unitType_id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originatingRegistry_id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</a:tbl>
          </a:graphicData>
        </a:graphic>
      </p:graphicFrame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FA364E-0682-42AC-9592-73090B078470}"/>
              </a:ext>
            </a:extLst>
          </p:cNvPr>
          <p:cNvCxnSpPr>
            <a:cxnSpLocks/>
          </p:cNvCxnSpPr>
          <p:nvPr/>
        </p:nvCxnSpPr>
        <p:spPr>
          <a:xfrm flipH="1" flipV="1">
            <a:off x="8077948" y="669809"/>
            <a:ext cx="575550" cy="2759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CED01F6-936D-4374-A061-B2E88ECE93BC}"/>
              </a:ext>
            </a:extLst>
          </p:cNvPr>
          <p:cNvCxnSpPr>
            <a:cxnSpLocks/>
          </p:cNvCxnSpPr>
          <p:nvPr/>
        </p:nvCxnSpPr>
        <p:spPr>
          <a:xfrm flipH="1">
            <a:off x="3104239" y="487680"/>
            <a:ext cx="432832" cy="13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9F09BB6-9780-4C30-9EA7-7263B7E6A89B}"/>
              </a:ext>
            </a:extLst>
          </p:cNvPr>
          <p:cNvCxnSpPr>
            <a:cxnSpLocks/>
          </p:cNvCxnSpPr>
          <p:nvPr/>
        </p:nvCxnSpPr>
        <p:spPr>
          <a:xfrm flipH="1">
            <a:off x="3104237" y="1364029"/>
            <a:ext cx="432832" cy="2089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3DFC7FE-3878-4A33-834A-AAFFB87710F1}"/>
              </a:ext>
            </a:extLst>
          </p:cNvPr>
          <p:cNvSpPr txBox="1"/>
          <p:nvPr/>
        </p:nvSpPr>
        <p:spPr>
          <a:xfrm>
            <a:off x="4720107" y="4783707"/>
            <a:ext cx="76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5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9081C84-D237-46BB-B421-B3317E549A22}"/>
              </a:ext>
            </a:extLst>
          </p:cNvPr>
          <p:cNvGraphicFramePr>
            <a:graphicFrameLocks noGrp="1"/>
          </p:cNvGraphicFramePr>
          <p:nvPr/>
        </p:nvGraphicFramePr>
        <p:xfrm>
          <a:off x="563880" y="195867"/>
          <a:ext cx="2540359" cy="2805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359">
                  <a:extLst>
                    <a:ext uri="{9D8B030D-6E8A-4147-A177-3AD203B41FA5}">
                      <a16:colId xmlns:a16="http://schemas.microsoft.com/office/drawing/2014/main" val="101833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 err="1">
                          <a:effectLst/>
                        </a:rPr>
                        <a:t>transaction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3437"/>
                  </a:ext>
                </a:extLst>
              </a:tr>
              <a:tr h="25646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2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0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5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transactionTypeMain_id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transactionTypeSupplementary_id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27602"/>
                  </a:ext>
                </a:extLst>
              </a:tr>
              <a:tr h="228185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transferringAccount_id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4731"/>
                  </a:ext>
                </a:extLst>
              </a:tr>
              <a:tr h="21251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acquiringAccount_id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623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unitType_id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8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project_id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amount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914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2FEB229-0BE5-48BE-9EDD-FCD65B740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11072"/>
              </p:ext>
            </p:extLst>
          </p:nvPr>
        </p:nvGraphicFramePr>
        <p:xfrm>
          <a:off x="3537071" y="197298"/>
          <a:ext cx="2266366" cy="3316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name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registry_id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5781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accountHolder_id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accountType_id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isOpen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openingDate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closingDate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commitmentPeriod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companyRegistrationNumber</a:t>
                      </a:r>
                      <a:r>
                        <a:rPr lang="de-DE" sz="1200" u="none" strike="noStrike" dirty="0">
                          <a:effectLst/>
                        </a:rPr>
                        <a:t>  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6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isRegisteredEutl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17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7795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1F5C917-5042-44C2-ACDB-AB0D8C53535A}"/>
              </a:ext>
            </a:extLst>
          </p:cNvPr>
          <p:cNvGraphicFramePr>
            <a:graphicFrameLocks noGrp="1"/>
          </p:cNvGraphicFramePr>
          <p:nvPr/>
        </p:nvGraphicFramePr>
        <p:xfrm>
          <a:off x="6236270" y="195867"/>
          <a:ext cx="1841678" cy="458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678">
                  <a:extLst>
                    <a:ext uri="{9D8B030D-6E8A-4147-A177-3AD203B41FA5}">
                      <a16:colId xmlns:a16="http://schemas.microsoft.com/office/drawing/2014/main" val="1046283943"/>
                    </a:ext>
                  </a:extLst>
                </a:gridCol>
              </a:tblGrid>
              <a:tr h="2049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 err="1">
                          <a:effectLst/>
                        </a:rPr>
                        <a:t>installation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19367"/>
                  </a:ext>
                </a:extLst>
              </a:tr>
              <a:tr h="1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84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60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registry_id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292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activity_id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51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parentCompany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457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subsidiaryCompany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992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permitID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42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permitDateEntry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27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248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addressSecondary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13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0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46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country_id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942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latitudeGoogle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94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longitudeGoogle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065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nace_id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760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entitlement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60377"/>
                  </a:ext>
                </a:extLst>
              </a:tr>
            </a:tbl>
          </a:graphicData>
        </a:graphic>
      </p:graphicFrame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0D439F3-B9FD-4128-B879-51B6D43AC414}"/>
              </a:ext>
            </a:extLst>
          </p:cNvPr>
          <p:cNvCxnSpPr>
            <a:cxnSpLocks/>
          </p:cNvCxnSpPr>
          <p:nvPr/>
        </p:nvCxnSpPr>
        <p:spPr>
          <a:xfrm flipH="1">
            <a:off x="3104238" y="585989"/>
            <a:ext cx="432833" cy="1545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EE8E0A-4E64-4875-8EFF-C327881DFF2F}"/>
              </a:ext>
            </a:extLst>
          </p:cNvPr>
          <p:cNvCxnSpPr>
            <a:cxnSpLocks/>
          </p:cNvCxnSpPr>
          <p:nvPr/>
        </p:nvCxnSpPr>
        <p:spPr>
          <a:xfrm flipH="1">
            <a:off x="5803437" y="585989"/>
            <a:ext cx="432833" cy="2843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01708728-4F1D-423C-910D-D10E0E647C6F}"/>
              </a:ext>
            </a:extLst>
          </p:cNvPr>
          <p:cNvGraphicFramePr>
            <a:graphicFrameLocks noGrp="1"/>
          </p:cNvGraphicFramePr>
          <p:nvPr/>
        </p:nvGraphicFramePr>
        <p:xfrm>
          <a:off x="563878" y="3206126"/>
          <a:ext cx="2540359" cy="2049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359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holder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name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addressSecondary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country_id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5F32A46-882E-4DBB-92A5-9B1642B83935}"/>
              </a:ext>
            </a:extLst>
          </p:cNvPr>
          <p:cNvGraphicFramePr>
            <a:graphicFrameLocks noGrp="1"/>
          </p:cNvGraphicFramePr>
          <p:nvPr/>
        </p:nvGraphicFramePr>
        <p:xfrm>
          <a:off x="8653498" y="205168"/>
          <a:ext cx="2266366" cy="2560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year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compliance_id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allocatedFree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allocatedNewEntrance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allocated10c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verified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surrendered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17820"/>
                  </a:ext>
                </a:extLst>
              </a:tr>
            </a:tbl>
          </a:graphicData>
        </a:graphic>
      </p:graphicFrame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B89D3AA-EA40-41FC-9D90-309F0ECE5338}"/>
              </a:ext>
            </a:extLst>
          </p:cNvPr>
          <p:cNvCxnSpPr>
            <a:cxnSpLocks/>
          </p:cNvCxnSpPr>
          <p:nvPr/>
        </p:nvCxnSpPr>
        <p:spPr>
          <a:xfrm flipH="1">
            <a:off x="8077948" y="585989"/>
            <a:ext cx="575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C1583936-02D5-4699-ADE3-CF708404B955}"/>
              </a:ext>
            </a:extLst>
          </p:cNvPr>
          <p:cNvGraphicFramePr>
            <a:graphicFrameLocks noGrp="1"/>
          </p:cNvGraphicFramePr>
          <p:nvPr/>
        </p:nvGraphicFramePr>
        <p:xfrm>
          <a:off x="8653498" y="3001135"/>
          <a:ext cx="2266366" cy="2050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36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surrender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266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unitType_id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originatingRegistry_id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</a:tbl>
          </a:graphicData>
        </a:graphic>
      </p:graphicFrame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FA364E-0682-42AC-9592-73090B078470}"/>
              </a:ext>
            </a:extLst>
          </p:cNvPr>
          <p:cNvCxnSpPr>
            <a:cxnSpLocks/>
          </p:cNvCxnSpPr>
          <p:nvPr/>
        </p:nvCxnSpPr>
        <p:spPr>
          <a:xfrm flipH="1" flipV="1">
            <a:off x="8077948" y="669809"/>
            <a:ext cx="575550" cy="2759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CED01F6-936D-4374-A061-B2E88ECE93BC}"/>
              </a:ext>
            </a:extLst>
          </p:cNvPr>
          <p:cNvCxnSpPr>
            <a:cxnSpLocks/>
          </p:cNvCxnSpPr>
          <p:nvPr/>
        </p:nvCxnSpPr>
        <p:spPr>
          <a:xfrm flipH="1">
            <a:off x="3104239" y="487680"/>
            <a:ext cx="432832" cy="13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9F09BB6-9780-4C30-9EA7-7263B7E6A89B}"/>
              </a:ext>
            </a:extLst>
          </p:cNvPr>
          <p:cNvCxnSpPr>
            <a:cxnSpLocks/>
          </p:cNvCxnSpPr>
          <p:nvPr/>
        </p:nvCxnSpPr>
        <p:spPr>
          <a:xfrm flipH="1">
            <a:off x="3104237" y="1364029"/>
            <a:ext cx="432832" cy="2089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3DFC7FE-3878-4A33-834A-AAFFB87710F1}"/>
              </a:ext>
            </a:extLst>
          </p:cNvPr>
          <p:cNvSpPr txBox="1"/>
          <p:nvPr/>
        </p:nvSpPr>
        <p:spPr>
          <a:xfrm rot="17289468">
            <a:off x="3038122" y="840212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N:1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F58C023-70DF-4A37-BCD6-D8EEF90923D4}"/>
              </a:ext>
            </a:extLst>
          </p:cNvPr>
          <p:cNvSpPr txBox="1"/>
          <p:nvPr/>
        </p:nvSpPr>
        <p:spPr>
          <a:xfrm rot="16909422">
            <a:off x="3165375" y="2341672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1:N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A1486C-05ED-48BB-AA42-E77A50353749}"/>
              </a:ext>
            </a:extLst>
          </p:cNvPr>
          <p:cNvSpPr txBox="1"/>
          <p:nvPr/>
        </p:nvSpPr>
        <p:spPr>
          <a:xfrm rot="16909422">
            <a:off x="5758181" y="1331438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N:1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D3A254-BB8F-42EE-9E15-C6E9E11DFD45}"/>
              </a:ext>
            </a:extLst>
          </p:cNvPr>
          <p:cNvSpPr txBox="1"/>
          <p:nvPr/>
        </p:nvSpPr>
        <p:spPr>
          <a:xfrm>
            <a:off x="8134744" y="320122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1:N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80F288-3C58-42E4-A796-AA520E9B1106}"/>
              </a:ext>
            </a:extLst>
          </p:cNvPr>
          <p:cNvSpPr txBox="1"/>
          <p:nvPr/>
        </p:nvSpPr>
        <p:spPr>
          <a:xfrm rot="4647960">
            <a:off x="8134743" y="1365090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1:N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2F888EE-B6F1-44DE-A67C-C6C48C657C9F}"/>
              </a:ext>
            </a:extLst>
          </p:cNvPr>
          <p:cNvSpPr txBox="1"/>
          <p:nvPr/>
        </p:nvSpPr>
        <p:spPr>
          <a:xfrm rot="17203867">
            <a:off x="3186137" y="1184301"/>
            <a:ext cx="4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N:1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89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A7B5459-8815-479A-AA73-4328FAABF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75" t="40027" r="12722" b="17021"/>
          <a:stretch/>
        </p:blipFill>
        <p:spPr>
          <a:xfrm>
            <a:off x="2833352" y="199622"/>
            <a:ext cx="6117466" cy="61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2D3CFAC-6E2E-4516-A362-FAA152952CE5}"/>
              </a:ext>
            </a:extLst>
          </p:cNvPr>
          <p:cNvSpPr/>
          <p:nvPr/>
        </p:nvSpPr>
        <p:spPr>
          <a:xfrm>
            <a:off x="1999786" y="646767"/>
            <a:ext cx="7798420" cy="61108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C020C-0D67-4205-9327-6059CDCB56E9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683076-A882-4DE9-B60F-00E4E33D3A3D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E42D8E-A174-47DA-9995-76BB7B836890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A923425-57E3-4931-B508-9AF9567F848C}"/>
              </a:ext>
            </a:extLst>
          </p:cNvPr>
          <p:cNvGrpSpPr/>
          <p:nvPr/>
        </p:nvGrpSpPr>
        <p:grpSpPr>
          <a:xfrm>
            <a:off x="5151010" y="5340374"/>
            <a:ext cx="1443131" cy="1229612"/>
            <a:chOff x="4827040" y="3844642"/>
            <a:chExt cx="1443131" cy="122961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831986D-CF19-46D3-8667-19831234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D20B7-580C-456C-A3D1-FFE23EF66EA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Installations</a:t>
              </a:r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C30C0A6F-7355-40E2-A6E4-96FA01C3DCD8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Accounts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C505E86-BB38-464B-A2B9-7E9EB4564306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759F1D81-D184-40D6-964A-FD37EBA5190E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90ECD7A-0371-4DEE-873F-5F77A22E460A}"/>
              </a:ext>
            </a:extLst>
          </p:cNvPr>
          <p:cNvSpPr/>
          <p:nvPr/>
        </p:nvSpPr>
        <p:spPr>
          <a:xfrm>
            <a:off x="7067076" y="904360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E11CF9-3370-4FDD-8512-C9CB310AAC0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431152C9-86DC-40F8-A9CF-354439F24D92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08D4A41-4959-4511-B086-EE27B9320E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1148" y="4406932"/>
            <a:ext cx="0" cy="933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3150E09-97D9-4A4B-B252-22165F197CA4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732F0B-E3DF-4A07-9AFD-1B037AC7A9A4}"/>
              </a:ext>
            </a:extLst>
          </p:cNvPr>
          <p:cNvSpPr/>
          <p:nvPr/>
        </p:nvSpPr>
        <p:spPr>
          <a:xfrm>
            <a:off x="2827042" y="904359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89052B-BB1F-487E-ADEA-BCEE0B37BEF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909114" y="1450369"/>
            <a:ext cx="0" cy="5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7B11BE7-26F4-44C2-88E9-9E645F65D811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31C928C-D48C-4475-A244-18276E776779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B20D928-EC56-42C3-B9C6-92B05D56D6FA}"/>
              </a:ext>
            </a:extLst>
          </p:cNvPr>
          <p:cNvCxnSpPr>
            <a:cxnSpLocks/>
            <a:stCxn id="28" idx="0"/>
            <a:endCxn id="7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023F59-C740-44E4-91EF-E95DD9DEF94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669080" y="1450368"/>
            <a:ext cx="0" cy="54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893E59C-FC83-4EAA-BDEA-B8FA346624FA}"/>
              </a:ext>
            </a:extLst>
          </p:cNvPr>
          <p:cNvSpPr/>
          <p:nvPr/>
        </p:nvSpPr>
        <p:spPr>
          <a:xfrm>
            <a:off x="2806799" y="4873653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F6A988E-32D6-44FF-9B76-830FBA7250C3}"/>
              </a:ext>
            </a:extLst>
          </p:cNvPr>
          <p:cNvCxnSpPr>
            <a:cxnSpLocks/>
            <a:stCxn id="51" idx="0"/>
            <a:endCxn id="4" idx="3"/>
          </p:cNvCxnSpPr>
          <p:nvPr/>
        </p:nvCxnSpPr>
        <p:spPr>
          <a:xfrm flipV="1">
            <a:off x="3648837" y="4281782"/>
            <a:ext cx="1388222" cy="591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7FED2DE-87B8-4D11-84E5-7EAA8EBEB6D8}"/>
              </a:ext>
            </a:extLst>
          </p:cNvPr>
          <p:cNvSpPr/>
          <p:nvPr/>
        </p:nvSpPr>
        <p:spPr>
          <a:xfrm>
            <a:off x="174578" y="4793388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E28E1872-7299-4CF8-B5C4-6FD5D7687767}"/>
              </a:ext>
            </a:extLst>
          </p:cNvPr>
          <p:cNvSpPr/>
          <p:nvPr/>
        </p:nvSpPr>
        <p:spPr>
          <a:xfrm>
            <a:off x="187311" y="1542362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F895086-A8DD-452F-A5FE-EC8785F37CAB}"/>
              </a:ext>
            </a:extLst>
          </p:cNvPr>
          <p:cNvSpPr/>
          <p:nvPr/>
        </p:nvSpPr>
        <p:spPr>
          <a:xfrm>
            <a:off x="10296229" y="2870807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Authorities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7729C1-F0E0-4F20-A183-2DFCDE9F3378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 flipV="1">
            <a:off x="8751151" y="1177365"/>
            <a:ext cx="1545078" cy="20688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B7E0937-F515-4114-96E7-34FDD8765370}"/>
              </a:ext>
            </a:extLst>
          </p:cNvPr>
          <p:cNvCxnSpPr>
            <a:cxnSpLocks/>
            <a:stCxn id="61" idx="1"/>
            <a:endCxn id="9" idx="3"/>
          </p:cNvCxnSpPr>
          <p:nvPr/>
        </p:nvCxnSpPr>
        <p:spPr>
          <a:xfrm flipH="1">
            <a:off x="9575618" y="3246232"/>
            <a:ext cx="720611" cy="7601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6E9ADB7-E220-4993-B21D-58501E62E6A7}"/>
              </a:ext>
            </a:extLst>
          </p:cNvPr>
          <p:cNvCxnSpPr>
            <a:cxnSpLocks/>
            <a:stCxn id="59" idx="3"/>
            <a:endCxn id="2" idx="1"/>
          </p:cNvCxnSpPr>
          <p:nvPr/>
        </p:nvCxnSpPr>
        <p:spPr>
          <a:xfrm flipV="1">
            <a:off x="1889663" y="1177364"/>
            <a:ext cx="937379" cy="74042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852B2D7C-A586-4766-9479-812588472A8F}"/>
              </a:ext>
            </a:extLst>
          </p:cNvPr>
          <p:cNvCxnSpPr>
            <a:cxnSpLocks/>
            <a:stCxn id="59" idx="3"/>
            <a:endCxn id="28" idx="0"/>
          </p:cNvCxnSpPr>
          <p:nvPr/>
        </p:nvCxnSpPr>
        <p:spPr>
          <a:xfrm>
            <a:off x="1889663" y="1917787"/>
            <a:ext cx="1100937" cy="18155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4C50658-0D37-422B-873D-B93326EC8F81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1876930" y="5168813"/>
            <a:ext cx="929869" cy="456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E19988F-83DD-43EA-8807-44F366AE4114}"/>
              </a:ext>
            </a:extLst>
          </p:cNvPr>
          <p:cNvSpPr txBox="1"/>
          <p:nvPr/>
        </p:nvSpPr>
        <p:spPr>
          <a:xfrm>
            <a:off x="4381297" y="300261"/>
            <a:ext cx="35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European Union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24504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2D3CFAC-6E2E-4516-A362-FAA152952CE5}"/>
              </a:ext>
            </a:extLst>
          </p:cNvPr>
          <p:cNvSpPr/>
          <p:nvPr/>
        </p:nvSpPr>
        <p:spPr>
          <a:xfrm>
            <a:off x="1999786" y="1747024"/>
            <a:ext cx="7798420" cy="4668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C020C-0D67-4205-9327-6059CDCB56E9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683076-A882-4DE9-B60F-00E4E33D3A3D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E42D8E-A174-47DA-9995-76BB7B836890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A923425-57E3-4931-B508-9AF9567F848C}"/>
              </a:ext>
            </a:extLst>
          </p:cNvPr>
          <p:cNvGrpSpPr/>
          <p:nvPr/>
        </p:nvGrpSpPr>
        <p:grpSpPr>
          <a:xfrm>
            <a:off x="5151010" y="5045286"/>
            <a:ext cx="1443131" cy="1229612"/>
            <a:chOff x="4827040" y="3844642"/>
            <a:chExt cx="1443131" cy="122961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831986D-CF19-46D3-8667-19831234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D20B7-580C-456C-A3D1-FFE23EF66EA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</a:t>
              </a:r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C30C0A6F-7355-40E2-A6E4-96FA01C3DCD8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C505E86-BB38-464B-A2B9-7E9EB4564306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759F1D81-D184-40D6-964A-FD37EBA5190E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E11CF9-3370-4FDD-8512-C9CB310AAC0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431152C9-86DC-40F8-A9CF-354439F24D92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08D4A41-4959-4511-B086-EE27B9320E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1148" y="4406932"/>
            <a:ext cx="0" cy="638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3150E09-97D9-4A4B-B252-22165F197CA4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7B11BE7-26F4-44C2-88E9-9E645F65D811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31C928C-D48C-4475-A244-18276E776779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B20D928-EC56-42C3-B9C6-92B05D56D6FA}"/>
              </a:ext>
            </a:extLst>
          </p:cNvPr>
          <p:cNvCxnSpPr>
            <a:cxnSpLocks/>
            <a:stCxn id="28" idx="0"/>
            <a:endCxn id="7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7FED2DE-87B8-4D11-84E5-7EAA8EBEB6D8}"/>
              </a:ext>
            </a:extLst>
          </p:cNvPr>
          <p:cNvSpPr/>
          <p:nvPr/>
        </p:nvSpPr>
        <p:spPr>
          <a:xfrm>
            <a:off x="68654" y="4626909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F895086-A8DD-452F-A5FE-EC8785F37CAB}"/>
              </a:ext>
            </a:extLst>
          </p:cNvPr>
          <p:cNvSpPr/>
          <p:nvPr/>
        </p:nvSpPr>
        <p:spPr>
          <a:xfrm>
            <a:off x="10296229" y="2870807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Authority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B7E0937-F515-4114-96E7-34FDD8765370}"/>
              </a:ext>
            </a:extLst>
          </p:cNvPr>
          <p:cNvCxnSpPr>
            <a:cxnSpLocks/>
            <a:stCxn id="61" idx="1"/>
            <a:endCxn id="9" idx="3"/>
          </p:cNvCxnSpPr>
          <p:nvPr/>
        </p:nvCxnSpPr>
        <p:spPr>
          <a:xfrm flipH="1">
            <a:off x="9575618" y="3246232"/>
            <a:ext cx="720611" cy="7601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4C50658-0D37-422B-873D-B93326EC8F81}"/>
              </a:ext>
            </a:extLst>
          </p:cNvPr>
          <p:cNvCxnSpPr>
            <a:cxnSpLocks/>
            <a:stCxn id="57" idx="3"/>
            <a:endCxn id="28" idx="2"/>
          </p:cNvCxnSpPr>
          <p:nvPr/>
        </p:nvCxnSpPr>
        <p:spPr>
          <a:xfrm flipV="1">
            <a:off x="1771006" y="4279365"/>
            <a:ext cx="1219594" cy="7229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E19988F-83DD-43EA-8807-44F366AE4114}"/>
              </a:ext>
            </a:extLst>
          </p:cNvPr>
          <p:cNvSpPr txBox="1"/>
          <p:nvPr/>
        </p:nvSpPr>
        <p:spPr>
          <a:xfrm>
            <a:off x="4496441" y="1238385"/>
            <a:ext cx="35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European Union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419713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630CC45-D480-40ED-A970-B02F55EBFA1A}"/>
              </a:ext>
            </a:extLst>
          </p:cNvPr>
          <p:cNvSpPr/>
          <p:nvPr/>
        </p:nvSpPr>
        <p:spPr>
          <a:xfrm>
            <a:off x="1999786" y="1747024"/>
            <a:ext cx="7798420" cy="4668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235E4D7-E3A2-45E5-B89E-53002FC50A20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7408DA-CD58-4267-A4EB-57BD3596EAC3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B36857-40D8-4E4C-997A-EDE58B3384BD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106F92-960F-4A67-B463-403BF14633F3}"/>
              </a:ext>
            </a:extLst>
          </p:cNvPr>
          <p:cNvGrpSpPr/>
          <p:nvPr/>
        </p:nvGrpSpPr>
        <p:grpSpPr>
          <a:xfrm>
            <a:off x="5151010" y="5045286"/>
            <a:ext cx="1443131" cy="1229612"/>
            <a:chOff x="4827040" y="3844642"/>
            <a:chExt cx="1443131" cy="1229612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85EFB22-F771-4316-964E-F8E0702F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B0F9DBB-BF96-40B4-B9F8-5490A5E2DFE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</a:t>
              </a:r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1A59F27F-1CE5-4E90-AB86-5D232935BB50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A15695D5-963C-4349-9479-46EF8BFDDCE8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9CE699F0-C7BA-4F92-B10E-EF386BE545CA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48E585-03F1-4C7B-9A18-1B13C0CDE22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834A75C7-3239-41FF-9730-1FDF20AFA074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C2C1D7-4318-4A3E-9BEE-137760374988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5811148" y="4406932"/>
            <a:ext cx="0" cy="638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7D68BCD-A76D-40FB-85E1-7B48938AD083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75E21B9-AE7E-414C-B26E-1935C5C13E9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6A59CA-DE96-489D-B821-5B2CE4B1F6C6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B7D4CD2-5545-40CE-A103-C42B7938CE6C}"/>
              </a:ext>
            </a:extLst>
          </p:cNvPr>
          <p:cNvCxnSpPr>
            <a:cxnSpLocks/>
            <a:stCxn id="18" idx="0"/>
            <a:endCxn id="6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2D3CFAC-6E2E-4516-A362-FAA152952CE5}"/>
              </a:ext>
            </a:extLst>
          </p:cNvPr>
          <p:cNvSpPr/>
          <p:nvPr/>
        </p:nvSpPr>
        <p:spPr>
          <a:xfrm>
            <a:off x="1999786" y="646767"/>
            <a:ext cx="7798420" cy="61108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C020C-0D67-4205-9327-6059CDCB56E9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683076-A882-4DE9-B60F-00E4E33D3A3D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E42D8E-A174-47DA-9995-76BB7B836890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A923425-57E3-4931-B508-9AF9567F848C}"/>
              </a:ext>
            </a:extLst>
          </p:cNvPr>
          <p:cNvGrpSpPr/>
          <p:nvPr/>
        </p:nvGrpSpPr>
        <p:grpSpPr>
          <a:xfrm>
            <a:off x="5151010" y="5340374"/>
            <a:ext cx="1443131" cy="1229612"/>
            <a:chOff x="4827040" y="3844642"/>
            <a:chExt cx="1443131" cy="122961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831986D-CF19-46D3-8667-19831234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D20B7-580C-456C-A3D1-FFE23EF66EA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Installations</a:t>
              </a:r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C30C0A6F-7355-40E2-A6E4-96FA01C3DCD8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Accounts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C505E86-BB38-464B-A2B9-7E9EB4564306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759F1D81-D184-40D6-964A-FD37EBA5190E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90ECD7A-0371-4DEE-873F-5F77A22E460A}"/>
              </a:ext>
            </a:extLst>
          </p:cNvPr>
          <p:cNvSpPr/>
          <p:nvPr/>
        </p:nvSpPr>
        <p:spPr>
          <a:xfrm>
            <a:off x="7067076" y="904360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E11CF9-3370-4FDD-8512-C9CB310AAC0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431152C9-86DC-40F8-A9CF-354439F24D92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08D4A41-4959-4511-B086-EE27B9320E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1148" y="4406932"/>
            <a:ext cx="0" cy="933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3150E09-97D9-4A4B-B252-22165F197CA4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732F0B-E3DF-4A07-9AFD-1B037AC7A9A4}"/>
              </a:ext>
            </a:extLst>
          </p:cNvPr>
          <p:cNvSpPr/>
          <p:nvPr/>
        </p:nvSpPr>
        <p:spPr>
          <a:xfrm>
            <a:off x="2827042" y="904359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89052B-BB1F-487E-ADEA-BCEE0B37BEF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909114" y="1450369"/>
            <a:ext cx="0" cy="5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7B11BE7-26F4-44C2-88E9-9E645F65D811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31C928C-D48C-4475-A244-18276E776779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B20D928-EC56-42C3-B9C6-92B05D56D6FA}"/>
              </a:ext>
            </a:extLst>
          </p:cNvPr>
          <p:cNvCxnSpPr>
            <a:cxnSpLocks/>
            <a:stCxn id="28" idx="0"/>
            <a:endCxn id="7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023F59-C740-44E4-91EF-E95DD9DEF94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669080" y="1450368"/>
            <a:ext cx="0" cy="54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893E59C-FC83-4EAA-BDEA-B8FA346624FA}"/>
              </a:ext>
            </a:extLst>
          </p:cNvPr>
          <p:cNvSpPr/>
          <p:nvPr/>
        </p:nvSpPr>
        <p:spPr>
          <a:xfrm>
            <a:off x="2806799" y="4873653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F6A988E-32D6-44FF-9B76-830FBA7250C3}"/>
              </a:ext>
            </a:extLst>
          </p:cNvPr>
          <p:cNvCxnSpPr>
            <a:cxnSpLocks/>
            <a:stCxn id="51" idx="0"/>
            <a:endCxn id="4" idx="3"/>
          </p:cNvCxnSpPr>
          <p:nvPr/>
        </p:nvCxnSpPr>
        <p:spPr>
          <a:xfrm flipV="1">
            <a:off x="3648837" y="4281782"/>
            <a:ext cx="1388222" cy="591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7FED2DE-87B8-4D11-84E5-7EAA8EBEB6D8}"/>
              </a:ext>
            </a:extLst>
          </p:cNvPr>
          <p:cNvSpPr/>
          <p:nvPr/>
        </p:nvSpPr>
        <p:spPr>
          <a:xfrm>
            <a:off x="174578" y="4793388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E28E1872-7299-4CF8-B5C4-6FD5D7687767}"/>
              </a:ext>
            </a:extLst>
          </p:cNvPr>
          <p:cNvSpPr/>
          <p:nvPr/>
        </p:nvSpPr>
        <p:spPr>
          <a:xfrm>
            <a:off x="187311" y="1542362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F895086-A8DD-452F-A5FE-EC8785F37CAB}"/>
              </a:ext>
            </a:extLst>
          </p:cNvPr>
          <p:cNvSpPr/>
          <p:nvPr/>
        </p:nvSpPr>
        <p:spPr>
          <a:xfrm>
            <a:off x="10296229" y="2870807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Authorities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7729C1-F0E0-4F20-A183-2DFCDE9F3378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 flipV="1">
            <a:off x="8751151" y="1177365"/>
            <a:ext cx="1545078" cy="20688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B7E0937-F515-4114-96E7-34FDD8765370}"/>
              </a:ext>
            </a:extLst>
          </p:cNvPr>
          <p:cNvCxnSpPr>
            <a:cxnSpLocks/>
            <a:stCxn id="61" idx="1"/>
            <a:endCxn id="9" idx="3"/>
          </p:cNvCxnSpPr>
          <p:nvPr/>
        </p:nvCxnSpPr>
        <p:spPr>
          <a:xfrm flipH="1">
            <a:off x="9575618" y="3246232"/>
            <a:ext cx="720611" cy="7601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6E9ADB7-E220-4993-B21D-58501E62E6A7}"/>
              </a:ext>
            </a:extLst>
          </p:cNvPr>
          <p:cNvCxnSpPr>
            <a:cxnSpLocks/>
            <a:stCxn id="59" idx="3"/>
            <a:endCxn id="2" idx="1"/>
          </p:cNvCxnSpPr>
          <p:nvPr/>
        </p:nvCxnSpPr>
        <p:spPr>
          <a:xfrm flipV="1">
            <a:off x="1889663" y="1177364"/>
            <a:ext cx="937379" cy="74042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852B2D7C-A586-4766-9479-812588472A8F}"/>
              </a:ext>
            </a:extLst>
          </p:cNvPr>
          <p:cNvCxnSpPr>
            <a:cxnSpLocks/>
            <a:stCxn id="59" idx="3"/>
            <a:endCxn id="28" idx="0"/>
          </p:cNvCxnSpPr>
          <p:nvPr/>
        </p:nvCxnSpPr>
        <p:spPr>
          <a:xfrm>
            <a:off x="1889663" y="1917787"/>
            <a:ext cx="1100937" cy="18155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4C50658-0D37-422B-873D-B93326EC8F81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1876930" y="5168813"/>
            <a:ext cx="929869" cy="456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E19988F-83DD-43EA-8807-44F366AE4114}"/>
              </a:ext>
            </a:extLst>
          </p:cNvPr>
          <p:cNvSpPr txBox="1"/>
          <p:nvPr/>
        </p:nvSpPr>
        <p:spPr>
          <a:xfrm>
            <a:off x="4381297" y="300261"/>
            <a:ext cx="35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European Union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57611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253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Abrell Jan (abre)</dc:creator>
  <cp:lastModifiedBy>Jan A</cp:lastModifiedBy>
  <cp:revision>32</cp:revision>
  <dcterms:created xsi:type="dcterms:W3CDTF">2018-09-21T07:04:27Z</dcterms:created>
  <dcterms:modified xsi:type="dcterms:W3CDTF">2021-01-31T12:39:07Z</dcterms:modified>
</cp:coreProperties>
</file>