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6B9E5AE-FD35-4AEF-B7F1-98A54E1BF5F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1E1D3B-30D0-490D-A99A-76D444C3077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ECDFCF-26A4-4894-9307-C7C4CC9C6F08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8F25BC-5BA9-4E71-A32F-15F89D95462B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713712E-C838-4FD5-A5D5-BB0442D716B7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8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0720" cy="4779000"/>
            <a:chOff x="0" y="2076480"/>
            <a:chExt cx="11520720" cy="477900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5800" cy="47790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7840" cy="101016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2840" cy="428364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5840" cy="140256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0720" cy="5998320"/>
            <a:chOff x="0" y="857160"/>
            <a:chExt cx="11520720" cy="599832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6160" cy="59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6760" cy="126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3200" cy="537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760" cy="39420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0720" cy="5998320"/>
            <a:chOff x="0" y="857160"/>
            <a:chExt cx="11520720" cy="599832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6160" cy="59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6760" cy="126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3200" cy="537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760" cy="39420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857160"/>
            <a:ext cx="11520720" cy="5998320"/>
            <a:chOff x="0" y="857160"/>
            <a:chExt cx="11520720" cy="5998320"/>
          </a:xfrm>
        </p:grpSpPr>
        <p:sp>
          <p:nvSpPr>
            <p:cNvPr id="132" name="CustomShape 2"/>
            <p:cNvSpPr/>
            <p:nvPr/>
          </p:nvSpPr>
          <p:spPr>
            <a:xfrm>
              <a:off x="0" y="857160"/>
              <a:ext cx="10856160" cy="59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10171080" y="858240"/>
              <a:ext cx="1346760" cy="126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6527520" y="1478880"/>
              <a:ext cx="4993200" cy="537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5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760" cy="394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857160"/>
            <a:ext cx="11520720" cy="5998320"/>
            <a:chOff x="0" y="857160"/>
            <a:chExt cx="11520720" cy="5998320"/>
          </a:xfrm>
        </p:grpSpPr>
        <p:sp>
          <p:nvSpPr>
            <p:cNvPr id="176" name="CustomShape 2"/>
            <p:cNvSpPr/>
            <p:nvPr/>
          </p:nvSpPr>
          <p:spPr>
            <a:xfrm>
              <a:off x="0" y="857160"/>
              <a:ext cx="10856160" cy="59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10171080" y="858240"/>
              <a:ext cx="1346760" cy="1267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527520" y="1478880"/>
              <a:ext cx="4993200" cy="5376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760" cy="39420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1876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GB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08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143000" y="2571840"/>
            <a:ext cx="9903600" cy="35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89600" cy="396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981360" y="3867840"/>
            <a:ext cx="951876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</a:rPr>
              <a:t>Questions?</a:t>
            </a:r>
            <a:br/>
            <a:endParaRPr b="0" lang="en-GB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3600" cy="41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576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50120" cy="195012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4040" cy="163404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6600" cy="139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1480" cy="44938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38200" cy="451188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78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2200" cy="2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8208000" y="1678320"/>
            <a:ext cx="3238200" cy="451188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8748000" y="3982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9036000" y="4630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892000" y="5413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505000" y="5557320"/>
            <a:ext cx="1150200" cy="36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748000" y="2686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532000" y="3118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892000" y="5278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532000" y="1822320"/>
            <a:ext cx="1150200" cy="14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3519360" y="936000"/>
            <a:ext cx="35348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1960" cy="74196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1960" cy="7419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1960" cy="74196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1728000" y="2533680"/>
            <a:ext cx="636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1872000" y="4909680"/>
            <a:ext cx="13568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betting_ods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1906200" y="6349680"/>
            <a:ext cx="23688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df_full_premierleague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1960" cy="741960"/>
          </a:xfrm>
          <a:prstGeom prst="rect">
            <a:avLst/>
          </a:prstGeom>
          <a:ln>
            <a:noFill/>
          </a:ln>
        </p:spPr>
      </p:pic>
      <p:sp>
        <p:nvSpPr>
          <p:cNvPr id="255" name="CustomShape 13"/>
          <p:cNvSpPr/>
          <p:nvPr/>
        </p:nvSpPr>
        <p:spPr>
          <a:xfrm>
            <a:off x="1881360" y="3805920"/>
            <a:ext cx="1067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7480" cy="447480"/>
          </a:xfrm>
          <a:prstGeom prst="rect">
            <a:avLst/>
          </a:prstGeom>
          <a:ln>
            <a:noFill/>
          </a:ln>
        </p:spPr>
      </p:pic>
      <p:sp>
        <p:nvSpPr>
          <p:cNvPr id="257" name="CustomShape 14"/>
          <p:cNvSpPr/>
          <p:nvPr/>
        </p:nvSpPr>
        <p:spPr>
          <a:xfrm>
            <a:off x="3456000" y="4320000"/>
            <a:ext cx="193752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Insert into normalized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postgres schema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796000" y="3744000"/>
            <a:ext cx="1798200" cy="43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Ontop mappings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5480" cy="735480"/>
          </a:xfrm>
          <a:prstGeom prst="rect">
            <a:avLst/>
          </a:prstGeom>
          <a:ln>
            <a:noFill/>
          </a:ln>
        </p:spPr>
      </p:pic>
      <p:sp>
        <p:nvSpPr>
          <p:cNvPr id="264" name="CustomShape 20"/>
          <p:cNvSpPr/>
          <p:nvPr/>
        </p:nvSpPr>
        <p:spPr>
          <a:xfrm>
            <a:off x="1152000" y="1584000"/>
            <a:ext cx="4102200" cy="5182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1"/>
          <p:cNvSpPr/>
          <p:nvPr/>
        </p:nvSpPr>
        <p:spPr>
          <a:xfrm>
            <a:off x="8925120" y="6408000"/>
            <a:ext cx="2269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https://github.com/GreenfishK/SAIKS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9"/>
          <a:stretch/>
        </p:blipFill>
        <p:spPr>
          <a:xfrm>
            <a:off x="8209080" y="6264000"/>
            <a:ext cx="537840" cy="53784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10"/>
          <a:stretch/>
        </p:blipFill>
        <p:spPr>
          <a:xfrm>
            <a:off x="4752000" y="3744000"/>
            <a:ext cx="476280" cy="491040"/>
          </a:xfrm>
          <a:prstGeom prst="rect">
            <a:avLst/>
          </a:prstGeom>
          <a:ln>
            <a:noFill/>
          </a:ln>
        </p:spPr>
      </p:pic>
      <p:sp>
        <p:nvSpPr>
          <p:cNvPr id="268" name="Line 22"/>
          <p:cNvSpPr/>
          <p:nvPr/>
        </p:nvSpPr>
        <p:spPr>
          <a:xfrm>
            <a:off x="4391280" y="4032000"/>
            <a:ext cx="360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3"/>
          <p:cNvSpPr/>
          <p:nvPr/>
        </p:nvSpPr>
        <p:spPr>
          <a:xfrm>
            <a:off x="5229360" y="3996000"/>
            <a:ext cx="6026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4"/>
          <p:cNvSpPr/>
          <p:nvPr/>
        </p:nvSpPr>
        <p:spPr>
          <a:xfrm>
            <a:off x="7595280" y="3996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088000" y="959400"/>
            <a:ext cx="8782560" cy="589716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738720" y="2179800"/>
            <a:ext cx="10307520" cy="39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05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latin typeface="Arial"/>
            </a:endParaRPr>
          </a:p>
          <a:p>
            <a:pPr marL="571680" indent="-3405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latin typeface="Arial"/>
            </a:endParaRPr>
          </a:p>
          <a:p>
            <a:pPr marL="571680" indent="-3405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143000" y="2571840"/>
            <a:ext cx="9903600" cy="35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05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latin typeface="Arial"/>
            </a:endParaRPr>
          </a:p>
          <a:p>
            <a:pPr marL="571680" indent="-3405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latin typeface="Arial"/>
            </a:endParaRPr>
          </a:p>
          <a:p>
            <a:pPr lvl="1" marL="1028880" indent="-34056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143000" y="1285920"/>
            <a:ext cx="9903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78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5880" cy="4533840"/>
          </a:xfrm>
          <a:prstGeom prst="rect">
            <a:avLst/>
          </a:prstGeom>
          <a:ln>
            <a:noFill/>
          </a:ln>
        </p:spPr>
      </p:pic>
      <p:pic>
        <p:nvPicPr>
          <p:cNvPr id="279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5880" cy="47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1285920"/>
            <a:ext cx="99036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143000" y="2571840"/>
            <a:ext cx="9903600" cy="35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Two different ontologies found.</a:t>
            </a:r>
            <a:endParaRPr b="0" lang="en-GB" sz="24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Different complexities</a:t>
            </a: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 betting concepts in the second ontology</a:t>
            </a: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Used Logmap and AgreementMaker</a:t>
            </a:r>
            <a:endParaRPr b="0" lang="en-GB" sz="24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Only Logmap was able to deliver a result for only one of the two ontologies</a:t>
            </a: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One similar class found</a:t>
            </a: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Matched classes do not have the same semantics</a:t>
            </a:r>
            <a:endParaRPr b="0" lang="en-GB" sz="24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Our Person class also includes legal bodies while the other does not</a:t>
            </a: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457200" indent="-2260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2022-06-10T13:03:44Z</dcterms:modified>
  <cp:revision>24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