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C30A90-7141-41DF-92DE-7B91EDAC52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C0F5EC-9F59-42A5-A259-31EA2A276AF5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9878AA-E75E-48D1-A809-4FDFDF3E7F14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63604B-90E0-4123-A92E-BF4CC854C406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BAFAF4-435B-4BA5-B45C-8A557D5DE3D3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77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0000" cy="4778280"/>
            <a:chOff x="0" y="2076480"/>
            <a:chExt cx="11520000" cy="477828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5080" cy="47782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7120" cy="100944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2120" cy="428292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5120" cy="14018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0000" cy="5997600"/>
            <a:chOff x="0" y="857160"/>
            <a:chExt cx="11520000" cy="599760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5440" cy="599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6040" cy="1266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2480" cy="5375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040" cy="39348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0000" cy="5997600"/>
            <a:chOff x="0" y="857160"/>
            <a:chExt cx="11520000" cy="599760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5440" cy="599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6040" cy="1266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2480" cy="5375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040" cy="39348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857160"/>
            <a:ext cx="11520000" cy="5997600"/>
            <a:chOff x="0" y="857160"/>
            <a:chExt cx="11520000" cy="5997600"/>
          </a:xfrm>
        </p:grpSpPr>
        <p:sp>
          <p:nvSpPr>
            <p:cNvPr id="132" name="CustomShape 2"/>
            <p:cNvSpPr/>
            <p:nvPr/>
          </p:nvSpPr>
          <p:spPr>
            <a:xfrm>
              <a:off x="0" y="857160"/>
              <a:ext cx="10855440" cy="599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10171080" y="858240"/>
              <a:ext cx="1346040" cy="1266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4"/>
            <p:cNvSpPr/>
            <p:nvPr/>
          </p:nvSpPr>
          <p:spPr>
            <a:xfrm>
              <a:off x="6527520" y="1478880"/>
              <a:ext cx="4992480" cy="5375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5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040" cy="39348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857160"/>
            <a:ext cx="11520000" cy="5997600"/>
            <a:chOff x="0" y="857160"/>
            <a:chExt cx="11520000" cy="5997600"/>
          </a:xfrm>
        </p:grpSpPr>
        <p:sp>
          <p:nvSpPr>
            <p:cNvPr id="176" name="CustomShape 2"/>
            <p:cNvSpPr/>
            <p:nvPr/>
          </p:nvSpPr>
          <p:spPr>
            <a:xfrm>
              <a:off x="0" y="857160"/>
              <a:ext cx="10855440" cy="599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10171080" y="858240"/>
              <a:ext cx="1346040" cy="1266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527520" y="1478880"/>
              <a:ext cx="4992480" cy="5375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2040" cy="39348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1804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US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078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143000" y="2571840"/>
            <a:ext cx="9902880" cy="35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88880" cy="396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81360" y="3867840"/>
            <a:ext cx="9518040" cy="9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br/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2880" cy="41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504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49400" cy="194940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3320" cy="163332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5880" cy="139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US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0760" cy="449316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37480" cy="451116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77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1480" cy="285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7740000" y="1678320"/>
            <a:ext cx="3237480" cy="451116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8424000" y="3982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8712000" y="4630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568000" y="5413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181000" y="5557320"/>
            <a:ext cx="1149480" cy="366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424000" y="2686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208000" y="3118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568000" y="5278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208000" y="1822320"/>
            <a:ext cx="1149480" cy="14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3519360" y="936000"/>
            <a:ext cx="447228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1240" cy="74124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1240" cy="74124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1240" cy="74124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1910880" y="2533680"/>
            <a:ext cx="83232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1872000" y="4909680"/>
            <a:ext cx="14198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betting_ods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1906200" y="6349680"/>
            <a:ext cx="27572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Premiere league games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1240" cy="741240"/>
          </a:xfrm>
          <a:prstGeom prst="rect">
            <a:avLst/>
          </a:prstGeom>
          <a:ln>
            <a:noFill/>
          </a:ln>
        </p:spPr>
      </p:pic>
      <p:sp>
        <p:nvSpPr>
          <p:cNvPr id="255" name="CustomShape 13"/>
          <p:cNvSpPr/>
          <p:nvPr/>
        </p:nvSpPr>
        <p:spPr>
          <a:xfrm>
            <a:off x="1881360" y="3805920"/>
            <a:ext cx="12276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6760" cy="446760"/>
          </a:xfrm>
          <a:prstGeom prst="rect">
            <a:avLst/>
          </a:prstGeom>
          <a:ln>
            <a:noFill/>
          </a:ln>
        </p:spPr>
      </p:pic>
      <p:sp>
        <p:nvSpPr>
          <p:cNvPr id="257" name="CustomShape 14"/>
          <p:cNvSpPr/>
          <p:nvPr/>
        </p:nvSpPr>
        <p:spPr>
          <a:xfrm>
            <a:off x="3456000" y="4320000"/>
            <a:ext cx="193680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Insert into normalized 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postgres schema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544000" y="3744000"/>
            <a:ext cx="1797480" cy="42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Ontop mappings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4760" cy="734760"/>
          </a:xfrm>
          <a:prstGeom prst="rect">
            <a:avLst/>
          </a:prstGeom>
          <a:ln>
            <a:noFill/>
          </a:ln>
        </p:spPr>
      </p:pic>
      <p:sp>
        <p:nvSpPr>
          <p:cNvPr id="264" name="CustomShape 20"/>
          <p:cNvSpPr/>
          <p:nvPr/>
        </p:nvSpPr>
        <p:spPr>
          <a:xfrm>
            <a:off x="1152000" y="1584000"/>
            <a:ext cx="4101480" cy="5181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1"/>
          <p:cNvSpPr/>
          <p:nvPr/>
        </p:nvSpPr>
        <p:spPr>
          <a:xfrm>
            <a:off x="8925120" y="6408000"/>
            <a:ext cx="22690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https://github.com/GreenfishK/SAIKS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9"/>
          <a:stretch/>
        </p:blipFill>
        <p:spPr>
          <a:xfrm>
            <a:off x="8209080" y="6264000"/>
            <a:ext cx="537120" cy="53712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10"/>
          <a:stretch/>
        </p:blipFill>
        <p:spPr>
          <a:xfrm>
            <a:off x="4752000" y="3744000"/>
            <a:ext cx="475560" cy="490320"/>
          </a:xfrm>
          <a:prstGeom prst="rect">
            <a:avLst/>
          </a:prstGeom>
          <a:ln>
            <a:noFill/>
          </a:ln>
        </p:spPr>
      </p:pic>
      <p:sp>
        <p:nvSpPr>
          <p:cNvPr id="268" name="Line 22"/>
          <p:cNvSpPr/>
          <p:nvPr/>
        </p:nvSpPr>
        <p:spPr>
          <a:xfrm>
            <a:off x="4391280" y="4032000"/>
            <a:ext cx="360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" descr=""/>
          <p:cNvPicPr/>
          <p:nvPr/>
        </p:nvPicPr>
        <p:blipFill>
          <a:blip r:embed="rId11"/>
          <a:stretch/>
        </p:blipFill>
        <p:spPr>
          <a:xfrm>
            <a:off x="10584000" y="3713040"/>
            <a:ext cx="683640" cy="678600"/>
          </a:xfrm>
          <a:prstGeom prst="rect">
            <a:avLst/>
          </a:prstGeom>
          <a:ln>
            <a:noFill/>
          </a:ln>
        </p:spPr>
      </p:pic>
      <p:sp>
        <p:nvSpPr>
          <p:cNvPr id="270" name="Line 23"/>
          <p:cNvSpPr/>
          <p:nvPr/>
        </p:nvSpPr>
        <p:spPr>
          <a:xfrm>
            <a:off x="10080000" y="4032000"/>
            <a:ext cx="504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4"/>
          <p:cNvSpPr/>
          <p:nvPr/>
        </p:nvSpPr>
        <p:spPr>
          <a:xfrm>
            <a:off x="7416000" y="3960000"/>
            <a:ext cx="324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5"/>
          <p:cNvSpPr/>
          <p:nvPr/>
        </p:nvSpPr>
        <p:spPr>
          <a:xfrm>
            <a:off x="5328000" y="3960000"/>
            <a:ext cx="21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6"/>
          <p:cNvSpPr/>
          <p:nvPr/>
        </p:nvSpPr>
        <p:spPr>
          <a:xfrm>
            <a:off x="10008000" y="4389840"/>
            <a:ext cx="1690560" cy="6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Over 60.000 triples</a:t>
            </a:r>
            <a:br/>
            <a:r>
              <a:rPr b="0" lang="en-GB" sz="1400" spc="-1" strike="noStrike">
                <a:latin typeface="Arial"/>
              </a:rPr>
              <a:t>including </a:t>
            </a:r>
            <a:br/>
            <a:r>
              <a:rPr b="0" lang="en-GB" sz="1400" spc="-1" strike="noStrike">
                <a:latin typeface="Arial"/>
              </a:rPr>
              <a:t>inferred triples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088000" y="959400"/>
            <a:ext cx="8781840" cy="5896440"/>
          </a:xfrm>
          <a:prstGeom prst="rect">
            <a:avLst/>
          </a:prstGeom>
          <a:ln>
            <a:noFill/>
          </a:ln>
        </p:spPr>
      </p:pic>
      <p:sp>
        <p:nvSpPr>
          <p:cNvPr id="275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38720" y="2179800"/>
            <a:ext cx="10306800" cy="39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398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US" sz="24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US" sz="2000" spc="-1" strike="noStrike">
              <a:latin typeface="Arial"/>
            </a:endParaRPr>
          </a:p>
          <a:p>
            <a:pPr marL="571680" indent="-3398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US" sz="24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US" sz="2000" spc="-1" strike="noStrike">
              <a:latin typeface="Arial"/>
            </a:endParaRPr>
          </a:p>
          <a:p>
            <a:pPr marL="571680" indent="-3398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US" sz="24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US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43000" y="2571840"/>
            <a:ext cx="9902880" cy="35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398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US" sz="24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US" sz="2000" spc="-1" strike="noStrike">
              <a:latin typeface="Arial"/>
            </a:endParaRPr>
          </a:p>
          <a:p>
            <a:pPr marL="571680" indent="-33984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US" sz="24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US" sz="2000" spc="-1" strike="noStrike">
              <a:latin typeface="Arial"/>
            </a:endParaRPr>
          </a:p>
          <a:p>
            <a:pPr lvl="1" marL="1028880" indent="-33984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US" sz="20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143000" y="1285920"/>
            <a:ext cx="9902880" cy="6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1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5160" cy="4533120"/>
          </a:xfrm>
          <a:prstGeom prst="rect">
            <a:avLst/>
          </a:prstGeom>
          <a:ln>
            <a:noFill/>
          </a:ln>
        </p:spPr>
      </p:pic>
      <p:pic>
        <p:nvPicPr>
          <p:cNvPr id="282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5160" cy="47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143000" y="1285920"/>
            <a:ext cx="99028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143000" y="2571840"/>
            <a:ext cx="9902880" cy="35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Two different ontologies found.</a:t>
            </a:r>
            <a:endParaRPr b="0" lang="en-US" sz="24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Different complexities</a:t>
            </a: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No betting concepts in the second ontology</a:t>
            </a: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Used Logmap and AgreementMaker</a:t>
            </a:r>
            <a:endParaRPr b="0" lang="en-US" sz="24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Only Logmap was able to deliver a result for only one of the two ontologies</a:t>
            </a: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One similar class found</a:t>
            </a: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Matched classes do not have the same semantics</a:t>
            </a:r>
            <a:endParaRPr b="0" lang="en-US" sz="24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Our Person class also includes legal bodies while the other does not</a:t>
            </a: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22536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2022-06-15T15:41:32Z</dcterms:modified>
  <cp:revision>26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