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4"/>
  </p:notesMasterIdLst>
  <p:sldIdLst>
    <p:sldId id="256" r:id="rId5"/>
    <p:sldId id="261" r:id="rId6"/>
    <p:sldId id="262" r:id="rId7"/>
    <p:sldId id="289" r:id="rId8"/>
    <p:sldId id="290" r:id="rId9"/>
    <p:sldId id="291" r:id="rId10"/>
    <p:sldId id="292" r:id="rId11"/>
    <p:sldId id="293" r:id="rId12"/>
    <p:sldId id="260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B34D"/>
    <a:srgbClr val="0E6D5E"/>
    <a:srgbClr val="1763AE"/>
    <a:srgbClr val="3EC7F1"/>
    <a:srgbClr val="694199"/>
    <a:srgbClr val="BF5EBB"/>
    <a:srgbClr val="8A969B"/>
    <a:srgbClr val="639E41"/>
    <a:srgbClr val="FFFFFF"/>
    <a:srgbClr val="56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255DF-06C2-3BBB-1714-72678C02B201}" v="77" dt="2024-02-27T16:15:55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71550" autoAdjust="0"/>
  </p:normalViewPr>
  <p:slideViewPr>
    <p:cSldViewPr snapToGrid="0" showGuides="1">
      <p:cViewPr varScale="1">
        <p:scale>
          <a:sx n="75" d="100"/>
          <a:sy n="75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EF04B-97C9-46B8-8513-1B2D77EBC406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956F0-47A6-4268-AF57-E35E96EA998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99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956F0-47A6-4268-AF57-E35E96EA998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96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956F0-47A6-4268-AF57-E35E96EA998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956F0-47A6-4268-AF57-E35E96EA998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360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956F0-47A6-4268-AF57-E35E96EA998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47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956F0-47A6-4268-AF57-E35E96EA998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2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956F0-47A6-4268-AF57-E35E96EA998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53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Jan.Peters-Anders@ait.ac.a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gage Fr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3E89EE01-66D9-43AD-A302-C400CBCB4130}"/>
              </a:ext>
            </a:extLst>
          </p:cNvPr>
          <p:cNvSpPr/>
          <p:nvPr/>
        </p:nvSpPr>
        <p:spPr>
          <a:xfrm flipV="1">
            <a:off x="-2" y="-6"/>
            <a:ext cx="3307082" cy="3787145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0BCF37A-97A9-40FB-9D48-59F417ECDD4C}"/>
              </a:ext>
            </a:extLst>
          </p:cNvPr>
          <p:cNvSpPr/>
          <p:nvPr/>
        </p:nvSpPr>
        <p:spPr>
          <a:xfrm flipV="1">
            <a:off x="-1" y="-4"/>
            <a:ext cx="2072640" cy="4297684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A57095E-E51E-45FD-A404-E34F46DA0A97}"/>
              </a:ext>
            </a:extLst>
          </p:cNvPr>
          <p:cNvSpPr/>
          <p:nvPr/>
        </p:nvSpPr>
        <p:spPr>
          <a:xfrm>
            <a:off x="-3" y="0"/>
            <a:ext cx="1813563" cy="6858000"/>
          </a:xfrm>
          <a:custGeom>
            <a:avLst/>
            <a:gdLst>
              <a:gd name="connsiteX0" fmla="*/ 0 w 2072640"/>
              <a:gd name="connsiteY0" fmla="*/ 6858000 h 6858000"/>
              <a:gd name="connsiteX1" fmla="*/ 0 w 2072640"/>
              <a:gd name="connsiteY1" fmla="*/ 0 h 6858000"/>
              <a:gd name="connsiteX2" fmla="*/ 2072640 w 2072640"/>
              <a:gd name="connsiteY2" fmla="*/ 6858000 h 6858000"/>
              <a:gd name="connsiteX3" fmla="*/ 0 w 2072640"/>
              <a:gd name="connsiteY3" fmla="*/ 6858000 h 6858000"/>
              <a:gd name="connsiteX0" fmla="*/ 15237 w 2087877"/>
              <a:gd name="connsiteY0" fmla="*/ 6873240 h 6873240"/>
              <a:gd name="connsiteX1" fmla="*/ 15237 w 2087877"/>
              <a:gd name="connsiteY1" fmla="*/ 15240 h 6873240"/>
              <a:gd name="connsiteX2" fmla="*/ 0 w 2087877"/>
              <a:gd name="connsiteY2" fmla="*/ 0 h 6873240"/>
              <a:gd name="connsiteX3" fmla="*/ 2087877 w 2087877"/>
              <a:gd name="connsiteY3" fmla="*/ 6873240 h 6873240"/>
              <a:gd name="connsiteX4" fmla="*/ 15237 w 2087877"/>
              <a:gd name="connsiteY4" fmla="*/ 6873240 h 6873240"/>
              <a:gd name="connsiteX0" fmla="*/ 0 w 2072640"/>
              <a:gd name="connsiteY0" fmla="*/ 6858000 h 6858000"/>
              <a:gd name="connsiteX1" fmla="*/ 0 w 2072640"/>
              <a:gd name="connsiteY1" fmla="*/ 0 h 6858000"/>
              <a:gd name="connsiteX2" fmla="*/ 411483 w 2072640"/>
              <a:gd name="connsiteY2" fmla="*/ 0 h 6858000"/>
              <a:gd name="connsiteX3" fmla="*/ 2072640 w 2072640"/>
              <a:gd name="connsiteY3" fmla="*/ 6858000 h 6858000"/>
              <a:gd name="connsiteX4" fmla="*/ 0 w 2072640"/>
              <a:gd name="connsiteY4" fmla="*/ 6858000 h 6858000"/>
              <a:gd name="connsiteX0" fmla="*/ 0 w 2072640"/>
              <a:gd name="connsiteY0" fmla="*/ 6858000 h 6858000"/>
              <a:gd name="connsiteX1" fmla="*/ 0 w 2072640"/>
              <a:gd name="connsiteY1" fmla="*/ 0 h 6858000"/>
              <a:gd name="connsiteX2" fmla="*/ 272146 w 2072640"/>
              <a:gd name="connsiteY2" fmla="*/ 7620 h 6858000"/>
              <a:gd name="connsiteX3" fmla="*/ 2072640 w 2072640"/>
              <a:gd name="connsiteY3" fmla="*/ 6858000 h 6858000"/>
              <a:gd name="connsiteX4" fmla="*/ 0 w 2072640"/>
              <a:gd name="connsiteY4" fmla="*/ 6858000 h 6858000"/>
              <a:gd name="connsiteX0" fmla="*/ 0 w 2072640"/>
              <a:gd name="connsiteY0" fmla="*/ 6858000 h 6858000"/>
              <a:gd name="connsiteX1" fmla="*/ 0 w 2072640"/>
              <a:gd name="connsiteY1" fmla="*/ 0 h 6858000"/>
              <a:gd name="connsiteX2" fmla="*/ 234409 w 2072640"/>
              <a:gd name="connsiteY2" fmla="*/ 309880 h 6858000"/>
              <a:gd name="connsiteX3" fmla="*/ 2072640 w 2072640"/>
              <a:gd name="connsiteY3" fmla="*/ 6858000 h 6858000"/>
              <a:gd name="connsiteX4" fmla="*/ 0 w 2072640"/>
              <a:gd name="connsiteY4" fmla="*/ 6858000 h 6858000"/>
              <a:gd name="connsiteX0" fmla="*/ 0 w 2072640"/>
              <a:gd name="connsiteY0" fmla="*/ 6858000 h 6858000"/>
              <a:gd name="connsiteX1" fmla="*/ 0 w 2072640"/>
              <a:gd name="connsiteY1" fmla="*/ 0 h 6858000"/>
              <a:gd name="connsiteX2" fmla="*/ 321494 w 2072640"/>
              <a:gd name="connsiteY2" fmla="*/ 0 h 6858000"/>
              <a:gd name="connsiteX3" fmla="*/ 2072640 w 2072640"/>
              <a:gd name="connsiteY3" fmla="*/ 6858000 h 6858000"/>
              <a:gd name="connsiteX4" fmla="*/ 0 w 2072640"/>
              <a:gd name="connsiteY4" fmla="*/ 6858000 h 6858000"/>
              <a:gd name="connsiteX0" fmla="*/ 0 w 2072640"/>
              <a:gd name="connsiteY0" fmla="*/ 6858000 h 6858000"/>
              <a:gd name="connsiteX1" fmla="*/ 0 w 2072640"/>
              <a:gd name="connsiteY1" fmla="*/ 0 h 6858000"/>
              <a:gd name="connsiteX2" fmla="*/ 216992 w 2072640"/>
              <a:gd name="connsiteY2" fmla="*/ 0 h 6858000"/>
              <a:gd name="connsiteX3" fmla="*/ 2072640 w 2072640"/>
              <a:gd name="connsiteY3" fmla="*/ 6858000 h 6858000"/>
              <a:gd name="connsiteX4" fmla="*/ 0 w 207264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640" h="6858000">
                <a:moveTo>
                  <a:pt x="0" y="6858000"/>
                </a:moveTo>
                <a:lnTo>
                  <a:pt x="0" y="0"/>
                </a:lnTo>
                <a:lnTo>
                  <a:pt x="216992" y="0"/>
                </a:lnTo>
                <a:lnTo>
                  <a:pt x="207264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58D2549-2449-4636-BFA0-3E43F0BB4221}"/>
              </a:ext>
            </a:extLst>
          </p:cNvPr>
          <p:cNvSpPr/>
          <p:nvPr/>
        </p:nvSpPr>
        <p:spPr>
          <a:xfrm rot="10800000" flipH="1" flipV="1">
            <a:off x="-2" y="2052319"/>
            <a:ext cx="2303817" cy="480568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BA8A68A-5523-444B-950C-B3CDF8F63AA0}"/>
              </a:ext>
            </a:extLst>
          </p:cNvPr>
          <p:cNvSpPr/>
          <p:nvPr/>
        </p:nvSpPr>
        <p:spPr>
          <a:xfrm rot="10800000" flipH="1" flipV="1">
            <a:off x="-1" y="4145280"/>
            <a:ext cx="2475650" cy="271272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B26319F-359C-86B7-AFD4-A4977B78A0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86683" y="4241186"/>
            <a:ext cx="6610089" cy="424732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</a:p>
        </p:txBody>
      </p:sp>
      <p:sp>
        <p:nvSpPr>
          <p:cNvPr id="3" name="Text Placeholder 28">
            <a:extLst>
              <a:ext uri="{FF2B5EF4-FFF2-40B4-BE49-F238E27FC236}">
                <a16:creationId xmlns:a16="http://schemas.microsoft.com/office/drawing/2014/main" id="{E885573B-6794-0AE2-50AA-41E490F208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86683" y="4678771"/>
            <a:ext cx="6610089" cy="313932"/>
          </a:xfrm>
        </p:spPr>
        <p:txBody>
          <a:bodyPr>
            <a:spAutoFit/>
          </a:bodyPr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[</a:t>
            </a:r>
            <a:r>
              <a:rPr lang="en-GB" noProof="0" dirty="0"/>
              <a:t>partner</a:t>
            </a:r>
            <a:r>
              <a:rPr lang="en-US" dirty="0"/>
              <a:t> </a:t>
            </a:r>
            <a:r>
              <a:rPr lang="en-GB" noProof="0" dirty="0"/>
              <a:t>organisation</a:t>
            </a:r>
            <a:r>
              <a:rPr lang="en-US" dirty="0"/>
              <a:t>]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ED735B2-6A73-54D9-574F-3A1D481081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3" b="12811"/>
          <a:stretch/>
        </p:blipFill>
        <p:spPr>
          <a:xfrm>
            <a:off x="3828900" y="603771"/>
            <a:ext cx="4525653" cy="3410391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CF4E01D-3CC9-9E79-BD78-99FA8E199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0" b="1260"/>
          <a:stretch/>
        </p:blipFill>
        <p:spPr>
          <a:xfrm>
            <a:off x="2786683" y="5969774"/>
            <a:ext cx="2475651" cy="519379"/>
          </a:xfrm>
          <a:prstGeom prst="rect">
            <a:avLst/>
          </a:prstGeom>
        </p:spPr>
      </p:pic>
      <p:pic>
        <p:nvPicPr>
          <p:cNvPr id="17" name="Picture 1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AFE847A7-CFBA-ED2D-B50E-DA341A89C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297" y="5994550"/>
            <a:ext cx="1552249" cy="457674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AC5E24-37C4-FA08-5520-1BF1D9AB2BF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37" y="5969774"/>
            <a:ext cx="2759796" cy="70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95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E85C0-DF2B-43F0-A14A-FD19FD179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302756" cy="52281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E66AC-197D-47CB-AC1A-E36DFC3C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36A-2C0B-4FBF-B48C-3E11DA7D83C4}" type="slidenum">
              <a:rPr lang="en-GB" smtClean="0"/>
              <a:t>‹Nº›</a:t>
            </a:fld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AB06896-61F5-4B96-AC8A-4D5B4BD00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056" y="1435261"/>
            <a:ext cx="4065969" cy="47803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B82B1664-228F-40A1-85A6-C3B543FA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7" y="365126"/>
            <a:ext cx="4065058" cy="969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51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7E454-F6F3-422B-8AA6-65B25689E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4F36A-2C0B-4FBF-B48C-3E11DA7D83C4}" type="slidenum">
              <a:rPr lang="en-GB" smtClean="0"/>
              <a:t>‹Nº›</a:t>
            </a:fld>
            <a:endParaRPr lang="en-GB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DD9C6180-D4E3-4006-8F37-FC7254624165}"/>
              </a:ext>
            </a:extLst>
          </p:cNvPr>
          <p:cNvSpPr/>
          <p:nvPr/>
        </p:nvSpPr>
        <p:spPr>
          <a:xfrm>
            <a:off x="0" y="1935480"/>
            <a:ext cx="2034540" cy="4922520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A7D0718-20D5-41D2-B89C-153B16EBBE69}"/>
              </a:ext>
            </a:extLst>
          </p:cNvPr>
          <p:cNvSpPr/>
          <p:nvPr/>
        </p:nvSpPr>
        <p:spPr>
          <a:xfrm flipV="1">
            <a:off x="0" y="-7"/>
            <a:ext cx="1722120" cy="559308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9DBDCEF2-7409-4BC6-8AB7-54917F4DB6AF}"/>
              </a:ext>
            </a:extLst>
          </p:cNvPr>
          <p:cNvSpPr/>
          <p:nvPr/>
        </p:nvSpPr>
        <p:spPr>
          <a:xfrm>
            <a:off x="0" y="3417431"/>
            <a:ext cx="1813560" cy="3440569"/>
          </a:xfrm>
          <a:prstGeom prst="rtTriangle">
            <a:avLst/>
          </a:prstGeom>
          <a:solidFill>
            <a:srgbClr val="0C5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05ABCE14-3E5E-4AF9-9ABD-48D0AA882E5C}"/>
              </a:ext>
            </a:extLst>
          </p:cNvPr>
          <p:cNvSpPr/>
          <p:nvPr/>
        </p:nvSpPr>
        <p:spPr>
          <a:xfrm rot="10800000">
            <a:off x="9780608" y="-4"/>
            <a:ext cx="2411392" cy="3915873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8AA9B6D-C4C4-4FA5-AE87-73F766B0082F}"/>
              </a:ext>
            </a:extLst>
          </p:cNvPr>
          <p:cNvSpPr/>
          <p:nvPr/>
        </p:nvSpPr>
        <p:spPr>
          <a:xfrm rot="10800000">
            <a:off x="8726279" y="-4"/>
            <a:ext cx="3465720" cy="251171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67D4A79-06BA-4B75-8E58-45CAA3D1B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90955" y="2929622"/>
            <a:ext cx="6610089" cy="99875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349C3A-7FBB-4772-842B-AFCE9062B245}"/>
              </a:ext>
            </a:extLst>
          </p:cNvPr>
          <p:cNvSpPr txBox="1"/>
          <p:nvPr/>
        </p:nvSpPr>
        <p:spPr>
          <a:xfrm>
            <a:off x="4296866" y="4567907"/>
            <a:ext cx="359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/>
                </a:solidFill>
              </a:rPr>
              <a:t>COORDINATOR</a:t>
            </a:r>
          </a:p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AIT 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Austrian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Institute of Technology GmbH</a:t>
            </a:r>
          </a:p>
          <a:p>
            <a:pPr algn="ctr"/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Jan Peters-Anders </a:t>
            </a:r>
            <a:r>
              <a:rPr lang="en-GB" sz="1200" u="none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Jan.Peters-Anders@ait.ac.at</a:t>
            </a:r>
            <a:r>
              <a:rPr lang="en-GB" sz="1200" u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sz="1400" u="non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E2809-6F79-4F2A-AB6E-43113AFAE20A}"/>
              </a:ext>
            </a:extLst>
          </p:cNvPr>
          <p:cNvGrpSpPr/>
          <p:nvPr/>
        </p:nvGrpSpPr>
        <p:grpSpPr>
          <a:xfrm>
            <a:off x="2068842" y="5469326"/>
            <a:ext cx="2763192" cy="1041091"/>
            <a:chOff x="6838009" y="4083289"/>
            <a:chExt cx="2763192" cy="1041091"/>
          </a:xfrm>
        </p:grpSpPr>
        <p:sp>
          <p:nvSpPr>
            <p:cNvPr id="11" name="Textfeld 20">
              <a:extLst>
                <a:ext uri="{FF2B5EF4-FFF2-40B4-BE49-F238E27FC236}">
                  <a16:creationId xmlns:a16="http://schemas.microsoft.com/office/drawing/2014/main" id="{1266E40A-C1EE-4723-B703-3E45482D8BB1}"/>
                </a:ext>
              </a:extLst>
            </p:cNvPr>
            <p:cNvSpPr txBox="1"/>
            <p:nvPr/>
          </p:nvSpPr>
          <p:spPr>
            <a:xfrm>
              <a:off x="6838009" y="4593465"/>
              <a:ext cx="2763192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950" b="0" dirty="0">
                  <a:solidFill>
                    <a:schemeClr val="bg1">
                      <a:lumMod val="65000"/>
                    </a:schemeClr>
                  </a:solidFill>
                </a:rPr>
                <a:t>This project has received funding from the European Union's Horizon Europe research and innovation programme (grant agreement n° 101086530).</a:t>
              </a:r>
              <a:endParaRPr lang="de-DE" sz="950" b="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1" name="Picture 2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89BBA911-A1A1-43EE-9129-B9161F688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698" y="4083289"/>
              <a:ext cx="2507261" cy="526011"/>
            </a:xfrm>
            <a:prstGeom prst="rect">
              <a:avLst/>
            </a:prstGeom>
          </p:spPr>
        </p:pic>
      </p:grp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595312D-D419-4D27-B24E-52238132FF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90240" y="3971100"/>
            <a:ext cx="6610088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[Contact details]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133A9EE-BC90-D010-593D-FDFE5E0174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5" b="13871"/>
          <a:stretch/>
        </p:blipFill>
        <p:spPr>
          <a:xfrm>
            <a:off x="4465459" y="390270"/>
            <a:ext cx="3238822" cy="240626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EEC630F-4653-5871-4AD5-671D2FF27B24}"/>
              </a:ext>
            </a:extLst>
          </p:cNvPr>
          <p:cNvGrpSpPr/>
          <p:nvPr/>
        </p:nvGrpSpPr>
        <p:grpSpPr>
          <a:xfrm>
            <a:off x="4832035" y="5498934"/>
            <a:ext cx="2841128" cy="1011483"/>
            <a:chOff x="8223112" y="5383304"/>
            <a:chExt cx="2841128" cy="1011483"/>
          </a:xfrm>
        </p:grpSpPr>
        <p:pic>
          <p:nvPicPr>
            <p:cNvPr id="4" name="Picture 3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11EEBEAD-1AEC-0065-4A7A-90A4D8D35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9800" y="5383304"/>
              <a:ext cx="1552249" cy="457674"/>
            </a:xfrm>
            <a:prstGeom prst="rect">
              <a:avLst/>
            </a:prstGeom>
          </p:spPr>
        </p:pic>
        <p:sp>
          <p:nvSpPr>
            <p:cNvPr id="15" name="Textfeld 20">
              <a:extLst>
                <a:ext uri="{FF2B5EF4-FFF2-40B4-BE49-F238E27FC236}">
                  <a16:creationId xmlns:a16="http://schemas.microsoft.com/office/drawing/2014/main" id="{0F5B1E91-C449-C7CE-8316-C880BA59518E}"/>
                </a:ext>
              </a:extLst>
            </p:cNvPr>
            <p:cNvSpPr txBox="1"/>
            <p:nvPr/>
          </p:nvSpPr>
          <p:spPr>
            <a:xfrm>
              <a:off x="8223112" y="5863872"/>
              <a:ext cx="2841128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950" b="0" dirty="0">
                  <a:solidFill>
                    <a:schemeClr val="bg1">
                      <a:lumMod val="65000"/>
                    </a:schemeClr>
                  </a:solidFill>
                </a:rPr>
                <a:t>This work was funded by UK Research and Innovation (UKRI) under the UK government’s Horizon Europe funding guarantee 10063933, 10062587, 10064231.</a:t>
              </a:r>
              <a:endParaRPr lang="de-DE" sz="950" b="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20BB44-06F1-8517-D2F9-78EAA1BA698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287" y="5498935"/>
            <a:ext cx="3819348" cy="9687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80910C-DF3F-3EC3-2534-70CAEBDBA471}"/>
              </a:ext>
            </a:extLst>
          </p:cNvPr>
          <p:cNvSpPr txBox="1"/>
          <p:nvPr userDrawn="1"/>
        </p:nvSpPr>
        <p:spPr>
          <a:xfrm>
            <a:off x="9622976" y="6303044"/>
            <a:ext cx="2128637" cy="2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chemeClr val="bg1">
                    <a:lumMod val="65000"/>
                  </a:schemeClr>
                </a:solidFill>
              </a:rPr>
              <a:t>Contract No. 22.00496 REF-131-52014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804437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Text, logo&#10;&#10;Description automatically generated">
            <a:extLst>
              <a:ext uri="{FF2B5EF4-FFF2-40B4-BE49-F238E27FC236}">
                <a16:creationId xmlns:a16="http://schemas.microsoft.com/office/drawing/2014/main" id="{CF43A025-BE92-4E59-A204-634FB3CCC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82" y="607783"/>
            <a:ext cx="3706092" cy="677267"/>
          </a:xfrm>
          <a:prstGeom prst="rect">
            <a:avLst/>
          </a:prstGeom>
        </p:spPr>
      </p:pic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F1E9003E-C727-4CAF-B867-32AE4D2869C6}"/>
              </a:ext>
            </a:extLst>
          </p:cNvPr>
          <p:cNvSpPr/>
          <p:nvPr/>
        </p:nvSpPr>
        <p:spPr>
          <a:xfrm flipV="1">
            <a:off x="-350" y="-1"/>
            <a:ext cx="1951070" cy="531313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795AC39-0FAE-4925-812E-88AE830502DB}"/>
              </a:ext>
            </a:extLst>
          </p:cNvPr>
          <p:cNvSpPr/>
          <p:nvPr/>
        </p:nvSpPr>
        <p:spPr>
          <a:xfrm rot="10800000" flipH="1">
            <a:off x="-349" y="0"/>
            <a:ext cx="2286349" cy="417267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ABC5BF-48E7-48D1-9842-4318E796D4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56362" y="3281743"/>
            <a:ext cx="10079276" cy="869967"/>
          </a:xfrm>
          <a:prstGeom prst="rect">
            <a:avLst/>
          </a:prstGeom>
        </p:spPr>
        <p:txBody>
          <a:bodyPr anchor="t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TITLE</a:t>
            </a:r>
            <a:endParaRPr lang="en-GB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AD157EC-F82E-46D5-93BE-040392FD30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6362" y="4151710"/>
            <a:ext cx="10079276" cy="7320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  <a:endParaRPr lang="en-GB"/>
          </a:p>
        </p:txBody>
      </p:sp>
      <p:sp>
        <p:nvSpPr>
          <p:cNvPr id="14" name="Text Placeholder 56">
            <a:extLst>
              <a:ext uri="{FF2B5EF4-FFF2-40B4-BE49-F238E27FC236}">
                <a16:creationId xmlns:a16="http://schemas.microsoft.com/office/drawing/2014/main" id="{A0AE39B9-36D1-4E56-9634-B383FDAD71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3999" y="2411777"/>
            <a:ext cx="9144002" cy="86996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lang="en-US" sz="4000" kern="1200" cap="all" baseline="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[</a:t>
            </a:r>
            <a:r>
              <a:rPr lang="en-US" err="1"/>
              <a:t>WPx</a:t>
            </a:r>
            <a:r>
              <a:rPr lang="en-US"/>
              <a:t>]</a:t>
            </a: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E2BB5E78-1C9F-4CC7-B6F4-0200B4100F0E}"/>
              </a:ext>
            </a:extLst>
          </p:cNvPr>
          <p:cNvSpPr/>
          <p:nvPr/>
        </p:nvSpPr>
        <p:spPr>
          <a:xfrm rot="10800000" flipH="1">
            <a:off x="-348" y="0"/>
            <a:ext cx="2475650" cy="2559292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22BD851-D32A-4C6C-8BE4-B2E817FE5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0" y="6417247"/>
            <a:ext cx="1717834" cy="360393"/>
          </a:xfrm>
          <a:prstGeom prst="rect">
            <a:avLst/>
          </a:prstGeom>
        </p:spPr>
      </p:pic>
      <p:pic>
        <p:nvPicPr>
          <p:cNvPr id="2" name="Picture 1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A30BB0B6-5C8C-5543-D9FD-58F72B6D1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45" y="6437490"/>
            <a:ext cx="1076945" cy="317532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AA8295-B320-985F-F5F1-3B449FD032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63" y="6437490"/>
            <a:ext cx="1428151" cy="3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6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83EA0BA9-35AC-40F6-958D-76B29D990CC4}"/>
              </a:ext>
            </a:extLst>
          </p:cNvPr>
          <p:cNvSpPr/>
          <p:nvPr/>
        </p:nvSpPr>
        <p:spPr>
          <a:xfrm flipH="1" flipV="1">
            <a:off x="8544561" y="0"/>
            <a:ext cx="3647436" cy="4805681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5CAB9BFF-4F45-45E1-BA37-E653B01A4AAC}"/>
              </a:ext>
            </a:extLst>
          </p:cNvPr>
          <p:cNvSpPr/>
          <p:nvPr/>
        </p:nvSpPr>
        <p:spPr>
          <a:xfrm flipH="1" flipV="1">
            <a:off x="9479665" y="1"/>
            <a:ext cx="2712335" cy="5257799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67DB247-B7F2-4B1E-98AD-87D892CABBBD}"/>
              </a:ext>
            </a:extLst>
          </p:cNvPr>
          <p:cNvSpPr/>
          <p:nvPr/>
        </p:nvSpPr>
        <p:spPr>
          <a:xfrm flipH="1">
            <a:off x="10119360" y="0"/>
            <a:ext cx="2072640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84695-AF72-4C39-BA14-CF8B710278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639145"/>
            <a:ext cx="10515600" cy="923330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6000"/>
            </a:lvl1pPr>
          </a:lstStyle>
          <a:p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45D69-0889-4CDA-BDBE-AC24330399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5909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3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EBAF6CB7-93F1-41D2-9AB2-E20CC1FC2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82" y="607783"/>
            <a:ext cx="3706092" cy="677267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25425F-7528-4269-AF21-7857A93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0" y="6417247"/>
            <a:ext cx="1717834" cy="360393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0C1EE5F4-505B-4586-BD8D-AC381F339C0A}"/>
              </a:ext>
            </a:extLst>
          </p:cNvPr>
          <p:cNvSpPr/>
          <p:nvPr/>
        </p:nvSpPr>
        <p:spPr>
          <a:xfrm flipH="1">
            <a:off x="10246302" y="2636729"/>
            <a:ext cx="1945698" cy="422127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A2E88E0F-19B5-4D8B-91B7-2DE1DD5E0394}"/>
              </a:ext>
            </a:extLst>
          </p:cNvPr>
          <p:cNvSpPr/>
          <p:nvPr/>
        </p:nvSpPr>
        <p:spPr>
          <a:xfrm flipH="1">
            <a:off x="10246302" y="2849671"/>
            <a:ext cx="1945698" cy="400832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AAA8E9FD-D5D1-0688-4F2A-A74BECBE5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45" y="6437490"/>
            <a:ext cx="1076945" cy="317532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A5A0DD-8FAB-136F-F326-9299766BF26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63" y="6437490"/>
            <a:ext cx="1428151" cy="3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9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7033D0D5-FAB5-4ED9-B861-E4BF94D27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6967" y="1435260"/>
            <a:ext cx="10772334" cy="4780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43EF-D23E-4BFC-A82B-829F3F16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36A-2C0B-4FBF-B48C-3E11DA7D83C4}" type="slidenum">
              <a:rPr lang="en-GB" smtClean="0"/>
              <a:t>‹Nº›</a:t>
            </a:fld>
            <a:endParaRPr lang="en-GB"/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F801098F-F31F-4ACB-92B1-2716F125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7" y="365127"/>
            <a:ext cx="10772334" cy="969150"/>
          </a:xfrm>
        </p:spPr>
        <p:txBody>
          <a:bodyPr wrap="square">
            <a:normAutofit/>
          </a:bodyPr>
          <a:lstStyle>
            <a:lvl1pPr>
              <a:defRPr lang="en-GB" dirty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35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35326-C8C4-4F15-9F13-F6478E22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36A-2C0B-4FBF-B48C-3E11DA7D83C4}" type="slidenum">
              <a:rPr lang="en-GB" smtClean="0"/>
              <a:t>‹Nº›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7A0F11A-FD0F-4BBB-B3E0-A5A8CFD6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7" y="365127"/>
            <a:ext cx="10772334" cy="969149"/>
          </a:xfr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48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5C12B-E282-4DCA-AF38-FF1813E0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36A-2C0B-4FBF-B48C-3E11DA7D83C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48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FAED-10B2-4E05-B4E1-4122F9743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967" y="1435261"/>
            <a:ext cx="5312833" cy="47687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537B4-C981-4708-ABE2-DB2692E33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5261"/>
            <a:ext cx="5312832" cy="47687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B693A-4DA4-45C9-8C45-36000046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36A-2C0B-4FBF-B48C-3E11DA7D83C4}" type="slidenum">
              <a:rPr lang="en-GB" smtClean="0"/>
              <a:t>‹Nº›</a:t>
            </a:fld>
            <a:endParaRPr lang="en-GB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85E6052-F0C2-40D3-B640-BD3220A4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65126"/>
            <a:ext cx="10778065" cy="96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dirty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9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05699-4C08-46BA-B216-4138199C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968" y="1435261"/>
            <a:ext cx="5290608" cy="47513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CC104-B662-4800-8BCA-91897AE69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968" y="1910396"/>
            <a:ext cx="5290608" cy="43052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F31FD-FF24-4EB8-B4FE-FE59E12FD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5261"/>
            <a:ext cx="5312832" cy="47513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BA202-4891-42C1-ADFA-490AEA7F8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10396"/>
            <a:ext cx="5312832" cy="43052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A7475-B389-43F9-8EB1-EA51349A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36A-2C0B-4FBF-B48C-3E11DA7D83C4}" type="slidenum">
              <a:rPr lang="en-GB" smtClean="0"/>
              <a:t>‹Nº›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F28BAD4-4525-478E-B5FB-F74C3515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8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8CE1-DA70-427E-836D-A048A3BE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302756" cy="5228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34338-A149-4B75-9A8D-A11EBAB2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6056" y="1435261"/>
            <a:ext cx="4065969" cy="47803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E182E-CCA4-4E66-8DA9-064A9DE6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F36A-2C0B-4FBF-B48C-3E11DA7D83C4}" type="slidenum">
              <a:rPr lang="en-GB" smtClean="0"/>
              <a:t>‹Nº›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4C47EB2-4652-4CF6-974D-16652018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7" y="365126"/>
            <a:ext cx="4065058" cy="969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888EF9C-BCD0-48C2-8FC4-023908136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967" y="1435261"/>
            <a:ext cx="10772334" cy="4780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AEB92-D1BE-4FE6-96E2-56287B4E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7" y="365126"/>
            <a:ext cx="10772334" cy="96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3E22-6A85-4FA4-AD79-C4A7909F6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18305" y="6550266"/>
            <a:ext cx="2432050" cy="227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F36A-2C0B-4FBF-B48C-3E11DA7D83C4}" type="slidenum">
              <a:rPr lang="en-GB" smtClean="0"/>
              <a:t>‹Nº›</a:t>
            </a:fld>
            <a:endParaRPr lang="en-GB"/>
          </a:p>
        </p:txBody>
      </p:sp>
      <p:pic>
        <p:nvPicPr>
          <p:cNvPr id="12" name="Picture 11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1F44D236-CD0A-4C63-A3B1-B1A1BA23B2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28" y="277298"/>
            <a:ext cx="2347827" cy="299482"/>
          </a:xfrm>
          <a:prstGeom prst="rect">
            <a:avLst/>
          </a:prstGeom>
        </p:spPr>
      </p:pic>
      <p:cxnSp>
        <p:nvCxnSpPr>
          <p:cNvPr id="28" name="Gerade Verbindung 12">
            <a:extLst>
              <a:ext uri="{FF2B5EF4-FFF2-40B4-BE49-F238E27FC236}">
                <a16:creationId xmlns:a16="http://schemas.microsoft.com/office/drawing/2014/main" id="{A3EF8970-8E54-4D0F-8598-075D89F56B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21919" y="427039"/>
            <a:ext cx="1096433" cy="822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2A257D4-82BD-499F-9539-B2D3C2C99F10}"/>
              </a:ext>
            </a:extLst>
          </p:cNvPr>
          <p:cNvSpPr/>
          <p:nvPr/>
        </p:nvSpPr>
        <p:spPr>
          <a:xfrm>
            <a:off x="0" y="0"/>
            <a:ext cx="3421380" cy="45719"/>
          </a:xfrm>
          <a:prstGeom prst="rect">
            <a:avLst/>
          </a:prstGeom>
          <a:gradFill flip="none" rotWithShape="1">
            <a:gsLst>
              <a:gs pos="52000">
                <a:srgbClr val="A8C288"/>
              </a:gs>
              <a:gs pos="36000">
                <a:srgbClr val="6C9754"/>
              </a:gs>
              <a:gs pos="17000">
                <a:schemeClr val="accent1"/>
              </a:gs>
              <a:gs pos="8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1E6A77-6939-41D3-82EE-6797161DF977}"/>
              </a:ext>
            </a:extLst>
          </p:cNvPr>
          <p:cNvSpPr/>
          <p:nvPr/>
        </p:nvSpPr>
        <p:spPr>
          <a:xfrm>
            <a:off x="12140548" y="3436619"/>
            <a:ext cx="51453" cy="3421381"/>
          </a:xfrm>
          <a:prstGeom prst="rect">
            <a:avLst/>
          </a:prstGeom>
          <a:gradFill flip="none" rotWithShape="1">
            <a:gsLst>
              <a:gs pos="30000">
                <a:schemeClr val="accent2"/>
              </a:gs>
              <a:gs pos="82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23E7BB-949C-460D-9668-B4547A0EDF40}"/>
              </a:ext>
            </a:extLst>
          </p:cNvPr>
          <p:cNvSpPr/>
          <p:nvPr/>
        </p:nvSpPr>
        <p:spPr>
          <a:xfrm>
            <a:off x="8770620" y="6812280"/>
            <a:ext cx="3421380" cy="45720"/>
          </a:xfrm>
          <a:prstGeom prst="rect">
            <a:avLst/>
          </a:prstGeom>
          <a:gradFill flip="none" rotWithShape="1">
            <a:gsLst>
              <a:gs pos="30000">
                <a:schemeClr val="accent2"/>
              </a:gs>
              <a:gs pos="82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9A78A7-0C2E-42AC-9731-8530AF320C5E}"/>
              </a:ext>
            </a:extLst>
          </p:cNvPr>
          <p:cNvSpPr/>
          <p:nvPr/>
        </p:nvSpPr>
        <p:spPr>
          <a:xfrm rot="5400000">
            <a:off x="-1687830" y="1687831"/>
            <a:ext cx="3421380" cy="45719"/>
          </a:xfrm>
          <a:prstGeom prst="rect">
            <a:avLst/>
          </a:prstGeom>
          <a:gradFill flip="none" rotWithShape="1">
            <a:gsLst>
              <a:gs pos="52000">
                <a:srgbClr val="A8C288"/>
              </a:gs>
              <a:gs pos="36000">
                <a:srgbClr val="6C9754"/>
              </a:gs>
              <a:gs pos="17000">
                <a:schemeClr val="accent1"/>
              </a:gs>
              <a:gs pos="8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6806D7-EFB5-41D2-9C58-6E4A592E65B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0" y="6417247"/>
            <a:ext cx="1717834" cy="360393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FE5E04E-7123-8BF5-D0EC-F30D057E78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45" y="6437490"/>
            <a:ext cx="1076945" cy="317532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AB7C434-DE23-D91A-E342-CEC7DE5DA55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63" y="6437490"/>
            <a:ext cx="1428151" cy="3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8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F94D8F4-5AF6-4485-B478-4E0FA4452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>
                <a:highlight>
                  <a:srgbClr val="FFFF00"/>
                </a:highlight>
                <a:cs typeface="Calibri"/>
              </a:rPr>
              <a:t>Presenters</a:t>
            </a:r>
            <a:endParaRPr lang="en-GB">
              <a:highlight>
                <a:srgbClr val="FFFF00"/>
              </a:highlight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54B10-F4B5-64CB-5AB1-E2375F607A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spAutoFit/>
          </a:bodyPr>
          <a:lstStyle/>
          <a:p>
            <a:r>
              <a:rPr lang="nl-NL" dirty="0">
                <a:highlight>
                  <a:srgbClr val="FFFF00"/>
                </a:highlight>
              </a:rPr>
              <a:t>Company</a:t>
            </a:r>
            <a:endParaRPr lang="en-GB" dirty="0">
              <a:highlight>
                <a:srgbClr val="FFFF00"/>
              </a:highlight>
              <a:ea typeface="Calibri"/>
              <a:cs typeface="Calibri"/>
            </a:endParaRPr>
          </a:p>
        </p:txBody>
      </p:sp>
      <p:pic>
        <p:nvPicPr>
          <p:cNvPr id="8" name="Cámara 5">
            <a:extLst>
              <a:ext uri="{FF2B5EF4-FFF2-40B4-BE49-F238E27FC236}">
                <a16:creationId xmlns:a16="http://schemas.microsoft.com/office/drawing/2014/main" id="{17744E67-6A98-0595-AFE8-4280AAD89A5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7500" y="5143500"/>
            <a:ext cx="1714500" cy="1714500"/>
          </a:xfrm>
          <a:prstGeom prst="ellipse">
            <a:avLst/>
          </a:prstGeom>
          <a:ln w="19050" cap="rnd">
            <a:solidFill>
              <a:srgbClr val="40404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3174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A28C2-30C4-598A-CEBE-58E7A3372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err="1">
                <a:cs typeface="Calibri"/>
              </a:rPr>
              <a:t>Technology</a:t>
            </a:r>
            <a:r>
              <a:rPr lang="es-ES" dirty="0">
                <a:cs typeface="Calibri"/>
              </a:rPr>
              <a:t> </a:t>
            </a:r>
            <a:r>
              <a:rPr lang="es-ES" dirty="0">
                <a:highlight>
                  <a:srgbClr val="FFFF00"/>
                </a:highlight>
                <a:cs typeface="Calibri"/>
              </a:rPr>
              <a:t>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BEEABE-5367-5042-8740-679BE833F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362" y="4797169"/>
            <a:ext cx="10079276" cy="73209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s-ES" dirty="0">
                <a:highlight>
                  <a:srgbClr val="FFFF00"/>
                </a:highlight>
                <a:cs typeface="Calibri"/>
              </a:rPr>
              <a:t>Tool 1, Tool 2, ...</a:t>
            </a:r>
            <a:endParaRPr lang="es-ES" dirty="0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s-ES" dirty="0">
                <a:highlight>
                  <a:srgbClr val="FFFF00"/>
                </a:highlight>
                <a:ea typeface="Calibri"/>
                <a:cs typeface="Calibri"/>
              </a:rPr>
              <a:t>Use Case 1, Use Case 2...</a:t>
            </a:r>
          </a:p>
        </p:txBody>
      </p:sp>
      <p:pic>
        <p:nvPicPr>
          <p:cNvPr id="6" name="Cámara 5">
            <a:extLst>
              <a:ext uri="{FF2B5EF4-FFF2-40B4-BE49-F238E27FC236}">
                <a16:creationId xmlns:a16="http://schemas.microsoft.com/office/drawing/2014/main" id="{997CA9B2-8003-C860-F317-E985EEC4B0A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7500" y="5143500"/>
            <a:ext cx="1714500" cy="1714500"/>
          </a:xfrm>
          <a:prstGeom prst="ellipse">
            <a:avLst/>
          </a:prstGeom>
          <a:ln w="19050" cap="rnd">
            <a:solidFill>
              <a:srgbClr val="40404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368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A82034-0720-3C4E-81B2-200E2127DDA7}"/>
              </a:ext>
            </a:extLst>
          </p:cNvPr>
          <p:cNvSpPr/>
          <p:nvPr/>
        </p:nvSpPr>
        <p:spPr>
          <a:xfrm>
            <a:off x="6187699" y="1427317"/>
            <a:ext cx="5307418" cy="4766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98772E-D224-F77E-5C98-ED4FE314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65126"/>
            <a:ext cx="10778065" cy="969150"/>
          </a:xfrm>
        </p:spPr>
        <p:txBody>
          <a:bodyPr anchor="b">
            <a:normAutofit/>
          </a:bodyPr>
          <a:lstStyle/>
          <a:p>
            <a:r>
              <a:rPr lang="es-ES">
                <a:highlight>
                  <a:srgbClr val="FFFF00"/>
                </a:highlight>
              </a:rPr>
              <a:t>Tool name</a:t>
            </a:r>
            <a:endParaRPr lang="es-ES" dirty="0">
              <a:highlight>
                <a:srgbClr val="FFFF00"/>
              </a:highlight>
              <a:ea typeface="Calibri"/>
              <a:cs typeface="Calibri"/>
            </a:endParaRPr>
          </a:p>
        </p:txBody>
      </p:sp>
      <p:pic>
        <p:nvPicPr>
          <p:cNvPr id="4" name="Cámara 3">
            <a:extLst>
              <a:ext uri="{FF2B5EF4-FFF2-40B4-BE49-F238E27FC236}">
                <a16:creationId xmlns:a16="http://schemas.microsoft.com/office/drawing/2014/main" id="{86AFD6FE-19C5-3ADA-D48E-8F64D23A702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7500" y="5143500"/>
            <a:ext cx="1714500" cy="1714500"/>
          </a:xfrm>
          <a:prstGeom prst="ellipse">
            <a:avLst/>
          </a:prstGeom>
          <a:ln w="19050" cap="rnd">
            <a:solidFill>
              <a:srgbClr val="404040"/>
            </a:solidFill>
          </a:ln>
          <a:effectLst/>
        </p:spPr>
      </p:pic>
      <p:sp>
        <p:nvSpPr>
          <p:cNvPr id="9" name="Marcador de texto 1">
            <a:extLst>
              <a:ext uri="{FF2B5EF4-FFF2-40B4-BE49-F238E27FC236}">
                <a16:creationId xmlns:a16="http://schemas.microsoft.com/office/drawing/2014/main" id="{40A835C4-CADA-CAF7-1DF4-A6AAEE5F0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967" y="1435261"/>
            <a:ext cx="5312833" cy="47687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cs typeface="Calibri"/>
              </a:rPr>
              <a:t>What is it?</a:t>
            </a:r>
          </a:p>
          <a:p>
            <a:pPr marL="0" indent="0">
              <a:buNone/>
            </a:pPr>
            <a:r>
              <a:rPr lang="en-US" sz="1800" err="1">
                <a:highlight>
                  <a:srgbClr val="FFFF00"/>
                </a:highlight>
                <a:cs typeface="Calibri"/>
              </a:rPr>
              <a:t>xxxxxxxxxxxxxxxxxxxxxxxxxxxxxxxxxxxx</a:t>
            </a:r>
            <a:endParaRPr lang="en-US" b="1" dirty="0" err="1">
              <a:highlight>
                <a:srgbClr val="FFFF00"/>
              </a:highlight>
              <a:ea typeface="Calibri" panose="020F0502020204030204"/>
              <a:cs typeface="Calibri"/>
            </a:endParaRPr>
          </a:p>
          <a:p>
            <a:r>
              <a:rPr lang="en-US" b="1" dirty="0">
                <a:cs typeface="Calibri"/>
              </a:rPr>
              <a:t>How will it be used in GREENGAGE?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err="1">
                <a:highlight>
                  <a:srgbClr val="FFFF00"/>
                </a:highlight>
                <a:cs typeface="Calibri"/>
              </a:rPr>
              <a:t>xxxxxxxxxxxxxxxxxxxxxxxxxxxxxxxxxxxx</a:t>
            </a:r>
            <a:endParaRPr lang="en-US" dirty="0" err="1">
              <a:highlight>
                <a:srgbClr val="FFFF00"/>
              </a:highlight>
              <a:ea typeface="Calibri" panose="020F0502020204030204"/>
              <a:cs typeface="Calibri" panose="020F0502020204030204"/>
            </a:endParaRPr>
          </a:p>
          <a:p>
            <a:r>
              <a:rPr lang="en-US" b="1" dirty="0">
                <a:solidFill>
                  <a:srgbClr val="404040"/>
                </a:solidFill>
                <a:cs typeface="Calibri" panose="020F0502020204030204"/>
              </a:rPr>
              <a:t>Objective</a:t>
            </a:r>
          </a:p>
          <a:p>
            <a:pPr marL="0" indent="0">
              <a:buNone/>
            </a:pPr>
            <a:r>
              <a:rPr lang="en-US" sz="1800" err="1">
                <a:highlight>
                  <a:srgbClr val="FFFF00"/>
                </a:highlight>
                <a:cs typeface="Calibri" panose="020F0502020204030204"/>
              </a:rPr>
              <a:t>Xxxxxxxxxxxxxxxxxxxxxxxxxxxxxxxxxxxx</a:t>
            </a:r>
            <a:endParaRPr lang="en-US" sz="1800">
              <a:highlight>
                <a:srgbClr val="FFFF00"/>
              </a:highlight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Who will use it? At which stage?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err="1">
                <a:highlight>
                  <a:srgbClr val="FFFF00"/>
                </a:highlight>
                <a:cs typeface="Calibri" panose="020F0502020204030204"/>
              </a:rPr>
              <a:t>xxxxxxxxxxxxxxxxxxxxxxxxxxxxxxxxxxxx</a:t>
            </a:r>
            <a:endParaRPr lang="en-US" dirty="0" err="1">
              <a:highlight>
                <a:srgbClr val="FFFF00"/>
              </a:highlight>
              <a:ea typeface="Calibri" panose="020F0502020204030204"/>
              <a:cs typeface="Calibri" panose="020F0502020204030204"/>
            </a:endParaRPr>
          </a:p>
          <a:p>
            <a:pPr>
              <a:buFont typeface="Arial,Sans-Serif"/>
              <a:buChar char="•"/>
            </a:pPr>
            <a:r>
              <a:rPr lang="en-US" b="1" dirty="0">
                <a:cs typeface="Calibri"/>
              </a:rPr>
              <a:t>Format/ Input / Output / Other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err="1">
                <a:highlight>
                  <a:srgbClr val="FFFF00"/>
                </a:highlight>
                <a:cs typeface="Calibri"/>
              </a:rPr>
              <a:t>Xxxxxxxxxxxxxxxxxxxxxxxxxxxxxxxxxxxx</a:t>
            </a:r>
            <a:endParaRPr lang="en-US" dirty="0" err="1">
              <a:highlight>
                <a:srgbClr val="FFFF00"/>
              </a:highlight>
              <a:ea typeface="Calibri" panose="020F0502020204030204"/>
              <a:cs typeface="Calibri"/>
            </a:endParaRPr>
          </a:p>
          <a:p>
            <a:pPr>
              <a:buFont typeface="Arial,Sans-Serif"/>
              <a:buChar char="•"/>
            </a:pPr>
            <a:r>
              <a:rPr lang="en-US" b="1" dirty="0">
                <a:cs typeface="Calibri"/>
              </a:rPr>
              <a:t>Additional support links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 err="1">
                <a:highlight>
                  <a:srgbClr val="FFFF00"/>
                </a:highlight>
                <a:cs typeface="Calibri"/>
              </a:rPr>
              <a:t>xxxxxxxxxxxxxxxxxxxxxxxxxxxxxxxxxxxx</a:t>
            </a:r>
            <a:endParaRPr lang="en-US" dirty="0" err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3789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A82034-0720-3C4E-81B2-200E2127DDA7}"/>
              </a:ext>
            </a:extLst>
          </p:cNvPr>
          <p:cNvSpPr/>
          <p:nvPr/>
        </p:nvSpPr>
        <p:spPr>
          <a:xfrm>
            <a:off x="6187699" y="1427317"/>
            <a:ext cx="5307418" cy="4766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98772E-D224-F77E-5C98-ED4FE314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65126"/>
            <a:ext cx="10778065" cy="969150"/>
          </a:xfrm>
        </p:spPr>
        <p:txBody>
          <a:bodyPr anchor="b">
            <a:normAutofit/>
          </a:bodyPr>
          <a:lstStyle/>
          <a:p>
            <a:r>
              <a:rPr lang="es-ES"/>
              <a:t>Tool </a:t>
            </a:r>
            <a:r>
              <a:rPr lang="es-ES" err="1"/>
              <a:t>name</a:t>
            </a:r>
            <a:endParaRPr lang="en-US" err="1"/>
          </a:p>
        </p:txBody>
      </p:sp>
      <p:pic>
        <p:nvPicPr>
          <p:cNvPr id="4" name="Cámara 3">
            <a:extLst>
              <a:ext uri="{FF2B5EF4-FFF2-40B4-BE49-F238E27FC236}">
                <a16:creationId xmlns:a16="http://schemas.microsoft.com/office/drawing/2014/main" id="{86AFD6FE-19C5-3ADA-D48E-8F64D23A702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7500" y="5143500"/>
            <a:ext cx="1714500" cy="1714500"/>
          </a:xfrm>
          <a:prstGeom prst="ellipse">
            <a:avLst/>
          </a:prstGeom>
          <a:ln w="19050" cap="rnd">
            <a:solidFill>
              <a:srgbClr val="404040"/>
            </a:solidFill>
          </a:ln>
          <a:effectLst/>
        </p:spPr>
      </p:pic>
      <p:sp>
        <p:nvSpPr>
          <p:cNvPr id="11" name="Marcador de texto 1">
            <a:extLst>
              <a:ext uri="{FF2B5EF4-FFF2-40B4-BE49-F238E27FC236}">
                <a16:creationId xmlns:a16="http://schemas.microsoft.com/office/drawing/2014/main" id="{B88048AF-CD7B-9EC0-AA87-46B1580EC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967" y="1435261"/>
            <a:ext cx="5312833" cy="47687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cs typeface="Calibri"/>
              </a:rPr>
              <a:t>What is it?</a:t>
            </a: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b="1" dirty="0" err="1">
              <a:cs typeface="Calibri"/>
            </a:endParaRPr>
          </a:p>
          <a:p>
            <a:r>
              <a:rPr lang="en-US" b="1" dirty="0">
                <a:cs typeface="Calibri"/>
              </a:rPr>
              <a:t>How will it be used in GREENGAGE?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dirty="0" err="1">
              <a:cs typeface="Calibri" panose="020F0502020204030204"/>
            </a:endParaRPr>
          </a:p>
          <a:p>
            <a:r>
              <a:rPr lang="en-US" b="1" dirty="0">
                <a:solidFill>
                  <a:srgbClr val="404040"/>
                </a:solidFill>
                <a:cs typeface="Calibri" panose="020F0502020204030204"/>
              </a:rPr>
              <a:t>Objective</a:t>
            </a:r>
          </a:p>
          <a:p>
            <a:pPr marL="0" indent="0">
              <a:buNone/>
            </a:pPr>
            <a:r>
              <a:rPr lang="en-US" sz="1800" dirty="0" err="1">
                <a:cs typeface="Calibri" panose="020F0502020204030204"/>
              </a:rPr>
              <a:t>Xxxxxxxxxxxxxxxxxxxxxxxxxxxxxxxxxxxx</a:t>
            </a:r>
            <a:endParaRPr lang="en-US" sz="180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Who will use it? At which stage?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 err="1">
                <a:cs typeface="Calibri" panose="020F0502020204030204"/>
              </a:rPr>
              <a:t>xxxxxxxxxxxxxxxxxxxxxxxxxxxxxxxxxxxx</a:t>
            </a:r>
            <a:endParaRPr lang="en-US" dirty="0" err="1">
              <a:cs typeface="Calibri" panose="020F0502020204030204"/>
            </a:endParaRPr>
          </a:p>
          <a:p>
            <a:pPr>
              <a:buFont typeface="Arial,Sans-Serif"/>
              <a:buChar char="•"/>
            </a:pPr>
            <a:r>
              <a:rPr lang="en-US" b="1" dirty="0">
                <a:cs typeface="Calibri"/>
              </a:rPr>
              <a:t>Format/ Input / Output / Other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dirty="0" err="1">
              <a:cs typeface="Calibri"/>
            </a:endParaRPr>
          </a:p>
          <a:p>
            <a:pPr>
              <a:buFont typeface="Arial,Sans-Serif"/>
              <a:buChar char="•"/>
            </a:pPr>
            <a:r>
              <a:rPr lang="en-US" b="1" dirty="0">
                <a:cs typeface="Calibri"/>
              </a:rPr>
              <a:t>Additional support links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03676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A82034-0720-3C4E-81B2-200E2127DDA7}"/>
              </a:ext>
            </a:extLst>
          </p:cNvPr>
          <p:cNvSpPr/>
          <p:nvPr/>
        </p:nvSpPr>
        <p:spPr>
          <a:xfrm>
            <a:off x="6187699" y="1427317"/>
            <a:ext cx="5307418" cy="4766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D3DAB4F-0F9E-9A5F-2B91-69803FED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967" y="1435261"/>
            <a:ext cx="5312833" cy="47687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cs typeface="Calibri"/>
              </a:rPr>
              <a:t>What is it?</a:t>
            </a: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b="1" dirty="0" err="1">
              <a:cs typeface="Calibri"/>
            </a:endParaRPr>
          </a:p>
          <a:p>
            <a:r>
              <a:rPr lang="en-US" b="1" dirty="0">
                <a:cs typeface="Calibri"/>
              </a:rPr>
              <a:t>How will it be used in GREENGAGE?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dirty="0" err="1">
              <a:cs typeface="Calibri" panose="020F0502020204030204"/>
            </a:endParaRPr>
          </a:p>
          <a:p>
            <a:r>
              <a:rPr lang="en-US" b="1" dirty="0">
                <a:solidFill>
                  <a:srgbClr val="404040"/>
                </a:solidFill>
                <a:cs typeface="Calibri" panose="020F0502020204030204"/>
              </a:rPr>
              <a:t>Objective</a:t>
            </a:r>
          </a:p>
          <a:p>
            <a:pPr marL="0" indent="0">
              <a:buNone/>
            </a:pPr>
            <a:r>
              <a:rPr lang="en-US" sz="1800" dirty="0" err="1">
                <a:cs typeface="Calibri" panose="020F0502020204030204"/>
              </a:rPr>
              <a:t>Xxxxxxxxxxxxxxxxxxxxxxxxxxxxxxxxxxxx</a:t>
            </a:r>
            <a:endParaRPr lang="en-US" sz="180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Who will use it? At which stage?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 err="1">
                <a:cs typeface="Calibri" panose="020F0502020204030204"/>
              </a:rPr>
              <a:t>xxxxxxxxxxxxxxxxxxxxxxxxxxxxxxxxxxxx</a:t>
            </a:r>
            <a:endParaRPr lang="en-US" dirty="0" err="1">
              <a:cs typeface="Calibri" panose="020F0502020204030204"/>
            </a:endParaRPr>
          </a:p>
          <a:p>
            <a:pPr>
              <a:buFont typeface="Arial,Sans-Serif"/>
              <a:buChar char="•"/>
            </a:pPr>
            <a:r>
              <a:rPr lang="en-US" b="1" dirty="0">
                <a:cs typeface="Calibri"/>
              </a:rPr>
              <a:t>Format/ Input / Output / Other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dirty="0" err="1">
              <a:cs typeface="Calibri"/>
            </a:endParaRPr>
          </a:p>
          <a:p>
            <a:pPr>
              <a:buFont typeface="Arial,Sans-Serif"/>
              <a:buChar char="•"/>
            </a:pPr>
            <a:r>
              <a:rPr lang="en-US" b="1" dirty="0">
                <a:cs typeface="Calibri"/>
              </a:rPr>
              <a:t>Additional support links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dirty="0" err="1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98772E-D224-F77E-5C98-ED4FE314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65126"/>
            <a:ext cx="10778065" cy="969150"/>
          </a:xfrm>
        </p:spPr>
        <p:txBody>
          <a:bodyPr anchor="b">
            <a:normAutofit/>
          </a:bodyPr>
          <a:lstStyle/>
          <a:p>
            <a:r>
              <a:rPr lang="es-ES"/>
              <a:t>Tool name</a:t>
            </a:r>
            <a:endParaRPr lang="en-US"/>
          </a:p>
        </p:txBody>
      </p:sp>
      <p:pic>
        <p:nvPicPr>
          <p:cNvPr id="4" name="Cámara 3">
            <a:extLst>
              <a:ext uri="{FF2B5EF4-FFF2-40B4-BE49-F238E27FC236}">
                <a16:creationId xmlns:a16="http://schemas.microsoft.com/office/drawing/2014/main" id="{86AFD6FE-19C5-3ADA-D48E-8F64D23A702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7500" y="5143500"/>
            <a:ext cx="1714500" cy="1714500"/>
          </a:xfrm>
          <a:prstGeom prst="ellipse">
            <a:avLst/>
          </a:prstGeom>
          <a:ln w="19050" cap="rnd">
            <a:solidFill>
              <a:srgbClr val="40404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7563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A82034-0720-3C4E-81B2-200E2127DDA7}"/>
              </a:ext>
            </a:extLst>
          </p:cNvPr>
          <p:cNvSpPr/>
          <p:nvPr/>
        </p:nvSpPr>
        <p:spPr>
          <a:xfrm>
            <a:off x="6187699" y="1427317"/>
            <a:ext cx="5307418" cy="4766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D3DAB4F-0F9E-9A5F-2B91-69803FED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967" y="1435261"/>
            <a:ext cx="5312833" cy="47687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cs typeface="Calibri"/>
              </a:rPr>
              <a:t>What is it?</a:t>
            </a: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b="1" dirty="0" err="1">
              <a:cs typeface="Calibri"/>
            </a:endParaRPr>
          </a:p>
          <a:p>
            <a:r>
              <a:rPr lang="en-US" b="1" dirty="0">
                <a:cs typeface="Calibri"/>
              </a:rPr>
              <a:t>How will it be used in GREENGAGE?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dirty="0" err="1">
              <a:cs typeface="Calibri" panose="020F0502020204030204"/>
            </a:endParaRPr>
          </a:p>
          <a:p>
            <a:r>
              <a:rPr lang="en-US" b="1" dirty="0">
                <a:solidFill>
                  <a:srgbClr val="404040"/>
                </a:solidFill>
                <a:cs typeface="Calibri" panose="020F0502020204030204"/>
              </a:rPr>
              <a:t>Objective</a:t>
            </a:r>
          </a:p>
          <a:p>
            <a:pPr marL="0" indent="0">
              <a:buNone/>
            </a:pPr>
            <a:r>
              <a:rPr lang="en-US" sz="1800" dirty="0" err="1">
                <a:cs typeface="Calibri" panose="020F0502020204030204"/>
              </a:rPr>
              <a:t>Xxxxxxxxxxxxxxxxxxxxxxxxxxxxxxxxxxxx</a:t>
            </a:r>
            <a:endParaRPr lang="en-US" sz="180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Who will use it? At which stage?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 err="1">
                <a:cs typeface="Calibri" panose="020F0502020204030204"/>
              </a:rPr>
              <a:t>xxxxxxxxxxxxxxxxxxxxxxxxxxxxxxxxxxxx</a:t>
            </a:r>
            <a:endParaRPr lang="en-US" dirty="0" err="1">
              <a:cs typeface="Calibri" panose="020F0502020204030204"/>
            </a:endParaRPr>
          </a:p>
          <a:p>
            <a:pPr>
              <a:buFont typeface="Arial,Sans-Serif"/>
              <a:buChar char="•"/>
            </a:pPr>
            <a:r>
              <a:rPr lang="en-US" b="1" dirty="0">
                <a:cs typeface="Calibri"/>
              </a:rPr>
              <a:t>Format/ Input / Output / Other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dirty="0" err="1">
              <a:cs typeface="Calibri"/>
            </a:endParaRPr>
          </a:p>
          <a:p>
            <a:pPr>
              <a:buFont typeface="Arial,Sans-Serif"/>
              <a:buChar char="•"/>
            </a:pPr>
            <a:r>
              <a:rPr lang="en-US" b="1" dirty="0">
                <a:cs typeface="Calibri"/>
              </a:rPr>
              <a:t>Additional support links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dirty="0" err="1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98772E-D224-F77E-5C98-ED4FE314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65126"/>
            <a:ext cx="10778065" cy="969150"/>
          </a:xfrm>
        </p:spPr>
        <p:txBody>
          <a:bodyPr anchor="b">
            <a:normAutofit/>
          </a:bodyPr>
          <a:lstStyle/>
          <a:p>
            <a:r>
              <a:rPr lang="es-ES"/>
              <a:t>Tool </a:t>
            </a:r>
            <a:r>
              <a:rPr lang="es-ES" err="1"/>
              <a:t>name</a:t>
            </a:r>
            <a:endParaRPr lang="en-US" err="1"/>
          </a:p>
        </p:txBody>
      </p:sp>
      <p:pic>
        <p:nvPicPr>
          <p:cNvPr id="4" name="Cámara 3">
            <a:extLst>
              <a:ext uri="{FF2B5EF4-FFF2-40B4-BE49-F238E27FC236}">
                <a16:creationId xmlns:a16="http://schemas.microsoft.com/office/drawing/2014/main" id="{86AFD6FE-19C5-3ADA-D48E-8F64D23A702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7500" y="5143500"/>
            <a:ext cx="1714500" cy="1714500"/>
          </a:xfrm>
          <a:prstGeom prst="ellipse">
            <a:avLst/>
          </a:prstGeom>
          <a:ln w="19050" cap="rnd">
            <a:solidFill>
              <a:srgbClr val="40404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17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A82034-0720-3C4E-81B2-200E2127DDA7}"/>
              </a:ext>
            </a:extLst>
          </p:cNvPr>
          <p:cNvSpPr/>
          <p:nvPr/>
        </p:nvSpPr>
        <p:spPr>
          <a:xfrm>
            <a:off x="6187699" y="1427317"/>
            <a:ext cx="5307418" cy="4766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D3DAB4F-0F9E-9A5F-2B91-69803FED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967" y="1435261"/>
            <a:ext cx="5312833" cy="47687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cs typeface="Calibri"/>
              </a:rPr>
              <a:t>What is it?</a:t>
            </a: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b="1" dirty="0" err="1">
              <a:cs typeface="Calibri"/>
            </a:endParaRPr>
          </a:p>
          <a:p>
            <a:r>
              <a:rPr lang="en-US" b="1" dirty="0">
                <a:cs typeface="Calibri"/>
              </a:rPr>
              <a:t>How will it be used in GREENGAGE?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dirty="0" err="1">
              <a:cs typeface="Calibri" panose="020F0502020204030204"/>
            </a:endParaRPr>
          </a:p>
          <a:p>
            <a:r>
              <a:rPr lang="en-US" b="1" dirty="0">
                <a:solidFill>
                  <a:srgbClr val="404040"/>
                </a:solidFill>
                <a:cs typeface="Calibri" panose="020F0502020204030204"/>
              </a:rPr>
              <a:t>Objective</a:t>
            </a:r>
          </a:p>
          <a:p>
            <a:pPr marL="0" indent="0">
              <a:buNone/>
            </a:pPr>
            <a:r>
              <a:rPr lang="en-US" sz="1800" dirty="0" err="1">
                <a:cs typeface="Calibri" panose="020F0502020204030204"/>
              </a:rPr>
              <a:t>Xxxxxxxxxxxxxxxxxxxxxxxxxxxxxxxxxxxx</a:t>
            </a:r>
            <a:endParaRPr lang="en-US" sz="180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Who will use it? At which stage?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 err="1">
                <a:cs typeface="Calibri" panose="020F0502020204030204"/>
              </a:rPr>
              <a:t>xxxxxxxxxxxxxxxxxxxxxxxxxxxxxxxxxxxx</a:t>
            </a:r>
            <a:endParaRPr lang="en-US" dirty="0" err="1">
              <a:cs typeface="Calibri" panose="020F0502020204030204"/>
            </a:endParaRPr>
          </a:p>
          <a:p>
            <a:pPr>
              <a:buFont typeface="Arial,Sans-Serif"/>
              <a:buChar char="•"/>
            </a:pPr>
            <a:r>
              <a:rPr lang="en-US" b="1" dirty="0">
                <a:cs typeface="Calibri"/>
              </a:rPr>
              <a:t>Format/ Input / Output / Other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dirty="0" err="1">
              <a:cs typeface="Calibri"/>
            </a:endParaRPr>
          </a:p>
          <a:p>
            <a:pPr>
              <a:buFont typeface="Arial,Sans-Serif"/>
              <a:buChar char="•"/>
            </a:pPr>
            <a:r>
              <a:rPr lang="en-US" b="1" dirty="0">
                <a:cs typeface="Calibri"/>
              </a:rPr>
              <a:t>Additional support links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dirty="0" err="1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98772E-D224-F77E-5C98-ED4FE314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65126"/>
            <a:ext cx="10778065" cy="969150"/>
          </a:xfrm>
        </p:spPr>
        <p:txBody>
          <a:bodyPr anchor="b">
            <a:normAutofit/>
          </a:bodyPr>
          <a:lstStyle/>
          <a:p>
            <a:r>
              <a:rPr lang="es-ES"/>
              <a:t>Tool name</a:t>
            </a:r>
            <a:endParaRPr lang="en-US"/>
          </a:p>
        </p:txBody>
      </p:sp>
      <p:pic>
        <p:nvPicPr>
          <p:cNvPr id="4" name="Cámara 3">
            <a:extLst>
              <a:ext uri="{FF2B5EF4-FFF2-40B4-BE49-F238E27FC236}">
                <a16:creationId xmlns:a16="http://schemas.microsoft.com/office/drawing/2014/main" id="{86AFD6FE-19C5-3ADA-D48E-8F64D23A702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7500" y="5143500"/>
            <a:ext cx="1714500" cy="1714500"/>
          </a:xfrm>
          <a:prstGeom prst="ellipse">
            <a:avLst/>
          </a:prstGeom>
          <a:ln w="19050" cap="rnd">
            <a:solidFill>
              <a:srgbClr val="40404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5666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A82034-0720-3C4E-81B2-200E2127DDA7}"/>
              </a:ext>
            </a:extLst>
          </p:cNvPr>
          <p:cNvSpPr/>
          <p:nvPr/>
        </p:nvSpPr>
        <p:spPr>
          <a:xfrm>
            <a:off x="6187699" y="1427317"/>
            <a:ext cx="5307418" cy="4766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D3DAB4F-0F9E-9A5F-2B91-69803FED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967" y="1435261"/>
            <a:ext cx="5312833" cy="47687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cs typeface="Calibri"/>
              </a:rPr>
              <a:t>What is it?</a:t>
            </a: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b="1" dirty="0" err="1">
              <a:cs typeface="Calibri"/>
            </a:endParaRPr>
          </a:p>
          <a:p>
            <a:r>
              <a:rPr lang="en-US" b="1" dirty="0">
                <a:cs typeface="Calibri"/>
              </a:rPr>
              <a:t>How will it be used in GREENGAGE?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dirty="0" err="1">
              <a:cs typeface="Calibri" panose="020F0502020204030204"/>
            </a:endParaRPr>
          </a:p>
          <a:p>
            <a:r>
              <a:rPr lang="en-US" b="1" dirty="0">
                <a:solidFill>
                  <a:srgbClr val="404040"/>
                </a:solidFill>
                <a:cs typeface="Calibri" panose="020F0502020204030204"/>
              </a:rPr>
              <a:t>Objective</a:t>
            </a:r>
          </a:p>
          <a:p>
            <a:pPr marL="0" indent="0">
              <a:buNone/>
            </a:pPr>
            <a:r>
              <a:rPr lang="en-US" sz="1800" dirty="0" err="1">
                <a:cs typeface="Calibri" panose="020F0502020204030204"/>
              </a:rPr>
              <a:t>Xxxxxxxxxxxxxxxxxxxxxxxxxxxxxxxxxxxx</a:t>
            </a:r>
            <a:endParaRPr lang="en-US" sz="1800"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Who will use it? At which stage?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 err="1">
                <a:cs typeface="Calibri" panose="020F0502020204030204"/>
              </a:rPr>
              <a:t>xxxxxxxxxxxxxxxxxxxxxxxxxxxxxxxxxxxx</a:t>
            </a:r>
            <a:endParaRPr lang="en-US" dirty="0" err="1">
              <a:cs typeface="Calibri" panose="020F0502020204030204"/>
            </a:endParaRPr>
          </a:p>
          <a:p>
            <a:pPr>
              <a:buFont typeface="Arial,Sans-Serif"/>
              <a:buChar char="•"/>
            </a:pPr>
            <a:r>
              <a:rPr lang="en-US" b="1" dirty="0">
                <a:cs typeface="Calibri"/>
              </a:rPr>
              <a:t>Format/ Input / Output / Other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dirty="0" err="1">
              <a:cs typeface="Calibri"/>
            </a:endParaRPr>
          </a:p>
          <a:p>
            <a:pPr>
              <a:buFont typeface="Arial,Sans-Serif"/>
              <a:buChar char="•"/>
            </a:pPr>
            <a:r>
              <a:rPr lang="en-US" b="1" dirty="0">
                <a:cs typeface="Calibri"/>
              </a:rPr>
              <a:t>Additional support links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 dirty="0" err="1">
                <a:cs typeface="Calibri"/>
              </a:rPr>
              <a:t>xxxxxxxxxxxxxxxxxxxxxxxxxxxxxxxxxxxx</a:t>
            </a:r>
            <a:endParaRPr lang="en-US" dirty="0" err="1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98772E-D224-F77E-5C98-ED4FE314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65126"/>
            <a:ext cx="10778065" cy="969150"/>
          </a:xfrm>
        </p:spPr>
        <p:txBody>
          <a:bodyPr anchor="b">
            <a:normAutofit/>
          </a:bodyPr>
          <a:lstStyle/>
          <a:p>
            <a:r>
              <a:rPr lang="es-ES"/>
              <a:t>Tool name</a:t>
            </a:r>
            <a:endParaRPr lang="en-US"/>
          </a:p>
        </p:txBody>
      </p:sp>
      <p:pic>
        <p:nvPicPr>
          <p:cNvPr id="4" name="Cámara 3">
            <a:extLst>
              <a:ext uri="{FF2B5EF4-FFF2-40B4-BE49-F238E27FC236}">
                <a16:creationId xmlns:a16="http://schemas.microsoft.com/office/drawing/2014/main" id="{86AFD6FE-19C5-3ADA-D48E-8F64D23A702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7500" y="5143500"/>
            <a:ext cx="1714500" cy="1714500"/>
          </a:xfrm>
          <a:prstGeom prst="ellipse">
            <a:avLst/>
          </a:prstGeom>
          <a:ln w="19050" cap="rnd">
            <a:solidFill>
              <a:srgbClr val="40404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5627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5B56496-8E2D-1005-4096-D406F0DA6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Presenters</a:t>
            </a:r>
            <a:endParaRPr lang="en-GB" dirty="0">
              <a:highlight>
                <a:srgbClr val="FFFF00"/>
              </a:highlight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7CBAF-05B0-7114-9C8D-37F1CD6F59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Email addresses</a:t>
            </a:r>
            <a:endParaRPr lang="en-GB" dirty="0">
              <a:highlight>
                <a:srgbClr val="FFFF00"/>
              </a:highlight>
              <a:ea typeface="Calibri"/>
              <a:cs typeface="Calibri"/>
            </a:endParaRPr>
          </a:p>
        </p:txBody>
      </p:sp>
      <p:pic>
        <p:nvPicPr>
          <p:cNvPr id="4" name="Cámara 3">
            <a:extLst>
              <a:ext uri="{FF2B5EF4-FFF2-40B4-BE49-F238E27FC236}">
                <a16:creationId xmlns:a16="http://schemas.microsoft.com/office/drawing/2014/main" id="{203B536A-4F4C-7A47-F34E-EF076EB51DF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4100" y="3113850"/>
            <a:ext cx="1714500" cy="1714500"/>
          </a:xfrm>
          <a:prstGeom prst="ellipse">
            <a:avLst/>
          </a:prstGeom>
          <a:ln w="19050" cap="rnd">
            <a:solidFill>
              <a:srgbClr val="40404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20058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isrbo52crp69tc6yeuadxzhj7id3sr"/>
</p:tagLst>
</file>

<file path=ppt/theme/theme1.xml><?xml version="1.0" encoding="utf-8"?>
<a:theme xmlns:a="http://schemas.openxmlformats.org/drawingml/2006/main" name="Greengage_PPT&amp;WordTheme_new">
  <a:themeElements>
    <a:clrScheme name="GREENGAGE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0E6D5E"/>
      </a:accent1>
      <a:accent2>
        <a:srgbClr val="AAB34D"/>
      </a:accent2>
      <a:accent3>
        <a:srgbClr val="707E85"/>
      </a:accent3>
      <a:accent4>
        <a:srgbClr val="DD8047"/>
      </a:accent4>
      <a:accent5>
        <a:srgbClr val="4A8679"/>
      </a:accent5>
      <a:accent6>
        <a:srgbClr val="A5A5A5"/>
      </a:accent6>
      <a:hlink>
        <a:srgbClr val="489BA4"/>
      </a:hlink>
      <a:folHlink>
        <a:srgbClr val="DD804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6673329-0948-4939-A8B0-E25CD18BB823}" vid="{116647E9-395D-45A9-91C9-158E4EBB71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f456f6-5903-4b98-b73b-0c2d5101e0a3" xsi:nil="true"/>
    <lcf76f155ced4ddcb4097134ff3c332f xmlns="cc4c81f7-04b9-4acb-92fa-f4071abb37b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52EDFA3ED574E812DABC1CC0E75B4" ma:contentTypeVersion="15" ma:contentTypeDescription="Create a new document." ma:contentTypeScope="" ma:versionID="c833061a7b1a243972fd378761b514dc">
  <xsd:schema xmlns:xsd="http://www.w3.org/2001/XMLSchema" xmlns:xs="http://www.w3.org/2001/XMLSchema" xmlns:p="http://schemas.microsoft.com/office/2006/metadata/properties" xmlns:ns2="cc4c81f7-04b9-4acb-92fa-f4071abb37be" xmlns:ns3="4df456f6-5903-4b98-b73b-0c2d5101e0a3" targetNamespace="http://schemas.microsoft.com/office/2006/metadata/properties" ma:root="true" ma:fieldsID="6c9e6b4c2705b0dbc2e9b11eb01fee28" ns2:_="" ns3:_="">
    <xsd:import namespace="cc4c81f7-04b9-4acb-92fa-f4071abb37be"/>
    <xsd:import namespace="4df456f6-5903-4b98-b73b-0c2d5101e0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4c81f7-04b9-4acb-92fa-f4071abb37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4a4384-8771-4db4-a8b8-df0fba6cdf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f456f6-5903-4b98-b73b-0c2d5101e0a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4e0a21a3-ca59-461e-8d6a-5ef4d5ad77aa}" ma:internalName="TaxCatchAll" ma:showField="CatchAllData" ma:web="4df456f6-5903-4b98-b73b-0c2d5101e0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36655B-7F9F-4047-A535-76F69A9C1E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FE9D5B-F7FB-420C-A280-9BF50BA71075}">
  <ds:schemaRefs>
    <ds:schemaRef ds:uri="http://schemas.microsoft.com/office/2006/metadata/properties"/>
    <ds:schemaRef ds:uri="http://schemas.microsoft.com/office/infopath/2007/PartnerControls"/>
    <ds:schemaRef ds:uri="4df456f6-5903-4b98-b73b-0c2d5101e0a3"/>
    <ds:schemaRef ds:uri="cc4c81f7-04b9-4acb-92fa-f4071abb37be"/>
  </ds:schemaRefs>
</ds:datastoreItem>
</file>

<file path=customXml/itemProps3.xml><?xml version="1.0" encoding="utf-8"?>
<ds:datastoreItem xmlns:ds="http://schemas.openxmlformats.org/officeDocument/2006/customXml" ds:itemID="{E257332A-6AD5-486F-ACAA-72C9692D7F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4c81f7-04b9-4acb-92fa-f4071abb37be"/>
    <ds:schemaRef ds:uri="4df456f6-5903-4b98-b73b-0c2d5101e0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GREENGAGE_yyyymmdd_Ttile_WPX</Template>
  <TotalTime>1034</TotalTime>
  <Words>1434</Words>
  <Application>Microsoft Office PowerPoint</Application>
  <PresentationFormat>Panorámica</PresentationFormat>
  <Paragraphs>163</Paragraphs>
  <Slides>9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Greengage_PPT&amp;WordTheme_new</vt:lpstr>
      <vt:lpstr>Presentación de PowerPoint</vt:lpstr>
      <vt:lpstr>Technology i</vt:lpstr>
      <vt:lpstr>Tool name</vt:lpstr>
      <vt:lpstr>Tool name</vt:lpstr>
      <vt:lpstr>Tool name</vt:lpstr>
      <vt:lpstr>Tool name</vt:lpstr>
      <vt:lpstr>Tool name</vt:lpstr>
      <vt:lpstr>Tool name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Martens, Sjors</dc:creator>
  <cp:lastModifiedBy>Mikel Emaldi Manrique</cp:lastModifiedBy>
  <cp:revision>190</cp:revision>
  <dcterms:created xsi:type="dcterms:W3CDTF">2024-01-09T14:09:49Z</dcterms:created>
  <dcterms:modified xsi:type="dcterms:W3CDTF">2024-04-11T09:14:15Z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0x010100FA752EDFA3ED574E812DABC1CC0E75B4</vt:lpwstr>
  </property>
  <property fmtid="{D5CDD505-2E9C-101B-9397-08002B2CF9AE}" pid="3" name="MediaServiceImageTags">
    <vt:lpwstr/>
  </property>
</Properties>
</file>