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  <p:sldMasterId id="2147483671" r:id="rId5"/>
  </p:sldMasterIdLst>
  <p:notesMasterIdLst>
    <p:notesMasterId r:id="rId7"/>
  </p:notesMasterIdLst>
  <p:sldIdLst>
    <p:sldId id="256" r:id="rId6"/>
  </p:sldIdLst>
  <p:sldSz cx="7559675" cy="10691813"/>
  <p:notesSz cx="6858000" cy="9144000"/>
  <p:embeddedFontLst>
    <p:embeddedFont>
      <p:font typeface="Bree Serif" panose="020B0604020202020204" charset="0"/>
      <p:regular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3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93C5DE-56C9-4698-BCAF-25F8E2169505}">
  <a:tblStyle styleId="{3F93C5DE-56C9-4698-BCAF-25F8E21695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368"/>
        <p:guide pos="2381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4.fntdata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17050" y="685800"/>
            <a:ext cx="2424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361663a49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7738" y="685800"/>
            <a:ext cx="2424112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a361663a49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7005089" y="9693797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7915" y="9875335"/>
            <a:ext cx="659512" cy="65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21" y="10256936"/>
            <a:ext cx="925890" cy="21742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956002" y="10280343"/>
            <a:ext cx="173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 b="1">
                <a:solidFill>
                  <a:srgbClr val="55B7A1"/>
                </a:solidFill>
                <a:latin typeface="Open Sans"/>
                <a:ea typeface="Open Sans"/>
                <a:cs typeface="Open Sans"/>
                <a:sym typeface="Open Sans"/>
              </a:rPr>
              <a:t>www.bw-toolkbox.com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537" y="10096368"/>
            <a:ext cx="217329" cy="217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4028" y="10082490"/>
            <a:ext cx="245108" cy="24519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751150" y="787253"/>
            <a:ext cx="4019700" cy="13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rPr>
              <a:t>Title</a:t>
            </a:r>
            <a:br>
              <a:rPr lang="en" sz="3000">
                <a:solidFill>
                  <a:srgbClr val="EE3B1D"/>
                </a:solidFill>
                <a:latin typeface="Bree Serif"/>
                <a:ea typeface="Bree Serif"/>
                <a:cs typeface="Bree Serif"/>
                <a:sym typeface="Bree Serif"/>
              </a:rPr>
            </a:br>
            <a:r>
              <a:rPr lang="en" sz="3000" b="0" i="0" u="none" strike="noStrike" cap="none">
                <a:solidFill>
                  <a:srgbClr val="EE3B1D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" sz="2200">
                <a:solidFill>
                  <a:srgbClr val="EE3B1D"/>
                </a:solidFill>
                <a:latin typeface="Bree Serif"/>
                <a:ea typeface="Bree Serif"/>
                <a:cs typeface="Bree Serif"/>
                <a:sym typeface="Bree Serif"/>
              </a:rPr>
              <a:t>Instruction Sheet</a:t>
            </a:r>
            <a:endParaRPr sz="2200" b="0" i="0" u="none" strike="noStrike" cap="none">
              <a:solidFill>
                <a:srgbClr val="EE3B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06072" y="2223739"/>
            <a:ext cx="708037" cy="708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44996" y="2371293"/>
            <a:ext cx="594786" cy="542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560789" y="2296742"/>
            <a:ext cx="594785" cy="5898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7005089" y="9693797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7915" y="9875335"/>
            <a:ext cx="659512" cy="65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921" y="10256936"/>
            <a:ext cx="925890" cy="21742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956002" y="10280343"/>
            <a:ext cx="173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 b="1">
                <a:solidFill>
                  <a:srgbClr val="55B7A1"/>
                </a:solidFill>
                <a:latin typeface="Open Sans"/>
                <a:ea typeface="Open Sans"/>
                <a:cs typeface="Open Sans"/>
                <a:sym typeface="Open Sans"/>
              </a:rPr>
              <a:t>www.bw-toolkbox.com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0537" y="10096368"/>
            <a:ext cx="217329" cy="217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4028" y="10082490"/>
            <a:ext cx="245108" cy="245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257716" y="4471141"/>
            <a:ext cx="7044900" cy="174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7005089" y="9693797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257716" y="925108"/>
            <a:ext cx="70449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57716" y="2395741"/>
            <a:ext cx="70449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7005089" y="9693797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title"/>
          </p:nvPr>
        </p:nvSpPr>
        <p:spPr>
          <a:xfrm>
            <a:off x="257716" y="925108"/>
            <a:ext cx="70449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1"/>
          </p:nvPr>
        </p:nvSpPr>
        <p:spPr>
          <a:xfrm>
            <a:off x="257716" y="2395741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2"/>
          </p:nvPr>
        </p:nvSpPr>
        <p:spPr>
          <a:xfrm>
            <a:off x="3995463" y="2395741"/>
            <a:ext cx="33069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7005089" y="9693797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257716" y="925108"/>
            <a:ext cx="70449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ldNum" idx="12"/>
          </p:nvPr>
        </p:nvSpPr>
        <p:spPr>
          <a:xfrm>
            <a:off x="7005089" y="9693797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>
            <a:spLocks noGrp="1"/>
          </p:cNvSpPr>
          <p:nvPr>
            <p:ph type="title"/>
          </p:nvPr>
        </p:nvSpPr>
        <p:spPr>
          <a:xfrm>
            <a:off x="257716" y="1154970"/>
            <a:ext cx="2321700" cy="15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2" name="Google Shape;92;p20"/>
          <p:cNvSpPr txBox="1">
            <a:spLocks noGrp="1"/>
          </p:cNvSpPr>
          <p:nvPr>
            <p:ph type="body" idx="1"/>
          </p:nvPr>
        </p:nvSpPr>
        <p:spPr>
          <a:xfrm>
            <a:off x="257716" y="2888671"/>
            <a:ext cx="2321700" cy="66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ldNum" idx="12"/>
          </p:nvPr>
        </p:nvSpPr>
        <p:spPr>
          <a:xfrm>
            <a:off x="7005089" y="9693797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>
            <a:spLocks noGrp="1"/>
          </p:cNvSpPr>
          <p:nvPr>
            <p:ph type="title"/>
          </p:nvPr>
        </p:nvSpPr>
        <p:spPr>
          <a:xfrm>
            <a:off x="405342" y="935763"/>
            <a:ext cx="5265000" cy="85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96" name="Google Shape;96;p21"/>
          <p:cNvSpPr txBox="1">
            <a:spLocks noGrp="1"/>
          </p:cNvSpPr>
          <p:nvPr>
            <p:ph type="sldNum" idx="12"/>
          </p:nvPr>
        </p:nvSpPr>
        <p:spPr>
          <a:xfrm>
            <a:off x="7005089" y="9693797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>
            <a:off x="3780163" y="-260"/>
            <a:ext cx="3780300" cy="1069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>
            <a:off x="219517" y="2563498"/>
            <a:ext cx="3344400" cy="30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0" name="Google Shape;100;p22"/>
          <p:cNvSpPr txBox="1">
            <a:spLocks noGrp="1"/>
          </p:cNvSpPr>
          <p:nvPr>
            <p:ph type="subTitle" idx="1"/>
          </p:nvPr>
        </p:nvSpPr>
        <p:spPr>
          <a:xfrm>
            <a:off x="219517" y="5826974"/>
            <a:ext cx="3344400" cy="25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1" name="Google Shape;101;p22"/>
          <p:cNvSpPr txBox="1">
            <a:spLocks noGrp="1"/>
          </p:cNvSpPr>
          <p:nvPr>
            <p:ph type="body" idx="2"/>
          </p:nvPr>
        </p:nvSpPr>
        <p:spPr>
          <a:xfrm>
            <a:off x="4084015" y="1505192"/>
            <a:ext cx="3172200" cy="76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2" name="Google Shape;102;p22"/>
          <p:cNvSpPr txBox="1">
            <a:spLocks noGrp="1"/>
          </p:cNvSpPr>
          <p:nvPr>
            <p:ph type="sldNum" idx="12"/>
          </p:nvPr>
        </p:nvSpPr>
        <p:spPr>
          <a:xfrm>
            <a:off x="7005089" y="9693797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>
            <a:spLocks noGrp="1"/>
          </p:cNvSpPr>
          <p:nvPr>
            <p:ph type="body" idx="1"/>
          </p:nvPr>
        </p:nvSpPr>
        <p:spPr>
          <a:xfrm>
            <a:off x="257716" y="8794430"/>
            <a:ext cx="4959900" cy="12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</a:lstStyle>
          <a:p>
            <a:endParaRPr/>
          </a:p>
        </p:txBody>
      </p:sp>
      <p:sp>
        <p:nvSpPr>
          <p:cNvPr id="105" name="Google Shape;105;p23"/>
          <p:cNvSpPr txBox="1">
            <a:spLocks noGrp="1"/>
          </p:cNvSpPr>
          <p:nvPr>
            <p:ph type="sldNum" idx="12"/>
          </p:nvPr>
        </p:nvSpPr>
        <p:spPr>
          <a:xfrm>
            <a:off x="7005089" y="9693797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>
            <a:spLocks noGrp="1"/>
          </p:cNvSpPr>
          <p:nvPr>
            <p:ph type="title" hasCustomPrompt="1"/>
          </p:nvPr>
        </p:nvSpPr>
        <p:spPr>
          <a:xfrm>
            <a:off x="257716" y="2299389"/>
            <a:ext cx="7044900" cy="40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1"/>
          </p:nvPr>
        </p:nvSpPr>
        <p:spPr>
          <a:xfrm>
            <a:off x="257716" y="6552780"/>
            <a:ext cx="7044900" cy="27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sldNum" idx="12"/>
          </p:nvPr>
        </p:nvSpPr>
        <p:spPr>
          <a:xfrm>
            <a:off x="7005089" y="9693797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7005089" y="9693797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pic>
        <p:nvPicPr>
          <p:cNvPr id="52" name="Google Shape;52;p13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377915" y="9875335"/>
            <a:ext cx="659512" cy="659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484921" y="10256936"/>
            <a:ext cx="925890" cy="21742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2956002" y="10280343"/>
            <a:ext cx="1737600" cy="3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900" b="1">
                <a:solidFill>
                  <a:srgbClr val="55B7A1"/>
                </a:solidFill>
                <a:latin typeface="Open Sans"/>
                <a:ea typeface="Open Sans"/>
                <a:cs typeface="Open Sans"/>
                <a:sym typeface="Open Sans"/>
              </a:rPr>
              <a:t>www.bw-toolkbox.com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580537" y="10096368"/>
            <a:ext cx="217329" cy="217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824028" y="10082490"/>
            <a:ext cx="245108" cy="24519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1751150" y="681371"/>
            <a:ext cx="4019700" cy="13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>
                <a:solidFill>
                  <a:srgbClr val="EE3B1D"/>
                </a:solidFill>
                <a:latin typeface="Bree Serif"/>
                <a:ea typeface="Bree Serif"/>
                <a:cs typeface="Bree Serif"/>
                <a:sym typeface="Bree Serif"/>
              </a:rPr>
              <a:t>Communication map</a:t>
            </a:r>
            <a:r>
              <a:rPr lang="en" sz="3000" b="0" i="0" u="none" strike="noStrike" cap="none">
                <a:solidFill>
                  <a:srgbClr val="EE3B1D"/>
                </a:solidFill>
                <a:latin typeface="Bree Serif"/>
                <a:ea typeface="Bree Serif"/>
                <a:cs typeface="Bree Serif"/>
                <a:sym typeface="Bree Serif"/>
              </a:rPr>
              <a:t> </a:t>
            </a:r>
            <a:r>
              <a:rPr lang="en" sz="2200">
                <a:solidFill>
                  <a:srgbClr val="EE3B1D"/>
                </a:solidFill>
                <a:latin typeface="Bree Serif"/>
                <a:ea typeface="Bree Serif"/>
                <a:cs typeface="Bree Serif"/>
                <a:sym typeface="Bree Serif"/>
              </a:rPr>
              <a:t>Worksheet</a:t>
            </a:r>
            <a:endParaRPr sz="2200" b="0" i="0" u="none" strike="noStrike" cap="none">
              <a:solidFill>
                <a:srgbClr val="EE3B1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480800" y="1969600"/>
            <a:ext cx="6560400" cy="369000"/>
          </a:xfrm>
          <a:prstGeom prst="rect">
            <a:avLst/>
          </a:prstGeom>
          <a:noFill/>
          <a:ln w="19050" cap="flat" cmpd="sng">
            <a:solidFill>
              <a:srgbClr val="55B7A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55B7A1"/>
                </a:solidFill>
                <a:latin typeface="Open Sans"/>
                <a:ea typeface="Open Sans"/>
                <a:cs typeface="Open Sans"/>
                <a:sym typeface="Open Sans"/>
              </a:rPr>
              <a:t>Name:						Gender: 				Age: </a:t>
            </a:r>
            <a:endParaRPr sz="1000" b="1">
              <a:solidFill>
                <a:srgbClr val="55B7A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55B7A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rgbClr val="55B7A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aphicFrame>
        <p:nvGraphicFramePr>
          <p:cNvPr id="116" name="Google Shape;116;p25"/>
          <p:cNvGraphicFramePr/>
          <p:nvPr/>
        </p:nvGraphicFramePr>
        <p:xfrm>
          <a:off x="480800" y="2590572"/>
          <a:ext cx="6546325" cy="6532901"/>
        </p:xfrm>
        <a:graphic>
          <a:graphicData uri="http://schemas.openxmlformats.org/drawingml/2006/table">
            <a:tbl>
              <a:tblPr>
                <a:noFill/>
                <a:tableStyleId>{3F93C5DE-56C9-4698-BCAF-25F8E2169505}</a:tableStyleId>
              </a:tblPr>
              <a:tblGrid>
                <a:gridCol w="1377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8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791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Channels</a:t>
                      </a:r>
                      <a:endParaRPr sz="1000" b="1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4570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32A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When?</a:t>
                      </a:r>
                      <a:endParaRPr sz="1000" b="1">
                        <a:solidFill>
                          <a:srgbClr val="032A2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32A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How often do you use this channel?</a:t>
                      </a:r>
                      <a:endParaRPr sz="1000">
                        <a:solidFill>
                          <a:srgbClr val="032A2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4570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4B6A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32A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What?</a:t>
                      </a:r>
                      <a:endParaRPr sz="1000" b="1">
                        <a:solidFill>
                          <a:srgbClr val="032A2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32A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What type of information do you share and consume?</a:t>
                      </a:r>
                      <a:endParaRPr sz="1000" b="1">
                        <a:solidFill>
                          <a:srgbClr val="032A2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4570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6DEDA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>
                          <a:solidFill>
                            <a:srgbClr val="032A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Why?</a:t>
                      </a:r>
                      <a:br>
                        <a:rPr lang="en" sz="1000" b="1">
                          <a:solidFill>
                            <a:srgbClr val="032A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</a:br>
                      <a:r>
                        <a:rPr lang="en" sz="1000">
                          <a:solidFill>
                            <a:srgbClr val="032A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What is the reason? (eg getting informed, social, etc)</a:t>
                      </a:r>
                      <a:endParaRPr sz="1000">
                        <a:solidFill>
                          <a:srgbClr val="032A2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4570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3B1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 b="1">
                          <a:solidFill>
                            <a:srgbClr val="032A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Who?</a:t>
                      </a:r>
                      <a:endParaRPr sz="1000" b="1">
                        <a:solidFill>
                          <a:srgbClr val="032A2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rgbClr val="032A2B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With who do you use this channel?</a:t>
                      </a:r>
                      <a:endParaRPr sz="1000">
                        <a:solidFill>
                          <a:srgbClr val="032A2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rgbClr val="032A2B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4570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1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Smartphone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Daily - Weekly - Monthly - Rarely - Never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Old  phone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Daily - Weekly - Monthly - Rarely - Never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Laptop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Daily - Weekly - Monthly - Rarely - Never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7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Computer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Daily - Weekly - Monthly - Rarely - Never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Tablet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Daily - Weekly - Monthly - Rarely - Never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6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Radio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Daily - Weekly - Monthly - Rarely - Never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TV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Daily - Weekly - Monthly - Rarely - Never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0" marB="0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Face 2 Face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Daily - Weekly - Monthly - Rarely - Never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0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Pen &amp; paper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Daily - Weekly - Monthly - Rarely - Never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Print</a:t>
                      </a: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Daily - Weekly - Monthly - Rarely - Never</a:t>
                      </a:r>
                      <a:endParaRPr sz="1000">
                        <a:solidFill>
                          <a:schemeClr val="dk1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D1EBE8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3703" y="117448"/>
            <a:ext cx="820198" cy="70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6595" y="7947075"/>
            <a:ext cx="394550" cy="39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2574" y="4126899"/>
            <a:ext cx="394550" cy="3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6600" y="7339581"/>
            <a:ext cx="394550" cy="396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56600" y="4680776"/>
            <a:ext cx="394550" cy="39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00724" y="3573024"/>
            <a:ext cx="394550" cy="3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56600" y="5202000"/>
            <a:ext cx="394550" cy="3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356600" y="5703288"/>
            <a:ext cx="394550" cy="39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334863" y="8554600"/>
            <a:ext cx="438025" cy="4367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334863" y="6726948"/>
            <a:ext cx="438025" cy="434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334862" y="6191421"/>
            <a:ext cx="438025" cy="4419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df456f6-5903-4b98-b73b-0c2d5101e0a3" xsi:nil="true"/>
    <lcf76f155ced4ddcb4097134ff3c332f xmlns="cc4c81f7-04b9-4acb-92fa-f4071abb37be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752EDFA3ED574E812DABC1CC0E75B4" ma:contentTypeVersion="15" ma:contentTypeDescription="Create a new document." ma:contentTypeScope="" ma:versionID="c833061a7b1a243972fd378761b514dc">
  <xsd:schema xmlns:xsd="http://www.w3.org/2001/XMLSchema" xmlns:xs="http://www.w3.org/2001/XMLSchema" xmlns:p="http://schemas.microsoft.com/office/2006/metadata/properties" xmlns:ns2="cc4c81f7-04b9-4acb-92fa-f4071abb37be" xmlns:ns3="4df456f6-5903-4b98-b73b-0c2d5101e0a3" targetNamespace="http://schemas.microsoft.com/office/2006/metadata/properties" ma:root="true" ma:fieldsID="6c9e6b4c2705b0dbc2e9b11eb01fee28" ns2:_="" ns3:_="">
    <xsd:import namespace="cc4c81f7-04b9-4acb-92fa-f4071abb37be"/>
    <xsd:import namespace="4df456f6-5903-4b98-b73b-0c2d5101e0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4c81f7-04b9-4acb-92fa-f4071abb37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4a4384-8771-4db4-a8b8-df0fba6cdf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f456f6-5903-4b98-b73b-0c2d5101e0a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4e0a21a3-ca59-461e-8d6a-5ef4d5ad77aa}" ma:internalName="TaxCatchAll" ma:showField="CatchAllData" ma:web="4df456f6-5903-4b98-b73b-0c2d5101e0a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06AB58C-7688-4C83-B959-F5E1EC4D8BEC}">
  <ds:schemaRefs>
    <ds:schemaRef ds:uri="http://schemas.microsoft.com/office/2006/metadata/properties"/>
    <ds:schemaRef ds:uri="http://schemas.microsoft.com/office/infopath/2007/PartnerControls"/>
    <ds:schemaRef ds:uri="4df456f6-5903-4b98-b73b-0c2d5101e0a3"/>
    <ds:schemaRef ds:uri="cc4c81f7-04b9-4acb-92fa-f4071abb37be"/>
  </ds:schemaRefs>
</ds:datastoreItem>
</file>

<file path=customXml/itemProps2.xml><?xml version="1.0" encoding="utf-8"?>
<ds:datastoreItem xmlns:ds="http://schemas.openxmlformats.org/officeDocument/2006/customXml" ds:itemID="{9B949025-62AA-416B-B6A2-6E0418558C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870F95-1838-4C0F-8DAD-1512E52136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c4c81f7-04b9-4acb-92fa-f4071abb37be"/>
    <ds:schemaRef ds:uri="4df456f6-5903-4b98-b73b-0c2d5101e0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Personalizado</PresentationFormat>
  <Slides>1</Slides>
  <Notes>1</Notes>
  <HiddenSlides>0</HiddenSlide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diapositiva</vt:lpstr>
      </vt:variant>
      <vt:variant>
        <vt:i4>1</vt:i4>
      </vt:variant>
    </vt:vector>
  </HeadingPairs>
  <TitlesOfParts>
    <vt:vector size="3" baseType="lpstr">
      <vt:lpstr>Simple Light</vt:lpstr>
      <vt:lpstr>Simple Light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revision>1</cp:revision>
  <dcterms:modified xsi:type="dcterms:W3CDTF">2024-04-09T08:43:35Z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0x010100FA752EDFA3ED574E812DABC1CC0E75B4</vt:lpwstr>
  </property>
</Properties>
</file>