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FA6-5DA1-491A-B553-3B4200D8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B1DE-9236-4CDB-B67C-40094C1E9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00C-DB34-4821-BB21-7ECF25E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09F3-1772-4524-8FB0-BF4BE2EE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1B8C-62AE-43C6-9563-C9DB0E1E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C74-682B-485C-BEC5-DD0FFF2C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E50C-8DB6-4483-B797-10F498A4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AC3C-C05D-4F7F-B127-4DFC278E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572C-9CB9-4709-89FB-DF0D7929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BC08-10A7-4D4A-88C0-F402B51C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CE63B-94C2-4577-90E1-D0F496C97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DD77-A077-4346-9372-7925CF80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2951-9962-4C16-8049-E89646BF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0499-4073-4211-B6CF-7FB7297E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A6DC-84E9-4435-8A6D-D1F30AE7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657E-F123-4112-80E4-D27157B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C8DE-6657-4783-AA93-0FE75697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65CE-538F-43E6-9630-9AC23A3E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1B19-00F8-4064-A469-2E3894F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F681-24AB-40B5-9163-DA146C32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1BDA-6245-4AB9-8A96-7A0D1EB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1E37-F3DD-4A78-93CD-87EA65AB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D670-C278-4B5F-88B2-CD145C2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16C3-D085-46C8-A25A-4353F08A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E3D8-F134-47F8-8875-02A69197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B92D-A437-4D4D-8311-DA6F3BC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1E45-B7C1-4BAA-A547-7085A08E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0EE3-0562-4023-88C2-FBAA96D3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9B2D-F1D2-45B2-ABD7-AAA32DA5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4DB-4400-4477-A83F-F0472F20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3D3E-AFC7-44CB-AEEA-EE44FA2B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B2E4-66C8-4D22-9036-58BEFBBC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8A18-D3BC-467B-B8E1-15FC1C4D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9DD2-75A5-4677-A946-9A380522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8B788-C9E7-40CE-8363-3149A2438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A75ED-CDFD-411A-A03D-D53BC1B55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51C48-E1F0-4096-977B-A09CB74D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2E614-6AC7-4A19-92FA-D3DC3CB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0DFFF-06ED-4821-9997-6130C62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53-CFEF-410E-ABDA-EDED1975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F384-516A-45F2-803C-4B721520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CEB63-F9A9-417B-9CD3-56F64DFA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D0B57-12C4-4796-B1CB-7CE09AC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7509B-68CE-4DDB-9AB7-071BBF59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D7338-FB4A-4023-9B4C-B1DF8892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2145-AC13-49B6-A591-1AA92034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48D5-0493-41DC-87F7-DCDD018F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264-7103-4A23-B858-42C612B3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443E-375E-44D9-92EB-D690DF5F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FEFB-7E74-4A06-8532-5C44DC3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CF6B2-3FB9-405B-A4CD-BE6C843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8DEF-511B-4731-8552-601F935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37CD-A97C-4E44-9B93-1EABC2D5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C6FC-8879-427B-A1B8-9ED5A8BE6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E8B7-576A-4D86-8256-071EAB95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2235-C9F6-48C4-8774-68998406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DD32-7803-4F5E-9687-3C48E724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42EE-6768-4D65-937F-8F816E5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8DBAE-1C57-4C0F-A79C-F21F4619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6BC1A-7709-456E-A01D-15EFE347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87FC-29F4-4A9C-AC36-ABCC81899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9DEF-9A6E-4229-8DC0-5DC790C51A1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CC99-6D30-4205-BAC8-8492EA7AF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2FC8-432B-40F8-B3A3-F5940D17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1110-13BF-483D-917D-F6A0B77C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-vs-arraylist-java/" TargetMode="External"/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960D-874D-4B25-94E4-2F99E603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86BBF-39CE-4CEA-8BB5-B2885C14A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D8D-79F5-4F93-8062-64014956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of Wrapper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4F82-68D1-4CA7-82A8-01520159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They convert primitive data types into objects. Objects are needed if we wish to modify the arguments passed into a method (because primitive types are passed by value).</a:t>
            </a:r>
          </a:p>
          <a:p>
            <a:pPr fontAlgn="base"/>
            <a:r>
              <a:rPr lang="en-US" dirty="0"/>
              <a:t>The classes in </a:t>
            </a:r>
            <a:r>
              <a:rPr lang="en-US" dirty="0" err="1"/>
              <a:t>java.util</a:t>
            </a:r>
            <a:r>
              <a:rPr lang="en-US" dirty="0"/>
              <a:t> package handles only objects and hence wrapper classes help in this case also.</a:t>
            </a:r>
          </a:p>
          <a:p>
            <a:pPr fontAlgn="base"/>
            <a:r>
              <a:rPr lang="en-US" dirty="0"/>
              <a:t>Data structures in the Collection framework, such as </a:t>
            </a:r>
            <a:r>
              <a:rPr lang="en-US" dirty="0" err="1">
                <a:hlinkClick r:id="rId2"/>
              </a:rPr>
              <a:t>ArrayList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Vector</a:t>
            </a:r>
            <a:r>
              <a:rPr lang="en-US" dirty="0"/>
              <a:t>, store only objects (reference types) and not primitive types.</a:t>
            </a:r>
          </a:p>
          <a:p>
            <a:pPr fontAlgn="base"/>
            <a:r>
              <a:rPr lang="en-US" dirty="0"/>
              <a:t>An object is needed to support synchronization in multithreading.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7A84-2022-457F-BCD2-223F84E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Data types and their Corresponding Wrapper class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EEEA0-740C-485A-A162-C1F603C70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30" y="2198437"/>
            <a:ext cx="7344140" cy="3498481"/>
          </a:xfrm>
        </p:spPr>
      </p:pic>
    </p:spTree>
    <p:extLst>
      <p:ext uri="{BB962C8B-B14F-4D97-AF65-F5344CB8AC3E}">
        <p14:creationId xmlns:p14="http://schemas.microsoft.com/office/powerpoint/2010/main" val="96124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017-7BD9-4449-B535-BC358D94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64CD-440F-4BE4-A389-55DFA12C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Wrapper Classes</vt:lpstr>
      <vt:lpstr>Need of Wrapper Classes </vt:lpstr>
      <vt:lpstr>Primitive Data types and their Corresponding Wrapper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</dc:title>
  <dc:creator>Suarez, Maria</dc:creator>
  <cp:lastModifiedBy>Suarez, Maria</cp:lastModifiedBy>
  <cp:revision>2</cp:revision>
  <dcterms:created xsi:type="dcterms:W3CDTF">2019-04-11T14:51:50Z</dcterms:created>
  <dcterms:modified xsi:type="dcterms:W3CDTF">2019-04-17T18:52:52Z</dcterms:modified>
</cp:coreProperties>
</file>