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12F2-0B2B-4962-93D0-B4615D7C89E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713-1AB8-44CF-8DC3-C1E584CA3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953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12F2-0B2B-4962-93D0-B4615D7C89E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713-1AB8-44CF-8DC3-C1E584CA3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27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74612F2-0B2B-4962-93D0-B4615D7C89E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03F9713-1AB8-44CF-8DC3-C1E584CA3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86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12F2-0B2B-4962-93D0-B4615D7C89E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713-1AB8-44CF-8DC3-C1E584CA3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871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4612F2-0B2B-4962-93D0-B4615D7C89E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3F9713-1AB8-44CF-8DC3-C1E584CA3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1593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12F2-0B2B-4962-93D0-B4615D7C89E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713-1AB8-44CF-8DC3-C1E584CA3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025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12F2-0B2B-4962-93D0-B4615D7C89E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713-1AB8-44CF-8DC3-C1E584CA3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985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12F2-0B2B-4962-93D0-B4615D7C89E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713-1AB8-44CF-8DC3-C1E584CA3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645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12F2-0B2B-4962-93D0-B4615D7C89E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713-1AB8-44CF-8DC3-C1E584CA3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294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12F2-0B2B-4962-93D0-B4615D7C89E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713-1AB8-44CF-8DC3-C1E584CA3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765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12F2-0B2B-4962-93D0-B4615D7C89E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713-1AB8-44CF-8DC3-C1E584CA3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074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74612F2-0B2B-4962-93D0-B4615D7C89E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03F9713-1AB8-44CF-8DC3-C1E584CA3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812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A9CAF2-3FEB-9051-6794-5C549CA0E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Ucieczka z Poznania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B451BEC-CD10-EC1D-7584-712D034F3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Ultrasi: Łukasz </a:t>
            </a:r>
            <a:r>
              <a:rPr lang="pl-PL" dirty="0" err="1"/>
              <a:t>Stąporek</a:t>
            </a:r>
            <a:r>
              <a:rPr lang="pl-PL" dirty="0"/>
              <a:t>, Krystian Kisielow, Bogusław Panowicz</a:t>
            </a:r>
          </a:p>
        </p:txBody>
      </p:sp>
    </p:spTree>
    <p:extLst>
      <p:ext uri="{BB962C8B-B14F-4D97-AF65-F5344CB8AC3E}">
        <p14:creationId xmlns:p14="http://schemas.microsoft.com/office/powerpoint/2010/main" val="173116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5D7ABD-0261-20DC-D6B3-AAFCD062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nasz projekt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027DAF-6A19-7D3B-1441-24A445C6B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/>
              <a:t>Ucieczka z Poznania jest to gra 2D typu </a:t>
            </a:r>
            <a:r>
              <a:rPr lang="pl-PL" dirty="0" err="1"/>
              <a:t>rougelike</a:t>
            </a:r>
            <a:r>
              <a:rPr lang="pl-PL" dirty="0"/>
              <a:t> utworzona w silniku Unity.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8542836-628B-1584-BEEB-86B1859BF3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Celem gry jest przejście określonej liczby pokoi z przeciwnikami poprzez ich pokonywanie za pomocą różnych broni </a:t>
            </a:r>
          </a:p>
        </p:txBody>
      </p:sp>
      <p:pic>
        <p:nvPicPr>
          <p:cNvPr id="1026" name="Picture 2" descr="Unity Logo PNG Transparent &amp; SVG Vector - Freebie Supply">
            <a:extLst>
              <a:ext uri="{FF2B5EF4-FFF2-40B4-BE49-F238E27FC236}">
                <a16:creationId xmlns:a16="http://schemas.microsoft.com/office/drawing/2014/main" id="{6C6D4FA4-4ECA-D5E7-E333-00D3AF15C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231" y="3181105"/>
            <a:ext cx="2653213" cy="27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371C29D-39BB-A754-C970-763BF5898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42239">
            <a:off x="6559637" y="3711874"/>
            <a:ext cx="2191056" cy="26006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A30E977-4BEA-41EE-BAD3-C4299DBCF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58409">
            <a:off x="8457308" y="3774247"/>
            <a:ext cx="274358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3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4D9B49-CF31-6F75-6115-7F220051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czym jest nasza gra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064DD06F-15FB-31AA-D15A-F0CB3B83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/>
              <a:t>Zaczynasz jako kibic Pogoni Szczecin w Poznaniu. Kibice przeciwnych drużyn wdrażają się w bójkę. Jako ostatni ocalały musisz uciec z miasta jednocześnie mszcząc się na swoich poległych braciach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0D6CE83-25F9-0A17-D4C7-9E7B6B385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755" y="3093761"/>
            <a:ext cx="5439073" cy="354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5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333034-4688-2B8E-20DC-E538C360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Użyte 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71E192-ECBD-450B-63FE-D36608440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Silnik – Unity							Grafika – </a:t>
            </a:r>
            <a:r>
              <a:rPr lang="pl-PL" dirty="0" err="1"/>
              <a:t>Pixilart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							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IDE – Visual Studio 2019					</a:t>
            </a:r>
            <a:r>
              <a:rPr lang="pl-PL" dirty="0" err="1"/>
              <a:t>Task</a:t>
            </a:r>
            <a:r>
              <a:rPr lang="pl-PL" dirty="0"/>
              <a:t> management – </a:t>
            </a:r>
            <a:r>
              <a:rPr lang="pl-PL" dirty="0" err="1"/>
              <a:t>Trello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			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		                		FTP - </a:t>
            </a:r>
            <a:r>
              <a:rPr lang="pl-PL" dirty="0" err="1"/>
              <a:t>Github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Picture 2" descr="Unity Logo PNG Transparent &amp; SVG Vector - Freebie Supply">
            <a:extLst>
              <a:ext uri="{FF2B5EF4-FFF2-40B4-BE49-F238E27FC236}">
                <a16:creationId xmlns:a16="http://schemas.microsoft.com/office/drawing/2014/main" id="{8EBC886C-1685-3AA5-A4EE-24469749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64" y="2271739"/>
            <a:ext cx="1322167" cy="135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ixilart - Pixil art logo by Thunderclancat">
            <a:extLst>
              <a:ext uri="{FF2B5EF4-FFF2-40B4-BE49-F238E27FC236}">
                <a16:creationId xmlns:a16="http://schemas.microsoft.com/office/drawing/2014/main" id="{2B0ADA32-7B04-AEE1-0EE7-2A4C88B04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230" y="2425021"/>
            <a:ext cx="1528480" cy="135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 logo and symbol, meaning, history, PNG">
            <a:extLst>
              <a:ext uri="{FF2B5EF4-FFF2-40B4-BE49-F238E27FC236}">
                <a16:creationId xmlns:a16="http://schemas.microsoft.com/office/drawing/2014/main" id="{07AF5266-976B-3533-A1B7-42A934758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23" y="4475893"/>
            <a:ext cx="1965820" cy="12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rello, logo Icon in Social micon">
            <a:extLst>
              <a:ext uri="{FF2B5EF4-FFF2-40B4-BE49-F238E27FC236}">
                <a16:creationId xmlns:a16="http://schemas.microsoft.com/office/drawing/2014/main" id="{D1288AB7-800D-FCFA-5E09-07F396ED4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207" y="4383527"/>
            <a:ext cx="1750503" cy="175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ithub Logo - Free social media icons">
            <a:extLst>
              <a:ext uri="{FF2B5EF4-FFF2-40B4-BE49-F238E27FC236}">
                <a16:creationId xmlns:a16="http://schemas.microsoft.com/office/drawing/2014/main" id="{3CB1D43F-202E-CDE0-FD58-55E84291B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08" y="4071736"/>
            <a:ext cx="1510269" cy="151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96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D9C573-07E5-AD1B-968E-3033563E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Mocne strony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341A9F-F755-5488-A8EA-468F1E3C7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 - Różnorodny wybór broni</a:t>
            </a:r>
          </a:p>
          <a:p>
            <a:pPr marL="0" indent="0">
              <a:buNone/>
            </a:pPr>
            <a:r>
              <a:rPr lang="pl-PL" dirty="0"/>
              <a:t>-  Oryginalny pomysł na </a:t>
            </a:r>
            <a:r>
              <a:rPr lang="pl-PL" dirty="0" err="1"/>
              <a:t>fabułe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316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639A3A-E6FC-ABEB-5F44-085E024C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mechaniki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A08899-8078-1610-ACFF-1EDB0389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Poruszanie się</a:t>
            </a:r>
          </a:p>
          <a:p>
            <a:r>
              <a:rPr lang="pl-PL" dirty="0"/>
              <a:t>Celowanie z broni</a:t>
            </a:r>
          </a:p>
          <a:p>
            <a:r>
              <a:rPr lang="pl-PL" dirty="0"/>
              <a:t>Strzelanie/bicie</a:t>
            </a:r>
          </a:p>
          <a:p>
            <a:r>
              <a:rPr lang="pl-PL" dirty="0"/>
              <a:t>Przeciwnicy z własnym AI</a:t>
            </a:r>
          </a:p>
          <a:p>
            <a:r>
              <a:rPr lang="pl-PL" dirty="0"/>
              <a:t>Zdobywanie punktów za przejście poziomu – koniec gry</a:t>
            </a:r>
          </a:p>
        </p:txBody>
      </p:sp>
    </p:spTree>
    <p:extLst>
      <p:ext uri="{BB962C8B-B14F-4D97-AF65-F5344CB8AC3E}">
        <p14:creationId xmlns:p14="http://schemas.microsoft.com/office/powerpoint/2010/main" val="11765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01A959BE-3046-9179-DC87-EA2F183A5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Dziękujemy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960880D2-1DC1-E6C6-AF09-1230BE3C3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5834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ski">
  <a:themeElements>
    <a:clrScheme name="Paski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Paski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aski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TM03090430[[fn=Paski]]</Template>
  <TotalTime>45</TotalTime>
  <Words>164</Words>
  <Application>Microsoft Office PowerPoint</Application>
  <PresentationFormat>Panoramiczny</PresentationFormat>
  <Paragraphs>28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Corbel</vt:lpstr>
      <vt:lpstr>Wingdings</vt:lpstr>
      <vt:lpstr>Paski</vt:lpstr>
      <vt:lpstr>Ucieczka z Poznania</vt:lpstr>
      <vt:lpstr>Czym jest nasz projekt</vt:lpstr>
      <vt:lpstr>O czym jest nasza gra</vt:lpstr>
      <vt:lpstr>Użyte technologie</vt:lpstr>
      <vt:lpstr>Mocne strony</vt:lpstr>
      <vt:lpstr>mechaniki</vt:lpstr>
      <vt:lpstr>Dziękujemy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Ucieczka z Poznania</dc:title>
  <dc:creator>Krystian Kisielow</dc:creator>
  <cp:lastModifiedBy>Krystian Kisielow</cp:lastModifiedBy>
  <cp:revision>2</cp:revision>
  <dcterms:created xsi:type="dcterms:W3CDTF">2022-12-03T12:01:32Z</dcterms:created>
  <dcterms:modified xsi:type="dcterms:W3CDTF">2022-12-03T12:49:38Z</dcterms:modified>
</cp:coreProperties>
</file>