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1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896-11A4-48C2-8482-9A92E9922E25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9D9B-A4FA-4E26-B55D-D1FA20BED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3171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61384-D1FB-4FA8-8A3E-22A5B34B9343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01B-BDEC-49C6-B8E3-1CAE57FF0BD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66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D01B-BDEC-49C6-B8E3-1CAE57FF0BDC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64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an operating system </a:t>
            </a:r>
            <a:r>
              <a:rPr lang="fr-BE" baseline="0" dirty="0" err="1" smtClean="0"/>
              <a:t>based</a:t>
            </a:r>
            <a:r>
              <a:rPr lang="fr-BE" baseline="0" dirty="0" smtClean="0"/>
              <a:t> on linux, </a:t>
            </a:r>
            <a:endParaRPr lang="fr-BE" baseline="0" dirty="0" smtClean="0"/>
          </a:p>
          <a:p>
            <a:r>
              <a:rPr lang="fr-BE" baseline="0" dirty="0" err="1" smtClean="0"/>
              <a:t>designed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primarily</a:t>
            </a:r>
            <a:r>
              <a:rPr lang="fr-BE" baseline="0" dirty="0" smtClean="0"/>
              <a:t> for </a:t>
            </a:r>
            <a:r>
              <a:rPr lang="fr-BE" baseline="0" dirty="0" err="1" smtClean="0"/>
              <a:t>touchscreen</a:t>
            </a:r>
            <a:r>
              <a:rPr lang="fr-BE" baseline="0" dirty="0" smtClean="0"/>
              <a:t> mobile </a:t>
            </a:r>
            <a:r>
              <a:rPr lang="fr-BE" baseline="0" dirty="0" err="1" smtClean="0"/>
              <a:t>devices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such</a:t>
            </a:r>
            <a:r>
              <a:rPr lang="fr-BE" baseline="0" dirty="0" smtClean="0"/>
              <a:t> as </a:t>
            </a:r>
            <a:r>
              <a:rPr lang="fr-BE" baseline="0" dirty="0" err="1" smtClean="0"/>
              <a:t>smartphone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tablet</a:t>
            </a:r>
            <a:r>
              <a:rPr lang="fr-BE" baseline="0" dirty="0" smtClean="0"/>
              <a:t> computer.</a:t>
            </a:r>
          </a:p>
          <a:p>
            <a:r>
              <a:rPr lang="fr-BE" baseline="0" dirty="0" err="1" smtClean="0"/>
              <a:t>It’s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currently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developped</a:t>
            </a:r>
            <a:r>
              <a:rPr lang="fr-BE" baseline="0" dirty="0" smtClean="0"/>
              <a:t> by </a:t>
            </a:r>
            <a:r>
              <a:rPr lang="fr-BE" baseline="0" dirty="0" err="1" smtClean="0"/>
              <a:t>google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initially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developed</a:t>
            </a:r>
            <a:r>
              <a:rPr lang="fr-BE" baseline="0" dirty="0" smtClean="0"/>
              <a:t> by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inc.</a:t>
            </a:r>
            <a:r>
              <a:rPr lang="fr-BE" baseline="0" dirty="0" smtClean="0"/>
              <a:t> </a:t>
            </a:r>
            <a:endParaRPr lang="fr-BE" baseline="0" dirty="0" smtClean="0"/>
          </a:p>
          <a:p>
            <a:r>
              <a:rPr lang="fr-BE" baseline="0" dirty="0" err="1" smtClean="0"/>
              <a:t>Whom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purchased</a:t>
            </a:r>
            <a:r>
              <a:rPr lang="fr-BE" baseline="0" dirty="0" smtClean="0"/>
              <a:t> by </a:t>
            </a:r>
            <a:r>
              <a:rPr lang="fr-BE" baseline="0" dirty="0" err="1" smtClean="0"/>
              <a:t>google</a:t>
            </a:r>
            <a:r>
              <a:rPr lang="fr-BE" baseline="0" dirty="0" smtClean="0"/>
              <a:t> in 2005.</a:t>
            </a:r>
          </a:p>
          <a:p>
            <a:r>
              <a:rPr lang="fr-BE" baseline="0" dirty="0" smtClean="0"/>
              <a:t>Google </a:t>
            </a:r>
            <a:r>
              <a:rPr lang="fr-BE" baseline="0" dirty="0" err="1" smtClean="0"/>
              <a:t>released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code source as open source. </a:t>
            </a:r>
            <a:endParaRPr lang="fr-BE" baseline="0" dirty="0" smtClean="0"/>
          </a:p>
          <a:p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smtClean="0"/>
              <a:t>has a large </a:t>
            </a:r>
            <a:r>
              <a:rPr lang="fr-BE" baseline="0" dirty="0" err="1" smtClean="0"/>
              <a:t>community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developpers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writing</a:t>
            </a:r>
            <a:r>
              <a:rPr lang="fr-BE" baseline="0" dirty="0" smtClean="0"/>
              <a:t> applications </a:t>
            </a:r>
            <a:r>
              <a:rPr lang="fr-BE" baseline="0" dirty="0" err="1" smtClean="0"/>
              <a:t>also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named</a:t>
            </a:r>
            <a:r>
              <a:rPr lang="fr-BE" baseline="0" dirty="0" smtClean="0"/>
              <a:t> « </a:t>
            </a:r>
            <a:r>
              <a:rPr lang="fr-BE" baseline="0" dirty="0" err="1" smtClean="0"/>
              <a:t>Appz</a:t>
            </a:r>
            <a:r>
              <a:rPr lang="fr-BE" baseline="0" dirty="0" smtClean="0"/>
              <a:t> » </a:t>
            </a:r>
            <a:r>
              <a:rPr lang="fr-BE" baseline="0" dirty="0" err="1" smtClean="0"/>
              <a:t>that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extend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functionnality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devices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written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primarily</a:t>
            </a:r>
            <a:r>
              <a:rPr lang="fr-BE" baseline="0" dirty="0" smtClean="0"/>
              <a:t> in a </a:t>
            </a:r>
            <a:r>
              <a:rPr lang="fr-BE" baseline="0" dirty="0" err="1" smtClean="0"/>
              <a:t>customized</a:t>
            </a:r>
            <a:r>
              <a:rPr lang="fr-BE" baseline="0" dirty="0" smtClean="0"/>
              <a:t> version of java. </a:t>
            </a:r>
            <a:r>
              <a:rPr lang="fr-BE" baseline="0" dirty="0" err="1" smtClean="0"/>
              <a:t>They</a:t>
            </a:r>
            <a:r>
              <a:rPr lang="fr-BE" baseline="0" dirty="0" smtClean="0"/>
              <a:t> are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for </a:t>
            </a:r>
            <a:r>
              <a:rPr lang="fr-BE" baseline="0" dirty="0" err="1" smtClean="0"/>
              <a:t>download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through</a:t>
            </a:r>
            <a:r>
              <a:rPr lang="fr-BE" baseline="0" dirty="0" smtClean="0"/>
              <a:t> Google Play</a:t>
            </a:r>
            <a:r>
              <a:rPr lang="fr-BE" baseline="0" smtClean="0"/>
              <a:t>. </a:t>
            </a:r>
            <a:endParaRPr lang="fr-BE" baseline="0" smtClean="0"/>
          </a:p>
          <a:p>
            <a:r>
              <a:rPr lang="fr-BE" baseline="0" smtClean="0"/>
              <a:t>There </a:t>
            </a:r>
            <a:r>
              <a:rPr lang="fr-BE" baseline="0" dirty="0" err="1" smtClean="0"/>
              <a:t>were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approximately</a:t>
            </a:r>
            <a:r>
              <a:rPr lang="fr-BE" baseline="0" dirty="0" smtClean="0"/>
              <a:t> 700,000 </a:t>
            </a:r>
            <a:r>
              <a:rPr lang="fr-BE" baseline="0" dirty="0" err="1" smtClean="0"/>
              <a:t>apps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for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and the </a:t>
            </a:r>
            <a:r>
              <a:rPr lang="fr-BE" baseline="0" dirty="0" err="1" smtClean="0"/>
              <a:t>estimated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number</a:t>
            </a:r>
            <a:r>
              <a:rPr lang="fr-BE" baseline="0" dirty="0" smtClean="0"/>
              <a:t> of application </a:t>
            </a:r>
            <a:r>
              <a:rPr lang="fr-BE" baseline="0" dirty="0" err="1" smtClean="0"/>
              <a:t>downloaded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from</a:t>
            </a:r>
            <a:r>
              <a:rPr lang="fr-BE" baseline="0" dirty="0" smtClean="0"/>
              <a:t> Google Play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25 billion.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D01B-BDEC-49C6-B8E3-1CAE57FF0BDC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267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For the interface</a:t>
            </a:r>
            <a:r>
              <a:rPr lang="fr-BE" baseline="0" dirty="0" smtClean="0"/>
              <a:t> and the </a:t>
            </a:r>
            <a:r>
              <a:rPr lang="fr-BE" baseline="0" dirty="0" err="1" smtClean="0"/>
              <a:t>different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possibilities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personalisation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ios</a:t>
            </a:r>
            <a:r>
              <a:rPr lang="fr-BE" baseline="0" dirty="0" smtClean="0"/>
              <a:t> are </a:t>
            </a:r>
            <a:r>
              <a:rPr lang="fr-BE" baseline="0" dirty="0" err="1" smtClean="0"/>
              <a:t>pretty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equals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keep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its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jelly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bean</a:t>
            </a:r>
            <a:r>
              <a:rPr lang="fr-BE" baseline="0" dirty="0" smtClean="0"/>
              <a:t> version the interface of </a:t>
            </a:r>
            <a:r>
              <a:rPr lang="fr-BE" baseline="0" dirty="0" err="1" smtClean="0"/>
              <a:t>icre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cream</a:t>
            </a:r>
            <a:r>
              <a:rPr lang="fr-BE" baseline="0" dirty="0" smtClean="0"/>
              <a:t> sandwich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 ios6 </a:t>
            </a:r>
            <a:r>
              <a:rPr lang="fr-BE" baseline="0" dirty="0" err="1" smtClean="0"/>
              <a:t>keep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same</a:t>
            </a:r>
            <a:r>
              <a:rPr lang="fr-BE" baseline="0" dirty="0" smtClean="0"/>
              <a:t> interface as </a:t>
            </a:r>
            <a:r>
              <a:rPr lang="fr-BE" baseline="0" dirty="0" err="1" smtClean="0"/>
              <a:t>before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too</a:t>
            </a:r>
            <a:r>
              <a:rPr lang="fr-BE" baseline="0" dirty="0" smtClean="0"/>
              <a:t>.</a:t>
            </a:r>
          </a:p>
          <a:p>
            <a:r>
              <a:rPr lang="fr-BE" baseline="0" dirty="0" smtClean="0"/>
              <a:t>So, </a:t>
            </a:r>
            <a:r>
              <a:rPr lang="fr-BE" baseline="0" dirty="0" err="1" smtClean="0"/>
              <a:t>they</a:t>
            </a:r>
            <a:r>
              <a:rPr lang="fr-BE" baseline="0" dirty="0" smtClean="0"/>
              <a:t> are on </a:t>
            </a:r>
            <a:r>
              <a:rPr lang="fr-BE" baseline="0" dirty="0" err="1" smtClean="0"/>
              <a:t>equalities</a:t>
            </a:r>
            <a:r>
              <a:rPr lang="fr-BE" baseline="0" dirty="0" smtClean="0"/>
              <a:t> for the interface.</a:t>
            </a:r>
          </a:p>
          <a:p>
            <a:r>
              <a:rPr lang="fr-BE" baseline="0" dirty="0" err="1" smtClean="0"/>
              <a:t>appStore</a:t>
            </a:r>
            <a:r>
              <a:rPr lang="fr-BE" baseline="0" dirty="0" smtClean="0"/>
              <a:t> vs Google </a:t>
            </a:r>
            <a:r>
              <a:rPr lang="fr-BE" baseline="0" dirty="0" err="1" smtClean="0"/>
              <a:t>play</a:t>
            </a:r>
            <a:r>
              <a:rPr lang="fr-BE" baseline="0" dirty="0" smtClean="0"/>
              <a:t>:  the </a:t>
            </a:r>
            <a:r>
              <a:rPr lang="fr-BE" baseline="0" dirty="0" err="1" smtClean="0"/>
              <a:t>appStore</a:t>
            </a:r>
            <a:r>
              <a:rPr lang="fr-BE" baseline="0" dirty="0" smtClean="0"/>
              <a:t> has an </a:t>
            </a:r>
            <a:r>
              <a:rPr lang="fr-BE" baseline="0" dirty="0" err="1" smtClean="0"/>
              <a:t>advance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because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it’s</a:t>
            </a:r>
            <a:r>
              <a:rPr lang="fr-BE" baseline="0" dirty="0" smtClean="0"/>
              <a:t> online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2008, a few </a:t>
            </a:r>
            <a:r>
              <a:rPr lang="fr-BE" baseline="0" dirty="0" err="1" smtClean="0"/>
              <a:t>month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before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google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play</a:t>
            </a:r>
            <a:r>
              <a:rPr lang="fr-BE" baseline="0" dirty="0" smtClean="0"/>
              <a:t>. So the </a:t>
            </a:r>
            <a:r>
              <a:rPr lang="fr-BE" baseline="0" dirty="0" err="1" smtClean="0"/>
              <a:t>appStore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bigger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the </a:t>
            </a:r>
            <a:r>
              <a:rPr lang="fr-BE" baseline="0" dirty="0" err="1" smtClean="0"/>
              <a:t>google</a:t>
            </a:r>
            <a:r>
              <a:rPr lang="fr-BE" baseline="0" dirty="0" smtClean="0"/>
              <a:t> Play for </a:t>
            </a:r>
            <a:r>
              <a:rPr lang="fr-BE" baseline="0" dirty="0" err="1" smtClean="0"/>
              <a:t>now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For the social network, ios6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share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pictures</a:t>
            </a:r>
            <a:r>
              <a:rPr lang="fr-BE" baseline="0" dirty="0" smtClean="0"/>
              <a:t> on </a:t>
            </a:r>
            <a:r>
              <a:rPr lang="fr-BE" baseline="0" dirty="0" err="1" smtClean="0"/>
              <a:t>facebook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twitter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it’s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little</a:t>
            </a:r>
            <a:r>
              <a:rPr lang="fr-BE" baseline="0" dirty="0" smtClean="0"/>
              <a:t> bit user </a:t>
            </a:r>
            <a:r>
              <a:rPr lang="fr-BE" baseline="0" dirty="0" err="1" smtClean="0"/>
              <a:t>friendlier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because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ios</a:t>
            </a:r>
            <a:r>
              <a:rPr lang="fr-BE" baseline="0" dirty="0" smtClean="0"/>
              <a:t> have a </a:t>
            </a:r>
            <a:r>
              <a:rPr lang="fr-BE" baseline="0" dirty="0" err="1" smtClean="0"/>
              <a:t>special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widget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share</a:t>
            </a:r>
            <a:r>
              <a:rPr lang="fr-BE" baseline="0" dirty="0" smtClean="0"/>
              <a:t> on social network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picture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taken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while</a:t>
            </a:r>
            <a:r>
              <a:rPr lang="fr-BE" baseline="0" dirty="0" smtClean="0"/>
              <a:t> on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share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pictures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etc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are in the </a:t>
            </a:r>
            <a:r>
              <a:rPr lang="fr-BE" baseline="0" dirty="0" err="1" smtClean="0"/>
              <a:t>gallery</a:t>
            </a:r>
            <a:r>
              <a:rPr lang="fr-BE" baseline="0" dirty="0" smtClean="0"/>
              <a:t> for </a:t>
            </a:r>
            <a:r>
              <a:rPr lang="fr-BE" baseline="0" dirty="0" err="1" smtClean="0"/>
              <a:t>example</a:t>
            </a:r>
            <a:r>
              <a:rPr lang="fr-BE" baseline="0" dirty="0" smtClean="0"/>
              <a:t>.</a:t>
            </a:r>
          </a:p>
          <a:p>
            <a:r>
              <a:rPr lang="fr-BE" baseline="0" dirty="0" smtClean="0"/>
              <a:t>So IOS6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better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for </a:t>
            </a:r>
            <a:r>
              <a:rPr lang="fr-BE" baseline="0" dirty="0" err="1" smtClean="0"/>
              <a:t>that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too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For ios6,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don’t</a:t>
            </a:r>
            <a:r>
              <a:rPr lang="fr-BE" baseline="0" dirty="0" smtClean="0"/>
              <a:t> have a </a:t>
            </a:r>
            <a:r>
              <a:rPr lang="fr-BE" baseline="0" dirty="0" err="1" smtClean="0"/>
              <a:t>really</a:t>
            </a:r>
            <a:r>
              <a:rPr lang="fr-BE" baseline="0" dirty="0" smtClean="0"/>
              <a:t> good </a:t>
            </a:r>
            <a:r>
              <a:rPr lang="fr-BE" baseline="0" dirty="0" err="1" smtClean="0"/>
              <a:t>experience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watch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movie</a:t>
            </a:r>
            <a:r>
              <a:rPr lang="fr-BE" baseline="0" dirty="0" smtClean="0"/>
              <a:t> or </a:t>
            </a:r>
            <a:r>
              <a:rPr lang="fr-BE" baseline="0" dirty="0" err="1" smtClean="0"/>
              <a:t>else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don’t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too</a:t>
            </a:r>
            <a:r>
              <a:rPr lang="fr-BE" baseline="0" dirty="0" smtClean="0"/>
              <a:t> an </a:t>
            </a:r>
            <a:r>
              <a:rPr lang="fr-BE" baseline="0" dirty="0" err="1" smtClean="0"/>
              <a:t>app</a:t>
            </a:r>
            <a:r>
              <a:rPr lang="fr-BE" baseline="0" dirty="0" smtClean="0"/>
              <a:t> to </a:t>
            </a:r>
            <a:r>
              <a:rPr lang="fr-BE" baseline="0" dirty="0" err="1" smtClean="0"/>
              <a:t>watch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videos</a:t>
            </a:r>
            <a:r>
              <a:rPr lang="fr-BE" baseline="0" dirty="0" smtClean="0"/>
              <a:t> on </a:t>
            </a:r>
            <a:r>
              <a:rPr lang="fr-BE" baseline="0" dirty="0" err="1" smtClean="0"/>
              <a:t>youtube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because</a:t>
            </a:r>
            <a:r>
              <a:rPr lang="fr-BE" baseline="0" dirty="0" smtClean="0"/>
              <a:t> of the </a:t>
            </a:r>
            <a:r>
              <a:rPr lang="fr-BE" baseline="0" dirty="0" err="1" smtClean="0"/>
              <a:t>concurrency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between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google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apple</a:t>
            </a:r>
            <a:r>
              <a:rPr lang="fr-BE" baseline="0" dirty="0" smtClean="0"/>
              <a:t>.</a:t>
            </a:r>
          </a:p>
          <a:p>
            <a:r>
              <a:rPr lang="fr-BE" baseline="0" dirty="0" smtClean="0"/>
              <a:t>For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have a </a:t>
            </a:r>
            <a:r>
              <a:rPr lang="fr-BE" baseline="0" dirty="0" err="1" smtClean="0"/>
              <a:t>really</a:t>
            </a:r>
            <a:r>
              <a:rPr lang="fr-BE" baseline="0" dirty="0" smtClean="0"/>
              <a:t> good </a:t>
            </a:r>
            <a:r>
              <a:rPr lang="fr-BE" baseline="0" dirty="0" err="1" smtClean="0"/>
              <a:t>experience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much</a:t>
            </a:r>
            <a:r>
              <a:rPr lang="fr-BE" baseline="0" dirty="0" smtClean="0"/>
              <a:t> more </a:t>
            </a:r>
            <a:r>
              <a:rPr lang="fr-BE" baseline="0" dirty="0" err="1" smtClean="0"/>
              <a:t>fluid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ios6, </a:t>
            </a:r>
            <a:r>
              <a:rPr lang="fr-BE" baseline="0" dirty="0" err="1" smtClean="0"/>
              <a:t>so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win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comparison</a:t>
            </a:r>
            <a:r>
              <a:rPr lang="fr-BE" baseline="0" dirty="0" smtClean="0"/>
              <a:t>.</a:t>
            </a:r>
          </a:p>
          <a:p>
            <a:endParaRPr lang="fr-BE" dirty="0" smtClean="0"/>
          </a:p>
          <a:p>
            <a:r>
              <a:rPr lang="fr-BE" dirty="0" err="1" smtClean="0"/>
              <a:t>Android</a:t>
            </a:r>
            <a:r>
              <a:rPr lang="fr-BE" dirty="0" smtClean="0"/>
              <a:t> have a </a:t>
            </a:r>
            <a:r>
              <a:rPr lang="fr-BE" dirty="0" err="1" smtClean="0"/>
              <a:t>way</a:t>
            </a:r>
            <a:r>
              <a:rPr lang="fr-BE" dirty="0" smtClean="0"/>
              <a:t> </a:t>
            </a:r>
            <a:r>
              <a:rPr lang="fr-BE" dirty="0" err="1" smtClean="0"/>
              <a:t>better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cartography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android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who</a:t>
            </a:r>
            <a:r>
              <a:rPr lang="fr-BE" baseline="0" dirty="0" smtClean="0"/>
              <a:t> let </a:t>
            </a:r>
            <a:r>
              <a:rPr lang="fr-BE" baseline="0" dirty="0" err="1" smtClean="0"/>
              <a:t>map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from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ios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like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draft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compare </a:t>
            </a:r>
            <a:r>
              <a:rPr lang="fr-BE" baseline="0" dirty="0" err="1" smtClean="0"/>
              <a:t>them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D01B-BDEC-49C6-B8E3-1CAE57FF0BDC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31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491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90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19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029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20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7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2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09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26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85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7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A2A-4E50-4BFE-B56A-2DC2B078B958}" type="datetimeFigureOut">
              <a:rPr lang="fr-BE" smtClean="0"/>
              <a:t>12/11/2012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3F41-565E-4506-98ED-BB041ECC39D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50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354" y="116632"/>
            <a:ext cx="7772400" cy="1470025"/>
          </a:xfrm>
        </p:spPr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Android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www.futura-sciences.com/uploads/tx_oxcsfutura/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912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>
                <a:latin typeface="Rockwell" pitchFamily="18" charset="0"/>
              </a:rPr>
              <a:t>Gingerbread</a:t>
            </a:r>
            <a:r>
              <a:rPr lang="fr-BE" dirty="0" smtClean="0">
                <a:latin typeface="Rockwell" pitchFamily="18" charset="0"/>
              </a:rPr>
              <a:t>(2.3)</a:t>
            </a:r>
          </a:p>
          <a:p>
            <a:r>
              <a:rPr lang="fr-BE" dirty="0" err="1" smtClean="0">
                <a:latin typeface="Rockwell" pitchFamily="18" charset="0"/>
              </a:rPr>
              <a:t>December</a:t>
            </a:r>
            <a:r>
              <a:rPr lang="fr-BE" dirty="0" smtClean="0">
                <a:latin typeface="Rockwell" pitchFamily="18" charset="0"/>
              </a:rPr>
              <a:t> 2010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Support for more</a:t>
            </a:r>
          </a:p>
          <a:p>
            <a:pPr marL="0" indent="0">
              <a:buNone/>
            </a:pPr>
            <a:r>
              <a:rPr lang="fr-BE" dirty="0" err="1" smtClean="0">
                <a:latin typeface="Rockwell" pitchFamily="18" charset="0"/>
              </a:rPr>
              <a:t>Sensors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Support multiple camera (front-</a:t>
            </a:r>
            <a:r>
              <a:rPr lang="fr-BE" dirty="0" err="1" smtClean="0">
                <a:latin typeface="Rockwell" pitchFamily="18" charset="0"/>
              </a:rPr>
              <a:t>facing</a:t>
            </a:r>
            <a:r>
              <a:rPr lang="fr-BE" dirty="0" smtClean="0">
                <a:latin typeface="Rockwell" pitchFamily="18" charset="0"/>
              </a:rPr>
              <a:t>)</a:t>
            </a:r>
          </a:p>
          <a:p>
            <a:r>
              <a:rPr lang="fr-BE" dirty="0" smtClean="0">
                <a:latin typeface="Rockwell" pitchFamily="18" charset="0"/>
              </a:rPr>
              <a:t>Audio, </a:t>
            </a:r>
            <a:r>
              <a:rPr lang="fr-BE" dirty="0" err="1" smtClean="0">
                <a:latin typeface="Rockwell" pitchFamily="18" charset="0"/>
              </a:rPr>
              <a:t>graphical</a:t>
            </a:r>
            <a:r>
              <a:rPr lang="fr-BE" dirty="0">
                <a:latin typeface="Rockwell" pitchFamily="18" charset="0"/>
              </a:rPr>
              <a:t> </a:t>
            </a:r>
            <a:r>
              <a:rPr lang="fr-BE" dirty="0" smtClean="0">
                <a:latin typeface="Rockwell" pitchFamily="18" charset="0"/>
              </a:rPr>
              <a:t>and input </a:t>
            </a:r>
            <a:r>
              <a:rPr lang="fr-BE" dirty="0" err="1" smtClean="0">
                <a:latin typeface="Rockwell" pitchFamily="18" charset="0"/>
              </a:rPr>
              <a:t>enhancement</a:t>
            </a:r>
            <a:endParaRPr lang="fr-BE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fr-BE" dirty="0">
                <a:latin typeface="Rockwell" pitchFamily="18" charset="0"/>
              </a:rPr>
              <a:t>f</a:t>
            </a:r>
            <a:r>
              <a:rPr lang="fr-BE" dirty="0" smtClean="0">
                <a:latin typeface="Rockwell" pitchFamily="18" charset="0"/>
              </a:rPr>
              <a:t>or </a:t>
            </a:r>
            <a:r>
              <a:rPr lang="fr-BE" dirty="0" err="1" smtClean="0">
                <a:latin typeface="Rockwell" pitchFamily="18" charset="0"/>
              </a:rPr>
              <a:t>game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developpers</a:t>
            </a:r>
            <a:endParaRPr lang="fr-BE" dirty="0" smtClean="0">
              <a:latin typeface="Rockwell" pitchFamily="18" charset="0"/>
            </a:endParaRP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10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28575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2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latin typeface="Rockwell" pitchFamily="18" charset="0"/>
              </a:rPr>
              <a:t>Honeycomb</a:t>
            </a:r>
            <a:r>
              <a:rPr lang="fr-BE" dirty="0" smtClean="0">
                <a:latin typeface="Rockwell" pitchFamily="18" charset="0"/>
              </a:rPr>
              <a:t>(3.0 – 3.1)</a:t>
            </a:r>
          </a:p>
          <a:p>
            <a:r>
              <a:rPr lang="fr-BE" dirty="0" smtClean="0">
                <a:latin typeface="Rockwell" pitchFamily="18" charset="0"/>
              </a:rPr>
              <a:t>May 2011</a:t>
            </a:r>
          </a:p>
          <a:p>
            <a:endParaRPr lang="fr-BE" dirty="0" smtClean="0">
              <a:latin typeface="Rockwell" pitchFamily="18" charset="0"/>
            </a:endParaRP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Optimized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tablet</a:t>
            </a:r>
            <a:r>
              <a:rPr lang="fr-BE" dirty="0" smtClean="0">
                <a:latin typeface="Rockwell" pitchFamily="18" charset="0"/>
              </a:rPr>
              <a:t> support</a:t>
            </a:r>
          </a:p>
          <a:p>
            <a:r>
              <a:rPr lang="fr-BE" dirty="0" smtClean="0">
                <a:latin typeface="Rockwell" pitchFamily="18" charset="0"/>
              </a:rPr>
              <a:t>Support for multi-</a:t>
            </a:r>
            <a:r>
              <a:rPr lang="fr-BE" dirty="0" err="1" smtClean="0">
                <a:latin typeface="Rockwell" pitchFamily="18" charset="0"/>
              </a:rPr>
              <a:t>core</a:t>
            </a:r>
            <a:r>
              <a:rPr lang="fr-BE" dirty="0" smtClean="0">
                <a:latin typeface="Rockwell" pitchFamily="18" charset="0"/>
              </a:rPr>
              <a:t> processor</a:t>
            </a:r>
          </a:p>
          <a:p>
            <a:r>
              <a:rPr lang="fr-BE" dirty="0" err="1" smtClean="0">
                <a:latin typeface="Rockwell" pitchFamily="18" charset="0"/>
              </a:rPr>
              <a:t>Automatic</a:t>
            </a:r>
            <a:r>
              <a:rPr lang="fr-BE" dirty="0" smtClean="0">
                <a:latin typeface="Rockwell" pitchFamily="18" charset="0"/>
              </a:rPr>
              <a:t> updates</a:t>
            </a: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11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0956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latin typeface="Rockwell" pitchFamily="18" charset="0"/>
              </a:rPr>
              <a:t>Ice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Cream</a:t>
            </a:r>
            <a:r>
              <a:rPr lang="fr-BE" dirty="0" smtClean="0">
                <a:latin typeface="Rockwell" pitchFamily="18" charset="0"/>
              </a:rPr>
              <a:t> Sandwich(4,0)</a:t>
            </a:r>
          </a:p>
          <a:p>
            <a:r>
              <a:rPr lang="fr-BE" dirty="0" err="1" smtClean="0">
                <a:latin typeface="Rockwell" pitchFamily="18" charset="0"/>
              </a:rPr>
              <a:t>December</a:t>
            </a:r>
            <a:r>
              <a:rPr lang="fr-BE" dirty="0" smtClean="0">
                <a:latin typeface="Rockwell" pitchFamily="18" charset="0"/>
              </a:rPr>
              <a:t> 2011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Interface user </a:t>
            </a:r>
            <a:r>
              <a:rPr lang="fr-BE" dirty="0" err="1" smtClean="0">
                <a:latin typeface="Rockwell" pitchFamily="18" charset="0"/>
              </a:rPr>
              <a:t>friendlier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Add</a:t>
            </a:r>
            <a:r>
              <a:rPr lang="fr-BE" dirty="0" smtClean="0">
                <a:latin typeface="Rockwell" pitchFamily="18" charset="0"/>
              </a:rPr>
              <a:t>-hoc networks</a:t>
            </a:r>
          </a:p>
          <a:p>
            <a:pPr marL="0" indent="0">
              <a:buNone/>
            </a:pPr>
            <a:endParaRPr lang="fr-BE" dirty="0" smtClean="0">
              <a:latin typeface="Rockwell" pitchFamily="18" charset="0"/>
            </a:endParaRP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12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Jelly Bean(4.1 – 4.2)</a:t>
            </a:r>
          </a:p>
          <a:p>
            <a:r>
              <a:rPr lang="fr-BE" dirty="0" smtClean="0">
                <a:latin typeface="Rockwell" pitchFamily="18" charset="0"/>
              </a:rPr>
              <a:t>July 2012</a:t>
            </a:r>
          </a:p>
          <a:p>
            <a:pPr marL="0" indent="0">
              <a:buNone/>
            </a:pPr>
            <a:endParaRPr lang="fr-BE" dirty="0" smtClean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Support for </a:t>
            </a:r>
          </a:p>
          <a:p>
            <a:pPr marL="0" indent="0">
              <a:buNone/>
            </a:pPr>
            <a:r>
              <a:rPr lang="fr-BE" dirty="0" smtClean="0">
                <a:latin typeface="Rockwell" pitchFamily="18" charset="0"/>
              </a:rPr>
              <a:t>bi-</a:t>
            </a:r>
            <a:r>
              <a:rPr lang="fr-BE" dirty="0" err="1" smtClean="0">
                <a:latin typeface="Rockwell" pitchFamily="18" charset="0"/>
              </a:rPr>
              <a:t>directionnal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text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Improved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voice</a:t>
            </a:r>
            <a:r>
              <a:rPr lang="fr-BE" dirty="0" smtClean="0">
                <a:latin typeface="Rockwell" pitchFamily="18" charset="0"/>
              </a:rPr>
              <a:t> recognition</a:t>
            </a:r>
          </a:p>
          <a:p>
            <a:r>
              <a:rPr lang="fr-BE" dirty="0" smtClean="0">
                <a:latin typeface="Rockwell" pitchFamily="18" charset="0"/>
              </a:rPr>
              <a:t>Support for </a:t>
            </a:r>
            <a:r>
              <a:rPr lang="fr-BE" dirty="0" err="1" smtClean="0">
                <a:latin typeface="Rockwell" pitchFamily="18" charset="0"/>
              </a:rPr>
              <a:t>wireless</a:t>
            </a:r>
            <a:r>
              <a:rPr lang="fr-BE" dirty="0" smtClean="0">
                <a:latin typeface="Rockwell" pitchFamily="18" charset="0"/>
              </a:rPr>
              <a:t> display</a:t>
            </a: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13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0956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1. </a:t>
            </a:r>
            <a:r>
              <a:rPr lang="fr-BE" dirty="0" err="1" smtClean="0">
                <a:latin typeface="Rockwell" pitchFamily="18" charset="0"/>
              </a:rPr>
              <a:t>What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Android</a:t>
            </a:r>
            <a:r>
              <a:rPr lang="fr-BE" dirty="0" smtClean="0">
                <a:latin typeface="Rockwell" pitchFamily="18" charset="0"/>
              </a:rPr>
              <a:t> ?</a:t>
            </a:r>
          </a:p>
          <a:p>
            <a:r>
              <a:rPr lang="fr-BE" dirty="0">
                <a:latin typeface="Rockwell" pitchFamily="18" charset="0"/>
              </a:rPr>
              <a:t>2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Different</a:t>
            </a:r>
            <a:r>
              <a:rPr lang="fr-BE" dirty="0" smtClean="0">
                <a:latin typeface="Rockwell" pitchFamily="18" charset="0"/>
              </a:rPr>
              <a:t> Versions</a:t>
            </a:r>
          </a:p>
          <a:p>
            <a:r>
              <a:rPr lang="fr-BE" b="1" dirty="0">
                <a:latin typeface="Rockwell" pitchFamily="18" charset="0"/>
              </a:rPr>
              <a:t>3</a:t>
            </a:r>
            <a:r>
              <a:rPr lang="fr-BE" b="1" dirty="0" smtClean="0">
                <a:latin typeface="Rockwell" pitchFamily="18" charset="0"/>
              </a:rPr>
              <a:t>. </a:t>
            </a:r>
            <a:r>
              <a:rPr lang="fr-BE" b="1" dirty="0" err="1" smtClean="0">
                <a:latin typeface="Rockwell" pitchFamily="18" charset="0"/>
              </a:rPr>
              <a:t>Concurrency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4. </a:t>
            </a:r>
            <a:r>
              <a:rPr lang="fr-BE" dirty="0" err="1">
                <a:latin typeface="Rockwell" pitchFamily="18" charset="0"/>
              </a:rPr>
              <a:t>Programming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5.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14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 pitchFamily="18" charset="0"/>
              </a:rPr>
              <a:t>Concurrency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>
                <a:latin typeface="Rockwell" pitchFamily="18" charset="0"/>
              </a:rPr>
              <a:t>IOS</a:t>
            </a:r>
          </a:p>
          <a:p>
            <a:pPr lvl="1"/>
            <a:r>
              <a:rPr lang="fr-BE" dirty="0" smtClean="0">
                <a:latin typeface="Rockwell" pitchFamily="18" charset="0"/>
              </a:rPr>
              <a:t>Interface</a:t>
            </a:r>
          </a:p>
          <a:p>
            <a:pPr lvl="1"/>
            <a:r>
              <a:rPr lang="fr-BE" dirty="0" err="1" smtClean="0">
                <a:latin typeface="Rockwell" pitchFamily="18" charset="0"/>
              </a:rPr>
              <a:t>AppStore</a:t>
            </a:r>
            <a:r>
              <a:rPr lang="fr-BE" dirty="0" smtClean="0">
                <a:latin typeface="Rockwell" pitchFamily="18" charset="0"/>
              </a:rPr>
              <a:t> vs Google Play</a:t>
            </a:r>
          </a:p>
          <a:p>
            <a:pPr lvl="1"/>
            <a:r>
              <a:rPr lang="fr-BE" dirty="0" smtClean="0">
                <a:latin typeface="Rockwell" pitchFamily="18" charset="0"/>
              </a:rPr>
              <a:t>Social network</a:t>
            </a:r>
          </a:p>
          <a:p>
            <a:pPr lvl="1"/>
            <a:r>
              <a:rPr lang="fr-BE" dirty="0" err="1" smtClean="0">
                <a:latin typeface="Rockwell" pitchFamily="18" charset="0"/>
              </a:rPr>
              <a:t>Videos</a:t>
            </a:r>
            <a:endParaRPr lang="fr-BE" dirty="0" smtClean="0">
              <a:latin typeface="Rockwell" pitchFamily="18" charset="0"/>
            </a:endParaRPr>
          </a:p>
          <a:p>
            <a:pPr lvl="1"/>
            <a:r>
              <a:rPr lang="fr-BE" dirty="0" err="1" smtClean="0">
                <a:latin typeface="Rockwell" pitchFamily="18" charset="0"/>
              </a:rPr>
              <a:t>Map</a:t>
            </a:r>
            <a:endParaRPr lang="fr-BE" dirty="0">
              <a:latin typeface="Rockwell" pitchFamily="18" charset="0"/>
            </a:endParaRPr>
          </a:p>
          <a:p>
            <a:pPr lvl="1"/>
            <a:r>
              <a:rPr lang="fr-BE" dirty="0" smtClean="0">
                <a:latin typeface="Rockwell" pitchFamily="18" charset="0"/>
              </a:rPr>
              <a:t>Voice recognition, </a:t>
            </a:r>
            <a:r>
              <a:rPr lang="fr-BE" dirty="0" err="1" smtClean="0">
                <a:latin typeface="Rockwell" pitchFamily="18" charset="0"/>
              </a:rPr>
              <a:t>cloud</a:t>
            </a:r>
            <a:r>
              <a:rPr lang="fr-BE" dirty="0" smtClean="0">
                <a:latin typeface="Rockwell" pitchFamily="18" charset="0"/>
              </a:rPr>
              <a:t>, …</a:t>
            </a:r>
          </a:p>
          <a:p>
            <a:pPr lvl="1"/>
            <a:endParaRPr lang="fr-BE" dirty="0" smtClean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Windows Phone</a:t>
            </a:r>
          </a:p>
          <a:p>
            <a:r>
              <a:rPr lang="fr-BE" dirty="0" smtClean="0">
                <a:latin typeface="Rockwell" pitchFamily="18" charset="0"/>
              </a:rPr>
              <a:t>BlackBerry OS</a:t>
            </a: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15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1. </a:t>
            </a:r>
            <a:r>
              <a:rPr lang="fr-BE" dirty="0" err="1" smtClean="0">
                <a:latin typeface="Rockwell" pitchFamily="18" charset="0"/>
              </a:rPr>
              <a:t>What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Android</a:t>
            </a:r>
            <a:r>
              <a:rPr lang="fr-BE" dirty="0" smtClean="0">
                <a:latin typeface="Rockwell" pitchFamily="18" charset="0"/>
              </a:rPr>
              <a:t> ?</a:t>
            </a:r>
          </a:p>
          <a:p>
            <a:r>
              <a:rPr lang="fr-BE" dirty="0">
                <a:latin typeface="Rockwell" pitchFamily="18" charset="0"/>
              </a:rPr>
              <a:t>2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Different</a:t>
            </a:r>
            <a:r>
              <a:rPr lang="fr-BE" dirty="0" smtClean="0">
                <a:latin typeface="Rockwell" pitchFamily="18" charset="0"/>
              </a:rPr>
              <a:t> Versions</a:t>
            </a:r>
          </a:p>
          <a:p>
            <a:r>
              <a:rPr lang="fr-BE" dirty="0">
                <a:latin typeface="Rockwell" pitchFamily="18" charset="0"/>
              </a:rPr>
              <a:t>3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Concurrency</a:t>
            </a:r>
            <a:endParaRPr lang="fr-BE" dirty="0">
              <a:latin typeface="Rockwell" pitchFamily="18" charset="0"/>
            </a:endParaRPr>
          </a:p>
          <a:p>
            <a:r>
              <a:rPr lang="fr-BE" b="1" dirty="0">
                <a:latin typeface="Rockwell" pitchFamily="18" charset="0"/>
              </a:rPr>
              <a:t>4. </a:t>
            </a:r>
            <a:r>
              <a:rPr lang="fr-BE" b="1" dirty="0" err="1">
                <a:latin typeface="Rockwell" pitchFamily="18" charset="0"/>
              </a:rPr>
              <a:t>Programming</a:t>
            </a:r>
            <a:endParaRPr lang="fr-BE" b="1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5.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16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Programming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>
                <a:latin typeface="Rockwell" pitchFamily="18" charset="0"/>
              </a:rPr>
              <a:t>Provide</a:t>
            </a:r>
            <a:r>
              <a:rPr lang="fr-BE" dirty="0" smtClean="0">
                <a:latin typeface="Rockwell" pitchFamily="18" charset="0"/>
              </a:rPr>
              <a:t> a SDK for </a:t>
            </a:r>
            <a:r>
              <a:rPr lang="fr-BE" dirty="0" err="1" smtClean="0">
                <a:latin typeface="Rockwell" pitchFamily="18" charset="0"/>
              </a:rPr>
              <a:t>developpers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Easy</a:t>
            </a:r>
            <a:r>
              <a:rPr lang="fr-BE" dirty="0" smtClean="0">
                <a:latin typeface="Rockwell" pitchFamily="18" charset="0"/>
              </a:rPr>
              <a:t> to use</a:t>
            </a:r>
          </a:p>
          <a:p>
            <a:r>
              <a:rPr lang="fr-BE" dirty="0" err="1" smtClean="0">
                <a:latin typeface="Rockwell" pitchFamily="18" charset="0"/>
              </a:rPr>
              <a:t>Contains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libraries</a:t>
            </a:r>
            <a:r>
              <a:rPr lang="fr-BE" dirty="0" smtClean="0">
                <a:latin typeface="Rockwell" pitchFamily="18" charset="0"/>
              </a:rPr>
              <a:t>, documentation, </a:t>
            </a:r>
            <a:r>
              <a:rPr lang="fr-BE" dirty="0" err="1" smtClean="0">
                <a:latin typeface="Rockwell" pitchFamily="18" charset="0"/>
              </a:rPr>
              <a:t>example</a:t>
            </a:r>
            <a:r>
              <a:rPr lang="fr-BE" dirty="0" smtClean="0">
                <a:latin typeface="Rockwell" pitchFamily="18" charset="0"/>
              </a:rPr>
              <a:t>, etc.</a:t>
            </a:r>
          </a:p>
          <a:p>
            <a:r>
              <a:rPr lang="fr-BE" dirty="0" err="1" smtClean="0">
                <a:latin typeface="Rockwell" pitchFamily="18" charset="0"/>
              </a:rPr>
              <a:t>Emulator</a:t>
            </a: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17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1. </a:t>
            </a:r>
            <a:r>
              <a:rPr lang="fr-BE" dirty="0" err="1" smtClean="0">
                <a:latin typeface="Rockwell" pitchFamily="18" charset="0"/>
              </a:rPr>
              <a:t>What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Android</a:t>
            </a:r>
            <a:r>
              <a:rPr lang="fr-BE" dirty="0" smtClean="0">
                <a:latin typeface="Rockwell" pitchFamily="18" charset="0"/>
              </a:rPr>
              <a:t> ?</a:t>
            </a:r>
          </a:p>
          <a:p>
            <a:r>
              <a:rPr lang="fr-BE" dirty="0">
                <a:latin typeface="Rockwell" pitchFamily="18" charset="0"/>
              </a:rPr>
              <a:t>2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Different</a:t>
            </a:r>
            <a:r>
              <a:rPr lang="fr-BE" dirty="0" smtClean="0">
                <a:latin typeface="Rockwell" pitchFamily="18" charset="0"/>
              </a:rPr>
              <a:t> Versions</a:t>
            </a:r>
          </a:p>
          <a:p>
            <a:r>
              <a:rPr lang="fr-BE" dirty="0">
                <a:latin typeface="Rockwell" pitchFamily="18" charset="0"/>
              </a:rPr>
              <a:t>3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Concurrency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4. </a:t>
            </a:r>
            <a:r>
              <a:rPr lang="fr-BE" dirty="0" err="1">
                <a:latin typeface="Rockwell" pitchFamily="18" charset="0"/>
              </a:rPr>
              <a:t>Programming</a:t>
            </a:r>
            <a:endParaRPr lang="fr-BE" dirty="0">
              <a:latin typeface="Rockwell" pitchFamily="18" charset="0"/>
            </a:endParaRPr>
          </a:p>
          <a:p>
            <a:r>
              <a:rPr lang="fr-BE" b="1" dirty="0">
                <a:latin typeface="Rockwell" pitchFamily="18" charset="0"/>
              </a:rPr>
              <a:t>5.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18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>
                <a:latin typeface="Cooper Black" pitchFamily="18" charset="0"/>
              </a:rPr>
              <a:t>Conclusion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 smtClean="0">
                <a:latin typeface="Rockwell" pitchFamily="18" charset="0"/>
              </a:rPr>
              <a:t>Android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is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very</a:t>
            </a:r>
            <a:r>
              <a:rPr lang="fr-BE" b="1" dirty="0" smtClean="0">
                <a:latin typeface="Rockwell" pitchFamily="18" charset="0"/>
              </a:rPr>
              <a:t> user </a:t>
            </a:r>
            <a:r>
              <a:rPr lang="fr-BE" b="1" dirty="0" err="1" smtClean="0">
                <a:latin typeface="Rockwell" pitchFamily="18" charset="0"/>
              </a:rPr>
              <a:t>friendly</a:t>
            </a:r>
            <a:endParaRPr lang="fr-BE" b="1" dirty="0" smtClean="0">
              <a:latin typeface="Rockwell" pitchFamily="18" charset="0"/>
            </a:endParaRPr>
          </a:p>
          <a:p>
            <a:r>
              <a:rPr lang="fr-BE" b="1" dirty="0" smtClean="0">
                <a:latin typeface="Rockwell" pitchFamily="18" charset="0"/>
              </a:rPr>
              <a:t>Multiple layer for more content</a:t>
            </a:r>
          </a:p>
          <a:p>
            <a:r>
              <a:rPr lang="fr-BE" b="1" dirty="0" err="1" smtClean="0">
                <a:latin typeface="Rockwell" pitchFamily="18" charset="0"/>
              </a:rPr>
              <a:t>Easy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sdk</a:t>
            </a:r>
            <a:r>
              <a:rPr lang="fr-BE" b="1" dirty="0" smtClean="0">
                <a:latin typeface="Rockwell" pitchFamily="18" charset="0"/>
              </a:rPr>
              <a:t> for </a:t>
            </a:r>
            <a:r>
              <a:rPr lang="fr-BE" b="1" dirty="0" err="1" smtClean="0">
                <a:latin typeface="Rockwell" pitchFamily="18" charset="0"/>
              </a:rPr>
              <a:t>developpers</a:t>
            </a:r>
            <a:endParaRPr lang="fr-BE" b="1" dirty="0" smtClean="0">
              <a:latin typeface="Rockwell" pitchFamily="18" charset="0"/>
            </a:endParaRPr>
          </a:p>
          <a:p>
            <a:endParaRPr lang="fr-BE" b="1" dirty="0">
              <a:latin typeface="Rockwell" pitchFamily="18" charset="0"/>
            </a:endParaRPr>
          </a:p>
          <a:p>
            <a:r>
              <a:rPr lang="fr-BE" b="1" dirty="0" err="1" smtClean="0">
                <a:latin typeface="Rockwell" pitchFamily="18" charset="0"/>
              </a:rPr>
              <a:t>My</a:t>
            </a:r>
            <a:r>
              <a:rPr lang="fr-BE" b="1" dirty="0" smtClean="0">
                <a:latin typeface="Rockwell" pitchFamily="18" charset="0"/>
              </a:rPr>
              <a:t> opinion: </a:t>
            </a:r>
            <a:r>
              <a:rPr lang="fr-BE" b="1" dirty="0" err="1" smtClean="0">
                <a:latin typeface="Rockwell" pitchFamily="18" charset="0"/>
              </a:rPr>
              <a:t>Coding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with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android</a:t>
            </a:r>
            <a:r>
              <a:rPr lang="fr-BE" b="1" dirty="0" smtClean="0">
                <a:latin typeface="Rockwell" pitchFamily="18" charset="0"/>
              </a:rPr>
              <a:t> SDK </a:t>
            </a:r>
            <a:r>
              <a:rPr lang="fr-BE" b="1" dirty="0" err="1" smtClean="0">
                <a:latin typeface="Rockwell" pitchFamily="18" charset="0"/>
              </a:rPr>
              <a:t>is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very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funny</a:t>
            </a:r>
            <a:r>
              <a:rPr lang="fr-BE" b="1" dirty="0" smtClean="0">
                <a:latin typeface="Rockwell" pitchFamily="18" charset="0"/>
              </a:rPr>
              <a:t>, and </a:t>
            </a:r>
            <a:r>
              <a:rPr lang="fr-BE" b="1" dirty="0" err="1" smtClean="0">
                <a:latin typeface="Rockwell" pitchFamily="18" charset="0"/>
              </a:rPr>
              <a:t>enjoyable</a:t>
            </a:r>
            <a:r>
              <a:rPr lang="fr-BE" b="1" dirty="0" smtClean="0">
                <a:latin typeface="Rockwell" pitchFamily="18" charset="0"/>
              </a:rPr>
              <a:t>.</a:t>
            </a:r>
            <a:endParaRPr lang="fr-BE" b="1" dirty="0" smtClean="0">
              <a:latin typeface="Rockwell" pitchFamily="18" charset="0"/>
            </a:endParaRPr>
          </a:p>
          <a:p>
            <a:endParaRPr lang="fr-BE" b="1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19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1. </a:t>
            </a:r>
            <a:r>
              <a:rPr lang="fr-BE" dirty="0" err="1" smtClean="0">
                <a:latin typeface="Rockwell" pitchFamily="18" charset="0"/>
              </a:rPr>
              <a:t>What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Android</a:t>
            </a:r>
            <a:r>
              <a:rPr lang="fr-BE" dirty="0" smtClean="0">
                <a:latin typeface="Rockwell" pitchFamily="18" charset="0"/>
              </a:rPr>
              <a:t> ?</a:t>
            </a:r>
          </a:p>
          <a:p>
            <a:r>
              <a:rPr lang="fr-BE" dirty="0" smtClean="0">
                <a:latin typeface="Rockwell" pitchFamily="18" charset="0"/>
              </a:rPr>
              <a:t>2. </a:t>
            </a:r>
            <a:r>
              <a:rPr lang="fr-BE" dirty="0" err="1" smtClean="0">
                <a:latin typeface="Rockwell" pitchFamily="18" charset="0"/>
              </a:rPr>
              <a:t>Different</a:t>
            </a:r>
            <a:r>
              <a:rPr lang="fr-BE" dirty="0" smtClean="0">
                <a:latin typeface="Rockwell" pitchFamily="18" charset="0"/>
              </a:rPr>
              <a:t> Versions</a:t>
            </a:r>
          </a:p>
          <a:p>
            <a:r>
              <a:rPr lang="fr-BE" dirty="0">
                <a:latin typeface="Rockwell" pitchFamily="18" charset="0"/>
              </a:rPr>
              <a:t>3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Concurrency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4. </a:t>
            </a:r>
            <a:r>
              <a:rPr lang="fr-BE" dirty="0" err="1" smtClean="0">
                <a:latin typeface="Rockwell" pitchFamily="18" charset="0"/>
              </a:rPr>
              <a:t>Programming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5</a:t>
            </a:r>
            <a:r>
              <a:rPr lang="fr-BE" dirty="0" smtClean="0">
                <a:latin typeface="Rockwell" pitchFamily="18" charset="0"/>
              </a:rPr>
              <a:t>. Conclusion</a:t>
            </a: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2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smtClean="0">
                <a:latin typeface="Rockwell" pitchFamily="18" charset="0"/>
              </a:rPr>
              <a:t>1. </a:t>
            </a:r>
            <a:r>
              <a:rPr lang="fr-BE" b="1" dirty="0" err="1" smtClean="0">
                <a:latin typeface="Rockwell" pitchFamily="18" charset="0"/>
              </a:rPr>
              <a:t>What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is</a:t>
            </a:r>
            <a:r>
              <a:rPr lang="fr-BE" b="1" dirty="0" smtClean="0">
                <a:latin typeface="Rockwell" pitchFamily="18" charset="0"/>
              </a:rPr>
              <a:t> </a:t>
            </a:r>
            <a:r>
              <a:rPr lang="fr-BE" b="1" dirty="0" err="1" smtClean="0">
                <a:latin typeface="Rockwell" pitchFamily="18" charset="0"/>
              </a:rPr>
              <a:t>Android</a:t>
            </a:r>
            <a:r>
              <a:rPr lang="fr-BE" b="1" dirty="0" smtClean="0">
                <a:latin typeface="Rockwell" pitchFamily="18" charset="0"/>
              </a:rPr>
              <a:t> ?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2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 smtClean="0">
                <a:latin typeface="Rockwell" pitchFamily="18" charset="0"/>
              </a:rPr>
              <a:t>Different</a:t>
            </a:r>
            <a:r>
              <a:rPr lang="fr-BE" dirty="0" smtClean="0">
                <a:latin typeface="Rockwell" pitchFamily="18" charset="0"/>
              </a:rPr>
              <a:t> Versions</a:t>
            </a:r>
          </a:p>
          <a:p>
            <a:r>
              <a:rPr lang="fr-BE" dirty="0">
                <a:latin typeface="Rockwell" pitchFamily="18" charset="0"/>
              </a:rPr>
              <a:t>3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>
                <a:latin typeface="Rockwell" pitchFamily="18" charset="0"/>
              </a:rPr>
              <a:t>Concurrency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4. </a:t>
            </a:r>
            <a:r>
              <a:rPr lang="fr-BE" dirty="0" err="1">
                <a:latin typeface="Rockwell" pitchFamily="18" charset="0"/>
              </a:rPr>
              <a:t>Programming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5.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3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What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is</a:t>
            </a:r>
            <a:r>
              <a:rPr lang="fr-BE" dirty="0" smtClean="0">
                <a:latin typeface="Cooper Black" pitchFamily="18" charset="0"/>
              </a:rPr>
              <a:t> </a:t>
            </a:r>
            <a:r>
              <a:rPr lang="fr-BE" dirty="0" err="1" smtClean="0">
                <a:latin typeface="Cooper Black" pitchFamily="18" charset="0"/>
              </a:rPr>
              <a:t>Android</a:t>
            </a:r>
            <a:r>
              <a:rPr lang="fr-BE" dirty="0" smtClean="0">
                <a:latin typeface="Cooper Black" pitchFamily="18" charset="0"/>
              </a:rPr>
              <a:t> ?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Operating System</a:t>
            </a:r>
          </a:p>
          <a:p>
            <a:r>
              <a:rPr lang="fr-BE" dirty="0" smtClean="0">
                <a:latin typeface="Rockwell" pitchFamily="18" charset="0"/>
              </a:rPr>
              <a:t>Linux</a:t>
            </a:r>
          </a:p>
          <a:p>
            <a:r>
              <a:rPr lang="fr-BE" dirty="0" smtClean="0">
                <a:latin typeface="Rockwell" pitchFamily="18" charset="0"/>
              </a:rPr>
              <a:t>Smartphones, </a:t>
            </a:r>
            <a:r>
              <a:rPr lang="fr-BE" dirty="0" err="1" smtClean="0">
                <a:latin typeface="Rockwell" pitchFamily="18" charset="0"/>
              </a:rPr>
              <a:t>tablet</a:t>
            </a:r>
            <a:r>
              <a:rPr lang="fr-BE" dirty="0" smtClean="0">
                <a:latin typeface="Rockwell" pitchFamily="18" charset="0"/>
              </a:rPr>
              <a:t> computer</a:t>
            </a:r>
          </a:p>
          <a:p>
            <a:r>
              <a:rPr lang="fr-BE" dirty="0" smtClean="0">
                <a:latin typeface="Rockwell" pitchFamily="18" charset="0"/>
              </a:rPr>
              <a:t>Google</a:t>
            </a: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4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>
                <a:latin typeface="Cooper Black" pitchFamily="18" charset="0"/>
              </a:rPr>
              <a:t>Outline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1. </a:t>
            </a:r>
            <a:r>
              <a:rPr lang="fr-BE" dirty="0" err="1" smtClean="0">
                <a:latin typeface="Rockwell" pitchFamily="18" charset="0"/>
              </a:rPr>
              <a:t>What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Android</a:t>
            </a:r>
            <a:r>
              <a:rPr lang="fr-BE" dirty="0" smtClean="0">
                <a:latin typeface="Rockwell" pitchFamily="18" charset="0"/>
              </a:rPr>
              <a:t> ?</a:t>
            </a:r>
          </a:p>
          <a:p>
            <a:r>
              <a:rPr lang="fr-BE" b="1" dirty="0">
                <a:latin typeface="Rockwell" pitchFamily="18" charset="0"/>
              </a:rPr>
              <a:t>2</a:t>
            </a:r>
            <a:r>
              <a:rPr lang="fr-BE" b="1" dirty="0" smtClean="0">
                <a:latin typeface="Rockwell" pitchFamily="18" charset="0"/>
              </a:rPr>
              <a:t>. </a:t>
            </a:r>
            <a:r>
              <a:rPr lang="fr-BE" b="1" dirty="0" err="1" smtClean="0">
                <a:latin typeface="Rockwell" pitchFamily="18" charset="0"/>
              </a:rPr>
              <a:t>Different</a:t>
            </a:r>
            <a:r>
              <a:rPr lang="fr-BE" b="1" dirty="0" smtClean="0">
                <a:latin typeface="Rockwell" pitchFamily="18" charset="0"/>
              </a:rPr>
              <a:t> Versions</a:t>
            </a:r>
          </a:p>
          <a:p>
            <a:r>
              <a:rPr lang="fr-BE" dirty="0">
                <a:latin typeface="Rockwell" pitchFamily="18" charset="0"/>
              </a:rPr>
              <a:t>3</a:t>
            </a:r>
            <a:r>
              <a:rPr lang="fr-BE" dirty="0" smtClean="0">
                <a:latin typeface="Rockwell" pitchFamily="18" charset="0"/>
              </a:rPr>
              <a:t>. </a:t>
            </a:r>
            <a:r>
              <a:rPr lang="fr-BE" dirty="0" err="1">
                <a:latin typeface="Rockwell" pitchFamily="18" charset="0"/>
              </a:rPr>
              <a:t>Concurrency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4. </a:t>
            </a:r>
            <a:r>
              <a:rPr lang="fr-BE" dirty="0" err="1">
                <a:latin typeface="Rockwell" pitchFamily="18" charset="0"/>
              </a:rPr>
              <a:t>Programming</a:t>
            </a:r>
            <a:endParaRPr lang="fr-BE" dirty="0">
              <a:latin typeface="Rockwell" pitchFamily="18" charset="0"/>
            </a:endParaRPr>
          </a:p>
          <a:p>
            <a:r>
              <a:rPr lang="fr-BE" dirty="0">
                <a:latin typeface="Rockwell" pitchFamily="18" charset="0"/>
              </a:rPr>
              <a:t>5.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5</a:t>
            </a:fld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latin typeface="Rockwell" pitchFamily="18" charset="0"/>
              </a:rPr>
              <a:t>Cupcake</a:t>
            </a:r>
            <a:r>
              <a:rPr lang="fr-BE" dirty="0" smtClean="0">
                <a:latin typeface="Rockwell" pitchFamily="18" charset="0"/>
              </a:rPr>
              <a:t>(1.5)</a:t>
            </a:r>
          </a:p>
          <a:p>
            <a:r>
              <a:rPr lang="fr-BE" dirty="0" smtClean="0">
                <a:latin typeface="Rockwell" pitchFamily="18" charset="0"/>
              </a:rPr>
              <a:t>April 2009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Video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recording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Support for </a:t>
            </a:r>
            <a:r>
              <a:rPr lang="fr-BE" dirty="0" err="1" smtClean="0">
                <a:latin typeface="Rockwell" pitchFamily="18" charset="0"/>
              </a:rPr>
              <a:t>widget</a:t>
            </a:r>
            <a:endParaRPr lang="fr-BE" dirty="0" smtClean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Auto-rotation</a:t>
            </a:r>
            <a:r>
              <a:rPr lang="fr-BE" dirty="0" smtClean="0">
                <a:latin typeface="Rockwell" pitchFamily="18" charset="0"/>
              </a:rPr>
              <a:t> option</a:t>
            </a: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6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28800"/>
            <a:ext cx="21145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latin typeface="Rockwell" pitchFamily="18" charset="0"/>
              </a:rPr>
              <a:t>Donut</a:t>
            </a:r>
            <a:r>
              <a:rPr lang="fr-BE" dirty="0" smtClean="0">
                <a:latin typeface="Rockwell" pitchFamily="18" charset="0"/>
              </a:rPr>
              <a:t>(1.6)</a:t>
            </a:r>
          </a:p>
          <a:p>
            <a:r>
              <a:rPr lang="fr-BE" dirty="0" err="1" smtClean="0">
                <a:latin typeface="Rockwell" pitchFamily="18" charset="0"/>
              </a:rPr>
              <a:t>September</a:t>
            </a:r>
            <a:r>
              <a:rPr lang="fr-BE" dirty="0" smtClean="0">
                <a:latin typeface="Rockwell" pitchFamily="18" charset="0"/>
              </a:rPr>
              <a:t> 2009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Multi-lingual speech</a:t>
            </a:r>
          </a:p>
          <a:p>
            <a:pPr marL="0" indent="0">
              <a:buNone/>
            </a:pPr>
            <a:r>
              <a:rPr lang="fr-BE" dirty="0" err="1" smtClean="0">
                <a:latin typeface="Rockwell" pitchFamily="18" charset="0"/>
              </a:rPr>
              <a:t>Synthesis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engine</a:t>
            </a:r>
            <a:endParaRPr lang="fr-BE" dirty="0" smtClean="0">
              <a:latin typeface="Rockwell" pitchFamily="18" charset="0"/>
            </a:endParaRPr>
          </a:p>
          <a:p>
            <a:endParaRPr lang="fr-BE" dirty="0" smtClean="0">
              <a:latin typeface="Rockwell" pitchFamily="18" charset="0"/>
            </a:endParaRP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7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2649640" cy="297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2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>
                <a:latin typeface="Rockwell" pitchFamily="18" charset="0"/>
              </a:rPr>
              <a:t>Eclair(2.1)</a:t>
            </a:r>
          </a:p>
          <a:p>
            <a:r>
              <a:rPr lang="fr-BE" dirty="0" err="1" smtClean="0">
                <a:latin typeface="Rockwell" pitchFamily="18" charset="0"/>
              </a:rPr>
              <a:t>October</a:t>
            </a:r>
            <a:r>
              <a:rPr lang="fr-BE" dirty="0" smtClean="0">
                <a:latin typeface="Rockwell" pitchFamily="18" charset="0"/>
              </a:rPr>
              <a:t> 2009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err="1" smtClean="0">
                <a:latin typeface="Rockwell" pitchFamily="18" charset="0"/>
              </a:rPr>
              <a:t>Account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sync</a:t>
            </a:r>
            <a:endParaRPr lang="fr-BE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fr-BE" dirty="0" smtClean="0">
                <a:latin typeface="Rockwell" pitchFamily="18" charset="0"/>
              </a:rPr>
              <a:t>Mail, contact, …</a:t>
            </a:r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Multi-</a:t>
            </a:r>
            <a:r>
              <a:rPr lang="fr-BE" dirty="0" err="1" smtClean="0">
                <a:latin typeface="Rockwell" pitchFamily="18" charset="0"/>
              </a:rPr>
              <a:t>touch</a:t>
            </a:r>
            <a:r>
              <a:rPr lang="fr-BE" dirty="0" smtClean="0">
                <a:latin typeface="Rockwell" pitchFamily="18" charset="0"/>
              </a:rPr>
              <a:t> </a:t>
            </a:r>
            <a:r>
              <a:rPr lang="fr-BE" dirty="0" err="1" smtClean="0">
                <a:latin typeface="Rockwell" pitchFamily="18" charset="0"/>
              </a:rPr>
              <a:t>events</a:t>
            </a:r>
            <a:endParaRPr lang="fr-BE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8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4004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2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oper Black" pitchFamily="18" charset="0"/>
              </a:rPr>
              <a:t>Different</a:t>
            </a:r>
            <a:r>
              <a:rPr lang="fr-BE" dirty="0" smtClean="0">
                <a:latin typeface="Cooper Black" pitchFamily="18" charset="0"/>
              </a:rPr>
              <a:t> Versions</a:t>
            </a:r>
            <a:endParaRPr lang="fr-BE" dirty="0">
              <a:latin typeface="Cooper Black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latin typeface="Rockwell" pitchFamily="18" charset="0"/>
              </a:rPr>
              <a:t>FroYo</a:t>
            </a:r>
            <a:r>
              <a:rPr lang="fr-BE" dirty="0" smtClean="0">
                <a:latin typeface="Rockwell" pitchFamily="18" charset="0"/>
              </a:rPr>
              <a:t>(2.2)</a:t>
            </a:r>
          </a:p>
          <a:p>
            <a:r>
              <a:rPr lang="fr-BE" dirty="0" smtClean="0">
                <a:latin typeface="Rockwell" pitchFamily="18" charset="0"/>
              </a:rPr>
              <a:t>May 2010</a:t>
            </a:r>
          </a:p>
          <a:p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Speed, </a:t>
            </a:r>
            <a:r>
              <a:rPr lang="fr-BE" dirty="0" err="1" smtClean="0">
                <a:latin typeface="Rockwell" pitchFamily="18" charset="0"/>
              </a:rPr>
              <a:t>memory</a:t>
            </a:r>
            <a:endParaRPr lang="fr-BE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fr-BE" dirty="0" smtClean="0">
                <a:latin typeface="Rockwell" pitchFamily="18" charset="0"/>
              </a:rPr>
              <a:t>And performance </a:t>
            </a:r>
            <a:r>
              <a:rPr lang="fr-BE" dirty="0" err="1" smtClean="0">
                <a:latin typeface="Rockwell" pitchFamily="18" charset="0"/>
              </a:rPr>
              <a:t>optimization</a:t>
            </a:r>
            <a:endParaRPr lang="fr-BE" dirty="0">
              <a:latin typeface="Rockwell" pitchFamily="18" charset="0"/>
            </a:endParaRPr>
          </a:p>
          <a:p>
            <a:r>
              <a:rPr lang="fr-BE" dirty="0" smtClean="0">
                <a:latin typeface="Rockwell" pitchFamily="18" charset="0"/>
              </a:rPr>
              <a:t>Flash support</a:t>
            </a:r>
          </a:p>
          <a:p>
            <a:r>
              <a:rPr lang="fr-BE" dirty="0" smtClean="0">
                <a:latin typeface="Rockwell" pitchFamily="18" charset="0"/>
              </a:rPr>
              <a:t>USB </a:t>
            </a:r>
            <a:r>
              <a:rPr lang="fr-BE" dirty="0" err="1" smtClean="0">
                <a:latin typeface="Rockwell" pitchFamily="18" charset="0"/>
              </a:rPr>
              <a:t>tethering</a:t>
            </a:r>
            <a:r>
              <a:rPr lang="fr-BE" dirty="0" smtClean="0">
                <a:latin typeface="Rockwell" pitchFamily="18" charset="0"/>
              </a:rPr>
              <a:t> and wifi </a:t>
            </a:r>
            <a:r>
              <a:rPr lang="fr-BE" dirty="0" err="1" smtClean="0">
                <a:latin typeface="Rockwell" pitchFamily="18" charset="0"/>
              </a:rPr>
              <a:t>hotspot</a:t>
            </a:r>
            <a:endParaRPr lang="fr-BE" dirty="0" smtClean="0">
              <a:latin typeface="Rockwell" pitchFamily="18" charset="0"/>
            </a:endParaRPr>
          </a:p>
          <a:p>
            <a:endParaRPr lang="fr-BE" dirty="0">
              <a:latin typeface="Rockwell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F41-565E-4506-98ED-BB041ECC39D7}" type="slidenum">
              <a:rPr lang="fr-BE" b="1" smtClean="0">
                <a:solidFill>
                  <a:schemeClr val="tx1"/>
                </a:solidFill>
              </a:rPr>
              <a:t>9</a:t>
            </a:fld>
            <a:endParaRPr lang="fr-BE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333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4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653</Words>
  <Application>Microsoft Office PowerPoint</Application>
  <PresentationFormat>Affichage à l'écran (4:3)</PresentationFormat>
  <Paragraphs>163</Paragraphs>
  <Slides>19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Android</vt:lpstr>
      <vt:lpstr>Outline</vt:lpstr>
      <vt:lpstr>Outline</vt:lpstr>
      <vt:lpstr>What is Android ?</vt:lpstr>
      <vt:lpstr>Outline</vt:lpstr>
      <vt:lpstr>Different Versions</vt:lpstr>
      <vt:lpstr>Different Versions</vt:lpstr>
      <vt:lpstr>Different Versions</vt:lpstr>
      <vt:lpstr>Different Versions</vt:lpstr>
      <vt:lpstr>Different Versions</vt:lpstr>
      <vt:lpstr>Different Versions</vt:lpstr>
      <vt:lpstr>Different Versions</vt:lpstr>
      <vt:lpstr>Different Versions</vt:lpstr>
      <vt:lpstr>Outline</vt:lpstr>
      <vt:lpstr>Concurrency</vt:lpstr>
      <vt:lpstr>Outline</vt:lpstr>
      <vt:lpstr>Programming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Greenlamp</dc:creator>
  <cp:lastModifiedBy>Greenlamp</cp:lastModifiedBy>
  <cp:revision>91</cp:revision>
  <dcterms:created xsi:type="dcterms:W3CDTF">2012-11-11T14:31:17Z</dcterms:created>
  <dcterms:modified xsi:type="dcterms:W3CDTF">2012-11-12T12:05:22Z</dcterms:modified>
</cp:coreProperties>
</file>