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D72C-6747-4506-88D2-92C1755038C8}" type="datetimeFigureOut">
              <a:rPr lang="fr-BE" smtClean="0"/>
              <a:t>25/01/2013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432C-9968-4FE6-8E5E-387320B31CD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5614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716C5-C5CC-49F7-9846-F239239436EF}" type="datetimeFigureOut">
              <a:rPr lang="fr-BE" smtClean="0"/>
              <a:t>25/01/2013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C6F8-A431-4173-9625-0993BF342D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3051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26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394-6C27-47E0-8553-CF536CAE941C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356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DA95-F9C4-4634-B496-7DC0F67156C5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0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76CB-C63C-458C-A87E-34CEB7598B5A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51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AD4-A485-44E2-8414-2031BDCDE28D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16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CC7E-06B9-40D3-99D5-D0572CCED280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75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9BE-4609-4138-9265-DB6DCD3466A4}" type="datetime1">
              <a:rPr lang="fr-BE" smtClean="0"/>
              <a:t>25/01/2013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41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F8E-403E-4BF9-9FAD-26A1FED999F0}" type="datetime1">
              <a:rPr lang="fr-BE" smtClean="0"/>
              <a:t>25/01/2013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3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4C13-26EB-4DCF-BDDB-92BDAC968C4F}" type="datetime1">
              <a:rPr lang="fr-BE" smtClean="0"/>
              <a:t>25/01/2013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4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490-2CD0-49C7-AB5E-8BCB0C83CECC}" type="datetime1">
              <a:rPr lang="fr-BE" smtClean="0"/>
              <a:t>25/01/2013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12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DBFD-D47C-447F-8770-09DD082FF954}" type="datetime1">
              <a:rPr lang="fr-BE" smtClean="0"/>
              <a:t>25/01/2013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70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222-EC4E-469E-B969-361C5627CDC9}" type="datetime1">
              <a:rPr lang="fr-BE" smtClean="0"/>
              <a:t>25/01/2013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41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40B3-851D-4F8E-9A0B-F5DC06FEA94D}" type="datetime1">
              <a:rPr lang="fr-BE" smtClean="0"/>
              <a:t>25/01/2013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EF54-FFDF-44F8-BBAC-00E2E99895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9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583" y="2132856"/>
            <a:ext cx="9036496" cy="1470025"/>
          </a:xfrm>
        </p:spPr>
        <p:txBody>
          <a:bodyPr>
            <a:normAutofit/>
          </a:bodyPr>
          <a:lstStyle/>
          <a:p>
            <a:r>
              <a:rPr lang="fr-BE" sz="4200" dirty="0" err="1" smtClean="0">
                <a:latin typeface="Cooper Black" pitchFamily="18" charset="0"/>
              </a:rPr>
              <a:t>My</a:t>
            </a:r>
            <a:r>
              <a:rPr lang="fr-BE" sz="4200" dirty="0" smtClean="0">
                <a:latin typeface="Cooper Black" pitchFamily="18" charset="0"/>
              </a:rPr>
              <a:t> </a:t>
            </a:r>
            <a:r>
              <a:rPr lang="fr-BE" sz="4200" dirty="0" smtClean="0">
                <a:latin typeface="Cooper Black" pitchFamily="18" charset="0"/>
              </a:rPr>
              <a:t>placement </a:t>
            </a:r>
            <a:r>
              <a:rPr lang="fr-BE" sz="4200" dirty="0" err="1" smtClean="0">
                <a:latin typeface="Cooper Black" pitchFamily="18" charset="0"/>
              </a:rPr>
              <a:t>at</a:t>
            </a:r>
            <a:r>
              <a:rPr lang="fr-BE" sz="4200" dirty="0" smtClean="0">
                <a:latin typeface="Cooper Black" pitchFamily="18" charset="0"/>
              </a:rPr>
              <a:t> the </a:t>
            </a:r>
            <a:r>
              <a:rPr lang="fr-BE" sz="4200" dirty="0" err="1" smtClean="0">
                <a:latin typeface="Cooper Black" pitchFamily="18" charset="0"/>
              </a:rPr>
              <a:t>Red</a:t>
            </a:r>
            <a:r>
              <a:rPr lang="fr-BE" sz="4200" dirty="0">
                <a:latin typeface="Cooper Black" pitchFamily="18" charset="0"/>
              </a:rPr>
              <a:t> </a:t>
            </a:r>
            <a:r>
              <a:rPr lang="fr-BE" sz="4200" dirty="0" smtClean="0">
                <a:latin typeface="Cooper Black" pitchFamily="18" charset="0"/>
              </a:rPr>
              <a:t>Cross</a:t>
            </a:r>
            <a:endParaRPr lang="fr-BE" sz="4200" dirty="0">
              <a:latin typeface="Cooper Black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Gabriel </a:t>
            </a:r>
            <a:r>
              <a:rPr lang="fr-BE" dirty="0" err="1" smtClean="0"/>
              <a:t>Knuts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2302</a:t>
            </a:r>
          </a:p>
        </p:txBody>
      </p:sp>
    </p:spTree>
    <p:extLst>
      <p:ext uri="{BB962C8B-B14F-4D97-AF65-F5344CB8AC3E}">
        <p14:creationId xmlns:p14="http://schemas.microsoft.com/office/powerpoint/2010/main" val="23717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/>
              <a:t> </a:t>
            </a:r>
            <a:r>
              <a:rPr lang="fr-BE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b="1" dirty="0" smtClean="0"/>
              <a:t>3. </a:t>
            </a:r>
            <a:r>
              <a:rPr lang="fr-BE" b="1" dirty="0" err="1" smtClean="0"/>
              <a:t>Fundamental</a:t>
            </a:r>
            <a:r>
              <a:rPr lang="fr-BE" b="1" dirty="0" smtClean="0"/>
              <a:t> </a:t>
            </a:r>
            <a:r>
              <a:rPr lang="fr-BE" b="1" dirty="0" err="1" smtClean="0"/>
              <a:t>Principles</a:t>
            </a:r>
            <a:endParaRPr lang="fr-BE" b="1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54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Fundamental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Principles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-7 </a:t>
            </a:r>
            <a:r>
              <a:rPr lang="fr-BE" dirty="0" err="1" smtClean="0"/>
              <a:t>principles</a:t>
            </a:r>
            <a:r>
              <a:rPr lang="fr-BE" dirty="0" smtClean="0"/>
              <a:t>: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Humanity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Impartiality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Neutrality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-Independence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Voluntary</a:t>
            </a:r>
            <a:r>
              <a:rPr lang="fr-BE" sz="2800" dirty="0" smtClean="0"/>
              <a:t> Service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Unity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Universality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41914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Humanity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Bring</a:t>
            </a:r>
            <a:r>
              <a:rPr lang="fr-BE" sz="2800" dirty="0" smtClean="0"/>
              <a:t> assistance </a:t>
            </a:r>
            <a:r>
              <a:rPr lang="fr-BE" sz="2800" dirty="0" err="1" smtClean="0"/>
              <a:t>without</a:t>
            </a:r>
            <a:r>
              <a:rPr lang="fr-BE" sz="2800" dirty="0" smtClean="0"/>
              <a:t> discrimination</a:t>
            </a:r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Prevent</a:t>
            </a:r>
            <a:r>
              <a:rPr lang="fr-BE" sz="2800" dirty="0" smtClean="0"/>
              <a:t> and </a:t>
            </a:r>
            <a:r>
              <a:rPr lang="fr-BE" sz="2800" dirty="0" err="1" smtClean="0"/>
              <a:t>alleviate</a:t>
            </a:r>
            <a:r>
              <a:rPr lang="fr-BE" sz="2800" dirty="0" smtClean="0"/>
              <a:t> </a:t>
            </a:r>
            <a:r>
              <a:rPr lang="fr-BE" sz="2800" dirty="0" err="1" smtClean="0"/>
              <a:t>human</a:t>
            </a:r>
            <a:r>
              <a:rPr lang="fr-BE" sz="2800" dirty="0" smtClean="0"/>
              <a:t> </a:t>
            </a:r>
            <a:r>
              <a:rPr lang="fr-BE" sz="2800" dirty="0" err="1" smtClean="0"/>
              <a:t>suffering</a:t>
            </a:r>
            <a:r>
              <a:rPr lang="fr-BE" sz="2800" dirty="0" smtClean="0"/>
              <a:t> </a:t>
            </a:r>
            <a:r>
              <a:rPr lang="fr-BE" sz="2800" dirty="0" err="1" smtClean="0"/>
              <a:t>wherever</a:t>
            </a:r>
            <a:r>
              <a:rPr lang="fr-BE" sz="2800" dirty="0" smtClean="0"/>
              <a:t> </a:t>
            </a:r>
            <a:r>
              <a:rPr lang="fr-BE" sz="2800" dirty="0" err="1" smtClean="0"/>
              <a:t>it</a:t>
            </a:r>
            <a:r>
              <a:rPr lang="fr-BE" sz="2800" dirty="0" smtClean="0"/>
              <a:t> </a:t>
            </a:r>
            <a:r>
              <a:rPr lang="fr-BE" sz="2800" dirty="0" err="1" smtClean="0"/>
              <a:t>may</a:t>
            </a:r>
            <a:r>
              <a:rPr lang="fr-BE" sz="2800" dirty="0" smtClean="0"/>
              <a:t> </a:t>
            </a:r>
            <a:r>
              <a:rPr lang="fr-BE" sz="2800" dirty="0" err="1" smtClean="0"/>
              <a:t>be</a:t>
            </a:r>
            <a:r>
              <a:rPr lang="fr-BE" sz="2800" dirty="0" smtClean="0"/>
              <a:t> </a:t>
            </a:r>
            <a:r>
              <a:rPr lang="fr-BE" sz="2800" dirty="0" err="1" smtClean="0"/>
              <a:t>found</a:t>
            </a:r>
            <a:r>
              <a:rPr lang="fr-BE" sz="2800" dirty="0" smtClean="0"/>
              <a:t>.</a:t>
            </a:r>
          </a:p>
          <a:p>
            <a:pPr marL="0" indent="0">
              <a:buNone/>
            </a:pPr>
            <a:r>
              <a:rPr lang="fr-BE" sz="2800" dirty="0" smtClean="0"/>
              <a:t>-To </a:t>
            </a:r>
            <a:r>
              <a:rPr lang="fr-BE" sz="2800" dirty="0" err="1" smtClean="0"/>
              <a:t>ensure</a:t>
            </a:r>
            <a:r>
              <a:rPr lang="fr-BE" sz="2800" dirty="0" smtClean="0"/>
              <a:t> respect for </a:t>
            </a:r>
            <a:r>
              <a:rPr lang="fr-BE" sz="2800" dirty="0" err="1" smtClean="0"/>
              <a:t>human</a:t>
            </a:r>
            <a:r>
              <a:rPr lang="fr-BE" sz="2800" dirty="0" smtClean="0"/>
              <a:t> </a:t>
            </a:r>
            <a:r>
              <a:rPr lang="fr-BE" sz="2800" dirty="0" err="1" smtClean="0"/>
              <a:t>being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-It </a:t>
            </a:r>
            <a:r>
              <a:rPr lang="fr-BE" sz="2800" dirty="0" err="1" smtClean="0"/>
              <a:t>promotes</a:t>
            </a:r>
            <a:r>
              <a:rPr lang="fr-BE" sz="2800" dirty="0" smtClean="0"/>
              <a:t> </a:t>
            </a:r>
            <a:r>
              <a:rPr lang="fr-BE" sz="2800" dirty="0" err="1" smtClean="0"/>
              <a:t>cooperation</a:t>
            </a:r>
            <a:r>
              <a:rPr lang="fr-BE" sz="2800" dirty="0" smtClean="0"/>
              <a:t> </a:t>
            </a:r>
            <a:r>
              <a:rPr lang="fr-BE" sz="2800" dirty="0" err="1" smtClean="0"/>
              <a:t>amongst</a:t>
            </a:r>
            <a:r>
              <a:rPr lang="fr-BE" sz="2800" dirty="0" smtClean="0"/>
              <a:t> all peoples</a:t>
            </a:r>
          </a:p>
        </p:txBody>
      </p:sp>
    </p:spTree>
    <p:extLst>
      <p:ext uri="{BB962C8B-B14F-4D97-AF65-F5344CB8AC3E}">
        <p14:creationId xmlns:p14="http://schemas.microsoft.com/office/powerpoint/2010/main" val="35446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Impartiality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-No discrimination as to: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Nationality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-Race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beliefs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religious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-class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political</a:t>
            </a:r>
            <a:r>
              <a:rPr lang="fr-BE" sz="2800" dirty="0" smtClean="0"/>
              <a:t> opinions</a:t>
            </a:r>
          </a:p>
        </p:txBody>
      </p:sp>
    </p:spTree>
    <p:extLst>
      <p:ext uri="{BB962C8B-B14F-4D97-AF65-F5344CB8AC3E}">
        <p14:creationId xmlns:p14="http://schemas.microsoft.com/office/powerpoint/2010/main" val="36812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Neutrality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-The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</a:t>
            </a:r>
            <a:r>
              <a:rPr lang="fr-BE" sz="2800" dirty="0" err="1" smtClean="0"/>
              <a:t>may</a:t>
            </a:r>
            <a:r>
              <a:rPr lang="fr-BE" sz="2800" dirty="0" smtClean="0"/>
              <a:t> not </a:t>
            </a:r>
            <a:r>
              <a:rPr lang="fr-BE" sz="2800" dirty="0" err="1" smtClean="0"/>
              <a:t>take</a:t>
            </a:r>
            <a:r>
              <a:rPr lang="fr-BE" sz="2800" dirty="0" smtClean="0"/>
              <a:t> </a:t>
            </a:r>
            <a:r>
              <a:rPr lang="fr-BE" sz="2800" dirty="0" err="1" smtClean="0"/>
              <a:t>sides</a:t>
            </a:r>
            <a:r>
              <a:rPr lang="fr-BE" sz="2800" dirty="0" smtClean="0"/>
              <a:t> in </a:t>
            </a:r>
            <a:r>
              <a:rPr lang="fr-BE" sz="2800" dirty="0" err="1" smtClean="0"/>
              <a:t>hostilities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nor</a:t>
            </a:r>
            <a:r>
              <a:rPr lang="fr-BE" sz="2800" dirty="0" smtClean="0"/>
              <a:t> engage </a:t>
            </a:r>
            <a:r>
              <a:rPr lang="fr-BE" sz="2800" dirty="0" err="1" smtClean="0"/>
              <a:t>controversies</a:t>
            </a:r>
            <a:r>
              <a:rPr lang="fr-BE" sz="2800" dirty="0" smtClean="0"/>
              <a:t> of a </a:t>
            </a:r>
            <a:r>
              <a:rPr lang="fr-BE" sz="2800" dirty="0" err="1" smtClean="0"/>
              <a:t>political</a:t>
            </a:r>
            <a:r>
              <a:rPr lang="fr-BE" sz="2800" dirty="0" smtClean="0"/>
              <a:t>, racial, </a:t>
            </a:r>
            <a:r>
              <a:rPr lang="fr-BE" sz="2800" dirty="0" err="1" smtClean="0"/>
              <a:t>religious</a:t>
            </a:r>
            <a:r>
              <a:rPr lang="fr-BE" sz="2800" dirty="0" smtClean="0"/>
              <a:t> or </a:t>
            </a:r>
            <a:r>
              <a:rPr lang="fr-BE" sz="2800" dirty="0" err="1" smtClean="0"/>
              <a:t>ideological</a:t>
            </a:r>
            <a:r>
              <a:rPr lang="fr-BE" sz="2800" dirty="0" smtClean="0"/>
              <a:t> nature</a:t>
            </a:r>
          </a:p>
        </p:txBody>
      </p:sp>
    </p:spTree>
    <p:extLst>
      <p:ext uri="{BB962C8B-B14F-4D97-AF65-F5344CB8AC3E}">
        <p14:creationId xmlns:p14="http://schemas.microsoft.com/office/powerpoint/2010/main" val="8533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Independence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-The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</a:t>
            </a:r>
            <a:r>
              <a:rPr lang="fr-BE" sz="2800" dirty="0" err="1" smtClean="0"/>
              <a:t>is</a:t>
            </a:r>
            <a:r>
              <a:rPr lang="fr-BE" sz="2800" dirty="0" smtClean="0"/>
              <a:t> </a:t>
            </a:r>
            <a:r>
              <a:rPr lang="fr-BE" sz="2800" dirty="0" err="1" smtClean="0"/>
              <a:t>independent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-Respect the </a:t>
            </a:r>
            <a:r>
              <a:rPr lang="fr-BE" sz="2800" dirty="0" err="1" smtClean="0"/>
              <a:t>laws</a:t>
            </a:r>
            <a:r>
              <a:rPr lang="fr-BE" sz="2800" dirty="0" smtClean="0"/>
              <a:t> of </a:t>
            </a:r>
            <a:r>
              <a:rPr lang="fr-BE" sz="2800" dirty="0" err="1" smtClean="0"/>
              <a:t>their</a:t>
            </a:r>
            <a:r>
              <a:rPr lang="fr-BE" sz="2800" dirty="0" smtClean="0"/>
              <a:t> respective countries</a:t>
            </a:r>
          </a:p>
          <a:p>
            <a:pPr marL="0" indent="0">
              <a:buNone/>
            </a:pPr>
            <a:r>
              <a:rPr lang="fr-BE" sz="2800" dirty="0" smtClean="0"/>
              <a:t>-Must </a:t>
            </a:r>
            <a:r>
              <a:rPr lang="fr-BE" sz="2800" dirty="0" err="1" smtClean="0"/>
              <a:t>always</a:t>
            </a:r>
            <a:r>
              <a:rPr lang="fr-BE" sz="2800" dirty="0" smtClean="0"/>
              <a:t> </a:t>
            </a:r>
            <a:r>
              <a:rPr lang="fr-BE" sz="2800" dirty="0" err="1" smtClean="0"/>
              <a:t>maintain</a:t>
            </a:r>
            <a:r>
              <a:rPr lang="fr-BE" sz="2800" dirty="0" smtClean="0"/>
              <a:t> </a:t>
            </a:r>
            <a:r>
              <a:rPr lang="fr-BE" sz="2800" dirty="0" err="1" smtClean="0"/>
              <a:t>their</a:t>
            </a:r>
            <a:r>
              <a:rPr lang="fr-BE" sz="2800" dirty="0" smtClean="0"/>
              <a:t> </a:t>
            </a:r>
            <a:r>
              <a:rPr lang="fr-BE" sz="2800" dirty="0" err="1" smtClean="0"/>
              <a:t>autonomy</a:t>
            </a:r>
            <a:r>
              <a:rPr lang="fr-BE" sz="2800" dirty="0" smtClean="0"/>
              <a:t> to </a:t>
            </a:r>
            <a:r>
              <a:rPr lang="fr-BE" sz="2800" dirty="0" err="1" smtClean="0"/>
              <a:t>act</a:t>
            </a:r>
            <a:r>
              <a:rPr lang="fr-BE" sz="2800" dirty="0" smtClean="0"/>
              <a:t> in concordance </a:t>
            </a:r>
            <a:r>
              <a:rPr lang="fr-BE" sz="2800" dirty="0" err="1" smtClean="0"/>
              <a:t>with</a:t>
            </a:r>
            <a:r>
              <a:rPr lang="fr-BE" sz="2800" dirty="0" smtClean="0"/>
              <a:t>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</a:t>
            </a:r>
            <a:r>
              <a:rPr lang="fr-BE" sz="2800" dirty="0" err="1" smtClean="0"/>
              <a:t>Principles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2653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Voluntary</a:t>
            </a:r>
            <a:r>
              <a:rPr lang="fr-BE" dirty="0" smtClean="0">
                <a:latin typeface="Cooper Black" pitchFamily="18" charset="0"/>
              </a:rPr>
              <a:t> Service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-The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</a:t>
            </a:r>
            <a:r>
              <a:rPr lang="fr-BE" sz="2800" dirty="0" err="1" smtClean="0"/>
              <a:t>is</a:t>
            </a:r>
            <a:r>
              <a:rPr lang="fr-BE" sz="2800" dirty="0" smtClean="0"/>
              <a:t> a </a:t>
            </a:r>
            <a:r>
              <a:rPr lang="fr-BE" sz="2800" dirty="0" err="1" smtClean="0"/>
              <a:t>voluntary</a:t>
            </a:r>
            <a:r>
              <a:rPr lang="fr-BE" sz="2800" dirty="0" smtClean="0"/>
              <a:t> relief </a:t>
            </a:r>
            <a:r>
              <a:rPr lang="fr-BE" sz="2800" dirty="0" err="1" smtClean="0"/>
              <a:t>movement</a:t>
            </a:r>
            <a:r>
              <a:rPr lang="fr-BE" sz="2800" dirty="0" smtClean="0"/>
              <a:t> not </a:t>
            </a:r>
            <a:r>
              <a:rPr lang="fr-BE" sz="2800" dirty="0" err="1" smtClean="0"/>
              <a:t>prompted</a:t>
            </a:r>
            <a:r>
              <a:rPr lang="fr-BE" sz="2800" dirty="0" smtClean="0"/>
              <a:t> in </a:t>
            </a:r>
            <a:r>
              <a:rPr lang="fr-BE" sz="2800" dirty="0" err="1" smtClean="0"/>
              <a:t>any</a:t>
            </a:r>
            <a:r>
              <a:rPr lang="fr-BE" sz="2800" dirty="0" smtClean="0"/>
              <a:t> </a:t>
            </a:r>
            <a:r>
              <a:rPr lang="fr-BE" sz="2800" dirty="0" err="1" smtClean="0"/>
              <a:t>manner</a:t>
            </a:r>
            <a:r>
              <a:rPr lang="fr-BE" sz="2800" dirty="0" smtClean="0"/>
              <a:t> by </a:t>
            </a:r>
            <a:r>
              <a:rPr lang="fr-BE" sz="2800" dirty="0" err="1" smtClean="0"/>
              <a:t>desire</a:t>
            </a:r>
            <a:r>
              <a:rPr lang="fr-BE" sz="2800" dirty="0" smtClean="0"/>
              <a:t> for gain.</a:t>
            </a:r>
          </a:p>
        </p:txBody>
      </p:sp>
    </p:spTree>
    <p:extLst>
      <p:ext uri="{BB962C8B-B14F-4D97-AF65-F5344CB8AC3E}">
        <p14:creationId xmlns:p14="http://schemas.microsoft.com/office/powerpoint/2010/main" val="20031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Unity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-There </a:t>
            </a:r>
            <a:r>
              <a:rPr lang="fr-BE" sz="2800" dirty="0" err="1" smtClean="0"/>
              <a:t>can</a:t>
            </a:r>
            <a:r>
              <a:rPr lang="fr-BE" sz="2800" dirty="0" smtClean="0"/>
              <a:t> </a:t>
            </a:r>
            <a:r>
              <a:rPr lang="fr-BE" sz="2800" dirty="0" err="1" smtClean="0"/>
              <a:t>be</a:t>
            </a:r>
            <a:r>
              <a:rPr lang="fr-BE" sz="2800" dirty="0" smtClean="0"/>
              <a:t> </a:t>
            </a:r>
            <a:r>
              <a:rPr lang="fr-BE" sz="2800" dirty="0" err="1" smtClean="0"/>
              <a:t>only</a:t>
            </a:r>
            <a:r>
              <a:rPr lang="fr-BE" sz="2800" dirty="0" smtClean="0"/>
              <a:t> on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in </a:t>
            </a:r>
            <a:r>
              <a:rPr lang="fr-BE" sz="2800" dirty="0" err="1" smtClean="0"/>
              <a:t>any</a:t>
            </a:r>
            <a:r>
              <a:rPr lang="fr-BE" sz="2800" dirty="0" smtClean="0"/>
              <a:t> one Country</a:t>
            </a:r>
          </a:p>
          <a:p>
            <a:pPr marL="0" indent="0">
              <a:buNone/>
            </a:pPr>
            <a:r>
              <a:rPr lang="fr-BE" sz="2800" dirty="0" smtClean="0"/>
              <a:t>-It must </a:t>
            </a:r>
            <a:r>
              <a:rPr lang="fr-BE" sz="2800" dirty="0" err="1" smtClean="0"/>
              <a:t>be</a:t>
            </a:r>
            <a:r>
              <a:rPr lang="fr-BE" sz="2800" dirty="0" smtClean="0"/>
              <a:t> open to all</a:t>
            </a:r>
          </a:p>
          <a:p>
            <a:pPr marL="0" indent="0">
              <a:buNone/>
            </a:pPr>
            <a:r>
              <a:rPr lang="fr-BE" sz="2800" dirty="0" smtClean="0"/>
              <a:t>-It must carry on </a:t>
            </a:r>
            <a:r>
              <a:rPr lang="fr-BE" sz="2800" dirty="0" err="1" smtClean="0"/>
              <a:t>its</a:t>
            </a:r>
            <a:r>
              <a:rPr lang="fr-BE" sz="2800" dirty="0" smtClean="0"/>
              <a:t> </a:t>
            </a:r>
            <a:r>
              <a:rPr lang="fr-BE" sz="2800" dirty="0" err="1" smtClean="0"/>
              <a:t>humanitarian</a:t>
            </a:r>
            <a:r>
              <a:rPr lang="fr-BE" sz="2800" dirty="0" smtClean="0"/>
              <a:t> </a:t>
            </a:r>
            <a:r>
              <a:rPr lang="fr-BE" sz="2800" dirty="0" err="1" smtClean="0"/>
              <a:t>work</a:t>
            </a:r>
            <a:r>
              <a:rPr lang="fr-BE" sz="2800" dirty="0" smtClean="0"/>
              <a:t> </a:t>
            </a:r>
            <a:r>
              <a:rPr lang="fr-BE" sz="2800" dirty="0" err="1" smtClean="0"/>
              <a:t>throughout</a:t>
            </a:r>
            <a:r>
              <a:rPr lang="fr-BE" sz="2800" dirty="0" smtClean="0"/>
              <a:t> </a:t>
            </a:r>
            <a:r>
              <a:rPr lang="fr-BE" sz="2800" dirty="0" err="1" smtClean="0"/>
              <a:t>its</a:t>
            </a:r>
            <a:r>
              <a:rPr lang="fr-BE" sz="2800" dirty="0" smtClean="0"/>
              <a:t> </a:t>
            </a:r>
            <a:r>
              <a:rPr lang="fr-BE" sz="2800" dirty="0" err="1" smtClean="0"/>
              <a:t>territory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3020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Universality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Worldwide</a:t>
            </a:r>
            <a:r>
              <a:rPr lang="fr-BE" sz="2800" dirty="0" smtClean="0"/>
              <a:t> institution</a:t>
            </a:r>
          </a:p>
          <a:p>
            <a:pPr marL="0" indent="0">
              <a:buNone/>
            </a:pPr>
            <a:r>
              <a:rPr lang="fr-BE" sz="2800" dirty="0" smtClean="0"/>
              <a:t>-All </a:t>
            </a:r>
            <a:r>
              <a:rPr lang="fr-BE" sz="2800" dirty="0" err="1" smtClean="0"/>
              <a:t>societies</a:t>
            </a:r>
            <a:r>
              <a:rPr lang="fr-BE" sz="2800" dirty="0" smtClean="0"/>
              <a:t> have </a:t>
            </a:r>
            <a:r>
              <a:rPr lang="fr-BE" sz="2800" dirty="0" err="1" smtClean="0"/>
              <a:t>equals</a:t>
            </a:r>
            <a:r>
              <a:rPr lang="fr-BE" sz="2800" dirty="0" smtClean="0"/>
              <a:t> </a:t>
            </a:r>
            <a:r>
              <a:rPr lang="fr-BE" sz="2800" dirty="0" err="1" smtClean="0"/>
              <a:t>status</a:t>
            </a:r>
            <a:r>
              <a:rPr lang="fr-BE" sz="2800" dirty="0" smtClean="0"/>
              <a:t> and </a:t>
            </a:r>
            <a:r>
              <a:rPr lang="fr-BE" sz="2800" dirty="0" err="1" smtClean="0"/>
              <a:t>share</a:t>
            </a:r>
            <a:r>
              <a:rPr lang="fr-BE" sz="2800" dirty="0" smtClean="0"/>
              <a:t> </a:t>
            </a:r>
            <a:r>
              <a:rPr lang="fr-BE" sz="2800" dirty="0" err="1" smtClean="0"/>
              <a:t>equals</a:t>
            </a:r>
            <a:r>
              <a:rPr lang="fr-BE" sz="2800" dirty="0" smtClean="0"/>
              <a:t> </a:t>
            </a:r>
            <a:r>
              <a:rPr lang="fr-BE" sz="2800" dirty="0" err="1" smtClean="0"/>
              <a:t>responsabilities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helping</a:t>
            </a:r>
            <a:r>
              <a:rPr lang="fr-BE" sz="2800" dirty="0" smtClean="0"/>
              <a:t> </a:t>
            </a:r>
            <a:r>
              <a:rPr lang="fr-BE" sz="2800" dirty="0" err="1" smtClean="0"/>
              <a:t>each</a:t>
            </a:r>
            <a:r>
              <a:rPr lang="fr-BE" sz="2800" dirty="0" smtClean="0"/>
              <a:t> </a:t>
            </a:r>
            <a:r>
              <a:rPr lang="fr-BE" sz="2800" dirty="0" err="1" smtClean="0"/>
              <a:t>other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3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/>
              <a:t> </a:t>
            </a:r>
            <a:r>
              <a:rPr lang="fr-BE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b="1" dirty="0" smtClean="0"/>
              <a:t>4. </a:t>
            </a:r>
            <a:r>
              <a:rPr lang="fr-BE" b="1" dirty="0" err="1" smtClean="0"/>
              <a:t>My</a:t>
            </a:r>
            <a:r>
              <a:rPr lang="fr-BE" b="1" dirty="0" smtClean="0"/>
              <a:t> </a:t>
            </a:r>
            <a:r>
              <a:rPr lang="fr-BE" b="1" dirty="0" smtClean="0"/>
              <a:t>placement</a:t>
            </a:r>
            <a:endParaRPr lang="fr-BE" b="1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78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/>
              <a:t> </a:t>
            </a:r>
            <a:r>
              <a:rPr lang="fr-BE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92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My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smtClean="0">
                <a:latin typeface="Cooper Black" pitchFamily="18" charset="0"/>
              </a:rPr>
              <a:t>placement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-National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of </a:t>
            </a:r>
            <a:r>
              <a:rPr lang="fr-BE" sz="2800" dirty="0" err="1" smtClean="0"/>
              <a:t>Belgium</a:t>
            </a:r>
            <a:endParaRPr lang="fr-BE" sz="2800" dirty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Computerize</a:t>
            </a:r>
            <a:r>
              <a:rPr lang="fr-BE" sz="2800" dirty="0" smtClean="0"/>
              <a:t>  all </a:t>
            </a:r>
            <a:r>
              <a:rPr lang="fr-BE" sz="2800" dirty="0" err="1" smtClean="0"/>
              <a:t>their</a:t>
            </a:r>
            <a:r>
              <a:rPr lang="fr-BE" sz="2800" dirty="0" smtClean="0"/>
              <a:t> management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Inventory</a:t>
            </a:r>
            <a:r>
              <a:rPr lang="fr-BE" sz="2800" dirty="0" smtClean="0"/>
              <a:t> management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Volunteer</a:t>
            </a:r>
            <a:r>
              <a:rPr lang="fr-BE" sz="2800" dirty="0" smtClean="0"/>
              <a:t> management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-Time management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-Ambulance management</a:t>
            </a:r>
          </a:p>
          <a:p>
            <a:pPr marL="0" indent="0">
              <a:buNone/>
            </a:pPr>
            <a:r>
              <a:rPr lang="fr-BE" sz="2800" dirty="0"/>
              <a:t>	</a:t>
            </a:r>
            <a:r>
              <a:rPr lang="fr-BE" sz="2800" dirty="0" smtClean="0"/>
              <a:t>-</a:t>
            </a:r>
            <a:r>
              <a:rPr lang="fr-BE" sz="2800" dirty="0" err="1" smtClean="0"/>
              <a:t>Organization</a:t>
            </a:r>
            <a:r>
              <a:rPr lang="fr-BE" sz="2800" dirty="0" smtClean="0"/>
              <a:t> of stocks</a:t>
            </a:r>
          </a:p>
          <a:p>
            <a:pPr marL="0" indent="0">
              <a:buNone/>
            </a:pPr>
            <a:r>
              <a:rPr lang="fr-BE" sz="2800" dirty="0" smtClean="0"/>
              <a:t>-On </a:t>
            </a:r>
            <a:r>
              <a:rPr lang="fr-BE" sz="2800" dirty="0" smtClean="0"/>
              <a:t>computers </a:t>
            </a:r>
            <a:r>
              <a:rPr lang="fr-BE" sz="2800" dirty="0" smtClean="0"/>
              <a:t>and </a:t>
            </a:r>
            <a:r>
              <a:rPr lang="fr-BE" sz="2800" dirty="0" err="1" smtClean="0"/>
              <a:t>Android</a:t>
            </a:r>
            <a:r>
              <a:rPr lang="fr-BE" sz="2800" dirty="0" smtClean="0"/>
              <a:t> </a:t>
            </a:r>
            <a:r>
              <a:rPr lang="fr-BE" sz="2800" dirty="0" err="1" smtClean="0"/>
              <a:t>tablets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37640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/>
              <a:t> </a:t>
            </a:r>
            <a:r>
              <a:rPr lang="fr-BE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b="1" dirty="0" smtClean="0"/>
              <a:t>5. </a:t>
            </a:r>
            <a:r>
              <a:rPr lang="fr-BE" b="1" dirty="0" err="1" smtClean="0"/>
              <a:t>Why</a:t>
            </a:r>
            <a:r>
              <a:rPr lang="fr-BE" b="1" dirty="0" smtClean="0"/>
              <a:t> </a:t>
            </a:r>
            <a:r>
              <a:rPr lang="fr-BE" b="1" dirty="0" err="1" smtClean="0"/>
              <a:t>this</a:t>
            </a:r>
            <a:r>
              <a:rPr lang="fr-BE" b="1" dirty="0" smtClean="0"/>
              <a:t> </a:t>
            </a:r>
            <a:r>
              <a:rPr lang="fr-BE" b="1" dirty="0" err="1" smtClean="0"/>
              <a:t>choice</a:t>
            </a:r>
            <a:r>
              <a:rPr lang="fr-BE" b="1" dirty="0"/>
              <a:t> </a:t>
            </a:r>
            <a:r>
              <a:rPr lang="fr-BE" b="1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13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Why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this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choice</a:t>
            </a:r>
            <a:r>
              <a:rPr lang="fr-BE" dirty="0" smtClean="0">
                <a:latin typeface="Cooper Black" pitchFamily="18" charset="0"/>
              </a:rPr>
              <a:t> ?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 </a:t>
            </a:r>
            <a:r>
              <a:rPr lang="fr-BE" sz="2800" dirty="0" err="1" smtClean="0"/>
              <a:t>really</a:t>
            </a:r>
            <a:r>
              <a:rPr lang="fr-BE" sz="2800" dirty="0" smtClean="0"/>
              <a:t> </a:t>
            </a:r>
            <a:r>
              <a:rPr lang="fr-BE" sz="2800" dirty="0" err="1" smtClean="0"/>
              <a:t>need</a:t>
            </a:r>
            <a:r>
              <a:rPr lang="fr-BE" sz="2800" dirty="0" smtClean="0"/>
              <a:t> all </a:t>
            </a:r>
            <a:r>
              <a:rPr lang="fr-BE" sz="2800" dirty="0" err="1" smtClean="0"/>
              <a:t>this</a:t>
            </a:r>
            <a:r>
              <a:rPr lang="fr-BE" sz="2800" dirty="0" smtClean="0"/>
              <a:t> application</a:t>
            </a:r>
          </a:p>
          <a:p>
            <a:pPr marL="0" indent="0">
              <a:buNone/>
            </a:pPr>
            <a:r>
              <a:rPr lang="fr-BE" sz="2800" dirty="0" smtClean="0"/>
              <a:t>-No budget</a:t>
            </a:r>
          </a:p>
          <a:p>
            <a:pPr marL="0" indent="0">
              <a:buNone/>
            </a:pPr>
            <a:r>
              <a:rPr lang="fr-BE" sz="2800" dirty="0" smtClean="0"/>
              <a:t>-placement </a:t>
            </a:r>
            <a:r>
              <a:rPr lang="fr-BE" sz="2800" dirty="0" err="1" smtClean="0"/>
              <a:t>interesting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Programming</a:t>
            </a:r>
            <a:r>
              <a:rPr lang="fr-BE" sz="2800" dirty="0" smtClean="0"/>
              <a:t> </a:t>
            </a:r>
            <a:r>
              <a:rPr lang="fr-BE" sz="2800" dirty="0" err="1" smtClean="0"/>
              <a:t>language</a:t>
            </a:r>
            <a:r>
              <a:rPr lang="fr-BE" sz="2800" dirty="0" smtClean="0"/>
              <a:t> </a:t>
            </a:r>
            <a:r>
              <a:rPr lang="fr-BE" sz="2800" dirty="0" err="1" smtClean="0"/>
              <a:t>seek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6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/>
              <a:t> </a:t>
            </a:r>
            <a:r>
              <a:rPr lang="fr-BE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b="1" dirty="0" smtClean="0"/>
              <a:t>6. Conclusion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35644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Conclusion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 smtClean="0"/>
              <a:t>-International </a:t>
            </a:r>
            <a:r>
              <a:rPr lang="fr-BE" sz="2800" dirty="0" err="1" smtClean="0"/>
              <a:t>Organization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Based</a:t>
            </a:r>
            <a:r>
              <a:rPr lang="fr-BE" sz="2800" dirty="0" smtClean="0"/>
              <a:t> on </a:t>
            </a:r>
            <a:r>
              <a:rPr lang="fr-BE" sz="2800" dirty="0" err="1" smtClean="0"/>
              <a:t>fundamental</a:t>
            </a:r>
            <a:r>
              <a:rPr lang="fr-BE" sz="2800" dirty="0" smtClean="0"/>
              <a:t> </a:t>
            </a:r>
            <a:r>
              <a:rPr lang="fr-BE" sz="2800" dirty="0" err="1" smtClean="0"/>
              <a:t>principles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Computerization</a:t>
            </a:r>
            <a:r>
              <a:rPr lang="fr-BE" sz="2800" dirty="0" smtClean="0"/>
              <a:t> </a:t>
            </a:r>
            <a:r>
              <a:rPr lang="fr-BE" sz="2800" dirty="0" err="1" smtClean="0"/>
              <a:t>needed</a:t>
            </a:r>
            <a:r>
              <a:rPr lang="fr-BE" sz="2800" dirty="0" smtClean="0"/>
              <a:t> in </a:t>
            </a:r>
            <a:r>
              <a:rPr lang="fr-BE" sz="2800" dirty="0" err="1" smtClean="0"/>
              <a:t>belgium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Interesting</a:t>
            </a:r>
            <a:endParaRPr lang="fr-BE" sz="2800" dirty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My</a:t>
            </a:r>
            <a:r>
              <a:rPr lang="fr-BE" sz="2800" dirty="0" smtClean="0"/>
              <a:t> </a:t>
            </a:r>
            <a:r>
              <a:rPr lang="fr-BE" sz="2800" dirty="0" err="1" smtClean="0"/>
              <a:t>works</a:t>
            </a:r>
            <a:r>
              <a:rPr lang="fr-BE" sz="2800" dirty="0" smtClean="0"/>
              <a:t> </a:t>
            </a:r>
            <a:r>
              <a:rPr lang="fr-BE" sz="2800" dirty="0" err="1" smtClean="0"/>
              <a:t>will</a:t>
            </a:r>
            <a:r>
              <a:rPr lang="fr-BE" sz="2800" dirty="0" smtClean="0"/>
              <a:t> </a:t>
            </a:r>
            <a:r>
              <a:rPr lang="fr-BE" sz="2800" dirty="0" err="1" smtClean="0"/>
              <a:t>be</a:t>
            </a:r>
            <a:r>
              <a:rPr lang="fr-BE" sz="2800" dirty="0" smtClean="0"/>
              <a:t> </a:t>
            </a:r>
            <a:r>
              <a:rPr lang="fr-BE" sz="2800" dirty="0" err="1" smtClean="0"/>
              <a:t>useable</a:t>
            </a:r>
            <a:r>
              <a:rPr lang="fr-BE" sz="2800" dirty="0" smtClean="0"/>
              <a:t> </a:t>
            </a:r>
            <a:r>
              <a:rPr lang="fr-BE" sz="2800" dirty="0" err="1" smtClean="0"/>
              <a:t>directly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rewarding</a:t>
            </a:r>
            <a:r>
              <a:rPr lang="fr-BE" sz="2800" dirty="0" smtClean="0"/>
              <a:t> </a:t>
            </a:r>
            <a:r>
              <a:rPr lang="fr-BE" sz="2800" dirty="0" smtClean="0"/>
              <a:t>placement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41007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b="1" dirty="0" smtClean="0"/>
              <a:t>1. </a:t>
            </a:r>
            <a:r>
              <a:rPr lang="fr-BE" b="1" dirty="0" err="1" smtClean="0"/>
              <a:t>What</a:t>
            </a:r>
            <a:r>
              <a:rPr lang="fr-BE" b="1" dirty="0" smtClean="0"/>
              <a:t> </a:t>
            </a:r>
            <a:r>
              <a:rPr lang="fr-BE" b="1" dirty="0" err="1" smtClean="0"/>
              <a:t>is</a:t>
            </a:r>
            <a:r>
              <a:rPr lang="fr-BE" b="1" dirty="0" smtClean="0"/>
              <a:t> the </a:t>
            </a:r>
            <a:r>
              <a:rPr lang="fr-BE" b="1" dirty="0" err="1" smtClean="0"/>
              <a:t>Red</a:t>
            </a:r>
            <a:r>
              <a:rPr lang="fr-BE" b="1" dirty="0"/>
              <a:t> </a:t>
            </a:r>
            <a:r>
              <a:rPr lang="fr-BE" b="1" dirty="0" smtClean="0"/>
              <a:t>Cross ?</a:t>
            </a:r>
          </a:p>
          <a:p>
            <a:r>
              <a:rPr lang="fr-BE" dirty="0" smtClean="0"/>
              <a:t>2. Structure and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614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What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is</a:t>
            </a:r>
            <a:r>
              <a:rPr lang="fr-BE" dirty="0" smtClean="0">
                <a:latin typeface="Cooper Black" pitchFamily="18" charset="0"/>
              </a:rPr>
              <a:t> the </a:t>
            </a:r>
            <a:r>
              <a:rPr lang="fr-BE" dirty="0" err="1" smtClean="0">
                <a:latin typeface="Cooper Black" pitchFamily="18" charset="0"/>
              </a:rPr>
              <a:t>Red</a:t>
            </a:r>
            <a:r>
              <a:rPr lang="fr-BE" dirty="0" smtClean="0">
                <a:latin typeface="Cooper Black" pitchFamily="18" charset="0"/>
              </a:rPr>
              <a:t>-Cross ?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Humanitarian</a:t>
            </a:r>
            <a:r>
              <a:rPr lang="fr-BE" dirty="0" smtClean="0"/>
              <a:t> </a:t>
            </a:r>
            <a:r>
              <a:rPr lang="fr-BE" dirty="0" err="1" smtClean="0"/>
              <a:t>movement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-97 million </a:t>
            </a:r>
            <a:r>
              <a:rPr lang="fr-BE" dirty="0" err="1" smtClean="0"/>
              <a:t>volunteers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helping</a:t>
            </a:r>
            <a:r>
              <a:rPr lang="fr-BE" dirty="0" smtClean="0"/>
              <a:t> people</a:t>
            </a:r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founded</a:t>
            </a:r>
            <a:r>
              <a:rPr lang="fr-BE" dirty="0" smtClean="0"/>
              <a:t> on 1864</a:t>
            </a:r>
          </a:p>
          <a:p>
            <a:pPr marL="0" indent="0">
              <a:buNone/>
            </a:pPr>
            <a:r>
              <a:rPr lang="fr-BE" dirty="0" smtClean="0"/>
              <a:t>-Henry Dunant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63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BE" dirty="0" smtClean="0"/>
              <a:t>1. </a:t>
            </a: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the </a:t>
            </a:r>
            <a:r>
              <a:rPr lang="fr-BE" dirty="0" err="1" smtClean="0"/>
              <a:t>Red</a:t>
            </a:r>
            <a:r>
              <a:rPr lang="fr-BE" dirty="0" smtClean="0"/>
              <a:t> Cross ?</a:t>
            </a:r>
          </a:p>
          <a:p>
            <a:r>
              <a:rPr lang="fr-BE" b="1" dirty="0" smtClean="0"/>
              <a:t>2. Structure and </a:t>
            </a:r>
            <a:r>
              <a:rPr lang="fr-BE" b="1" dirty="0" err="1" smtClean="0"/>
              <a:t>organization</a:t>
            </a:r>
            <a:endParaRPr lang="fr-BE" b="1" dirty="0" smtClean="0"/>
          </a:p>
          <a:p>
            <a:r>
              <a:rPr lang="fr-BE" dirty="0" smtClean="0"/>
              <a:t>3. </a:t>
            </a:r>
            <a:r>
              <a:rPr lang="fr-BE" dirty="0" err="1" smtClean="0"/>
              <a:t>Fundamental</a:t>
            </a:r>
            <a:r>
              <a:rPr lang="fr-BE" dirty="0" smtClean="0"/>
              <a:t> </a:t>
            </a:r>
            <a:r>
              <a:rPr lang="fr-BE" dirty="0" err="1" smtClean="0"/>
              <a:t>Principles</a:t>
            </a:r>
            <a:endParaRPr lang="fr-BE" dirty="0" smtClean="0"/>
          </a:p>
          <a:p>
            <a:r>
              <a:rPr lang="fr-BE" dirty="0" smtClean="0"/>
              <a:t>4. </a:t>
            </a:r>
            <a:r>
              <a:rPr lang="fr-BE" dirty="0" err="1" smtClean="0"/>
              <a:t>My</a:t>
            </a:r>
            <a:r>
              <a:rPr lang="fr-BE" dirty="0" smtClean="0"/>
              <a:t> </a:t>
            </a:r>
            <a:r>
              <a:rPr lang="fr-BE" dirty="0" smtClean="0"/>
              <a:t>placement</a:t>
            </a:r>
            <a:endParaRPr lang="fr-BE" dirty="0" smtClean="0"/>
          </a:p>
          <a:p>
            <a:r>
              <a:rPr lang="fr-BE" dirty="0" smtClean="0"/>
              <a:t>5. </a:t>
            </a:r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choice</a:t>
            </a:r>
            <a:r>
              <a:rPr lang="fr-BE" dirty="0"/>
              <a:t> </a:t>
            </a:r>
            <a:r>
              <a:rPr lang="fr-BE" dirty="0" smtClean="0"/>
              <a:t>?</a:t>
            </a:r>
          </a:p>
          <a:p>
            <a:r>
              <a:rPr lang="fr-BE" dirty="0" smtClean="0"/>
              <a:t>6. 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091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Structure and </a:t>
            </a:r>
            <a:r>
              <a:rPr lang="fr-BE" dirty="0" err="1" smtClean="0">
                <a:latin typeface="Cooper Black" pitchFamily="18" charset="0"/>
              </a:rPr>
              <a:t>organization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-97 millions of </a:t>
            </a:r>
            <a:r>
              <a:rPr lang="fr-BE" dirty="0" err="1" smtClean="0"/>
              <a:t>volunteer</a:t>
            </a:r>
            <a:r>
              <a:rPr lang="fr-BE" dirty="0" smtClean="0"/>
              <a:t> – 187 countries</a:t>
            </a:r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Divided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3 </a:t>
            </a:r>
            <a:r>
              <a:rPr lang="fr-BE" dirty="0" err="1" smtClean="0"/>
              <a:t>branch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  </a:t>
            </a:r>
            <a:r>
              <a:rPr lang="fr-BE" sz="3000" dirty="0" smtClean="0"/>
              <a:t> -</a:t>
            </a:r>
            <a:r>
              <a:rPr lang="fr-BE" sz="2800" dirty="0" smtClean="0"/>
              <a:t>[ICRC]The </a:t>
            </a:r>
            <a:r>
              <a:rPr lang="fr-BE" sz="2800" b="1" dirty="0" smtClean="0"/>
              <a:t>International</a:t>
            </a:r>
            <a:r>
              <a:rPr lang="fr-BE" sz="2800" dirty="0" smtClean="0"/>
              <a:t> </a:t>
            </a:r>
            <a:r>
              <a:rPr lang="fr-BE" sz="2800" b="1" dirty="0" err="1" smtClean="0"/>
              <a:t>Comitee</a:t>
            </a:r>
            <a:r>
              <a:rPr lang="fr-BE" sz="2800" dirty="0" smtClean="0"/>
              <a:t> of the </a:t>
            </a:r>
            <a:r>
              <a:rPr lang="fr-BE" sz="2800" b="1" dirty="0" err="1" smtClean="0"/>
              <a:t>Red</a:t>
            </a:r>
            <a:r>
              <a:rPr lang="fr-BE" sz="2800" dirty="0"/>
              <a:t> </a:t>
            </a:r>
            <a:r>
              <a:rPr lang="fr-BE" sz="2800" b="1" dirty="0" smtClean="0"/>
              <a:t>Cross</a:t>
            </a:r>
          </a:p>
          <a:p>
            <a:pPr marL="0" indent="0">
              <a:buNone/>
            </a:pPr>
            <a:r>
              <a:rPr lang="fr-BE" sz="2800" dirty="0"/>
              <a:t> </a:t>
            </a:r>
            <a:r>
              <a:rPr lang="fr-BE" sz="2800" dirty="0" smtClean="0"/>
              <a:t>  -[IFRC]The </a:t>
            </a:r>
            <a:r>
              <a:rPr lang="fr-BE" sz="2800" b="1" dirty="0" smtClean="0"/>
              <a:t>International</a:t>
            </a:r>
            <a:r>
              <a:rPr lang="fr-BE" sz="2800" dirty="0" smtClean="0"/>
              <a:t> </a:t>
            </a:r>
            <a:r>
              <a:rPr lang="fr-BE" sz="2800" b="1" dirty="0" err="1" smtClean="0"/>
              <a:t>Federation</a:t>
            </a:r>
            <a:r>
              <a:rPr lang="fr-BE" sz="2800" dirty="0" smtClean="0"/>
              <a:t> of the </a:t>
            </a:r>
            <a:r>
              <a:rPr lang="fr-BE" sz="2800" b="1" dirty="0" err="1" smtClean="0"/>
              <a:t>Red</a:t>
            </a:r>
            <a:r>
              <a:rPr lang="fr-BE" sz="2800" dirty="0"/>
              <a:t> </a:t>
            </a:r>
            <a:r>
              <a:rPr lang="fr-BE" sz="2800" b="1" dirty="0" smtClean="0"/>
              <a:t>Cross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/>
              <a:t> </a:t>
            </a:r>
            <a:r>
              <a:rPr lang="fr-BE" sz="2800" dirty="0" smtClean="0"/>
              <a:t>  -</a:t>
            </a:r>
            <a:r>
              <a:rPr lang="fr-BE" sz="2800" b="1" dirty="0" smtClean="0"/>
              <a:t>National </a:t>
            </a:r>
            <a:r>
              <a:rPr lang="fr-BE" sz="2800" b="1" dirty="0" err="1" smtClean="0"/>
              <a:t>Red</a:t>
            </a:r>
            <a:r>
              <a:rPr lang="fr-BE" sz="2800" b="1" dirty="0"/>
              <a:t> </a:t>
            </a:r>
            <a:r>
              <a:rPr lang="fr-BE" sz="2800" b="1" dirty="0" smtClean="0"/>
              <a:t>Cross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60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ICRC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-The </a:t>
            </a:r>
            <a:r>
              <a:rPr lang="fr-BE" dirty="0" err="1" smtClean="0"/>
              <a:t>origin</a:t>
            </a:r>
            <a:r>
              <a:rPr lang="fr-BE" dirty="0" smtClean="0"/>
              <a:t> of the </a:t>
            </a:r>
            <a:r>
              <a:rPr lang="fr-BE" dirty="0" err="1" smtClean="0"/>
              <a:t>movement</a:t>
            </a:r>
            <a:endParaRPr lang="fr-BE" dirty="0" smtClean="0"/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Operate</a:t>
            </a:r>
            <a:r>
              <a:rPr lang="fr-BE" sz="2800" dirty="0" smtClean="0"/>
              <a:t> </a:t>
            </a:r>
            <a:r>
              <a:rPr lang="fr-BE" sz="2800" dirty="0" err="1" smtClean="0"/>
              <a:t>worldwide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-To </a:t>
            </a:r>
            <a:r>
              <a:rPr lang="fr-BE" sz="2800" dirty="0" err="1" smtClean="0"/>
              <a:t>protect</a:t>
            </a:r>
            <a:r>
              <a:rPr lang="fr-BE" sz="2800" dirty="0" smtClean="0"/>
              <a:t> </a:t>
            </a:r>
            <a:r>
              <a:rPr lang="fr-BE" sz="2800" dirty="0" err="1" smtClean="0"/>
              <a:t>civilian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783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IFRC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in Geneva</a:t>
            </a:r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Coordinate</a:t>
            </a:r>
            <a:r>
              <a:rPr lang="fr-BE" sz="2800" dirty="0" smtClean="0"/>
              <a:t> </a:t>
            </a:r>
            <a:r>
              <a:rPr lang="fr-BE" sz="2800" dirty="0" err="1" smtClean="0"/>
              <a:t>activities</a:t>
            </a:r>
            <a:r>
              <a:rPr lang="fr-BE" sz="2800" dirty="0" smtClean="0"/>
              <a:t> </a:t>
            </a:r>
            <a:r>
              <a:rPr lang="fr-BE" sz="2800" dirty="0" err="1" smtClean="0"/>
              <a:t>between</a:t>
            </a:r>
            <a:r>
              <a:rPr lang="fr-BE" sz="2800" dirty="0" smtClean="0"/>
              <a:t> the 188 National </a:t>
            </a:r>
            <a:r>
              <a:rPr lang="fr-BE" sz="2800" dirty="0" err="1" smtClean="0"/>
              <a:t>Red</a:t>
            </a:r>
            <a:r>
              <a:rPr lang="fr-BE" sz="2800" dirty="0" smtClean="0"/>
              <a:t> Cross</a:t>
            </a:r>
          </a:p>
          <a:p>
            <a:pPr marL="0" indent="0">
              <a:buNone/>
            </a:pPr>
            <a:r>
              <a:rPr lang="fr-BE" sz="2800" dirty="0" smtClean="0"/>
              <a:t>-</a:t>
            </a:r>
            <a:r>
              <a:rPr lang="fr-BE" sz="2800" dirty="0" err="1" smtClean="0"/>
              <a:t>Primarily</a:t>
            </a:r>
            <a:r>
              <a:rPr lang="fr-BE" sz="2800" dirty="0" smtClean="0"/>
              <a:t> for </a:t>
            </a:r>
            <a:r>
              <a:rPr lang="fr-BE" sz="2800" dirty="0" err="1" smtClean="0"/>
              <a:t>natural</a:t>
            </a:r>
            <a:r>
              <a:rPr lang="fr-BE" sz="2800" dirty="0" smtClean="0"/>
              <a:t> </a:t>
            </a:r>
            <a:r>
              <a:rPr lang="fr-BE" sz="2800" dirty="0" err="1" smtClean="0"/>
              <a:t>disasters</a:t>
            </a:r>
            <a:endParaRPr lang="fr-BE" sz="2800" dirty="0" smtClean="0"/>
          </a:p>
          <a:p>
            <a:pPr marL="0" indent="0">
              <a:buNone/>
            </a:pPr>
            <a:r>
              <a:rPr lang="fr-BE" sz="2800" dirty="0" smtClean="0"/>
              <a:t>-Help the </a:t>
            </a:r>
            <a:r>
              <a:rPr lang="fr-BE" sz="2800" dirty="0" err="1" smtClean="0"/>
              <a:t>poorest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29565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National </a:t>
            </a:r>
            <a:r>
              <a:rPr lang="fr-BE" dirty="0" err="1" smtClean="0">
                <a:latin typeface="Cooper Black" pitchFamily="18" charset="0"/>
              </a:rPr>
              <a:t>Red</a:t>
            </a:r>
            <a:r>
              <a:rPr lang="fr-BE" dirty="0" smtClean="0">
                <a:latin typeface="Cooper Black" pitchFamily="18" charset="0"/>
              </a:rPr>
              <a:t> Cross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Exist</a:t>
            </a:r>
            <a:r>
              <a:rPr lang="fr-BE" dirty="0" smtClean="0"/>
              <a:t> in </a:t>
            </a:r>
            <a:r>
              <a:rPr lang="fr-BE" dirty="0" err="1" smtClean="0"/>
              <a:t>nearly</a:t>
            </a:r>
            <a:r>
              <a:rPr lang="fr-BE" dirty="0" smtClean="0"/>
              <a:t> </a:t>
            </a:r>
            <a:r>
              <a:rPr lang="fr-BE" dirty="0" err="1" smtClean="0"/>
              <a:t>every</a:t>
            </a:r>
            <a:r>
              <a:rPr lang="fr-BE" dirty="0" smtClean="0"/>
              <a:t> country in the world</a:t>
            </a:r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according</a:t>
            </a:r>
            <a:r>
              <a:rPr lang="fr-BE" dirty="0" smtClean="0"/>
              <a:t> to the </a:t>
            </a:r>
            <a:r>
              <a:rPr lang="fr-BE" dirty="0" err="1" smtClean="0"/>
              <a:t>principles</a:t>
            </a:r>
            <a:r>
              <a:rPr lang="fr-BE" dirty="0" smtClean="0"/>
              <a:t> of the </a:t>
            </a:r>
            <a:r>
              <a:rPr lang="fr-BE" dirty="0" err="1" smtClean="0"/>
              <a:t>Red</a:t>
            </a:r>
            <a:r>
              <a:rPr lang="fr-BE" dirty="0" smtClean="0"/>
              <a:t> Cross</a:t>
            </a:r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Belgian</a:t>
            </a:r>
            <a:r>
              <a:rPr lang="fr-BE" dirty="0" smtClean="0"/>
              <a:t> </a:t>
            </a:r>
            <a:r>
              <a:rPr lang="fr-BE" dirty="0" err="1" smtClean="0"/>
              <a:t>Red</a:t>
            </a:r>
            <a:r>
              <a:rPr lang="fr-BE" dirty="0" smtClean="0"/>
              <a:t> Cross </a:t>
            </a:r>
            <a:r>
              <a:rPr lang="fr-BE" dirty="0" err="1" smtClean="0"/>
              <a:t>is</a:t>
            </a:r>
            <a:r>
              <a:rPr lang="fr-BE" dirty="0" smtClean="0"/>
              <a:t> one of the </a:t>
            </a:r>
            <a:r>
              <a:rPr lang="fr-BE" dirty="0" err="1" smtClean="0"/>
              <a:t>oldest</a:t>
            </a:r>
            <a:r>
              <a:rPr lang="fr-BE" dirty="0" smtClean="0"/>
              <a:t> </a:t>
            </a:r>
            <a:r>
              <a:rPr lang="fr-BE" dirty="0" err="1" smtClean="0"/>
              <a:t>still</a:t>
            </a:r>
            <a:r>
              <a:rPr lang="fr-BE" dirty="0" smtClean="0"/>
              <a:t> in </a:t>
            </a:r>
            <a:r>
              <a:rPr lang="fr-BE" dirty="0" err="1" smtClean="0"/>
              <a:t>activities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-</a:t>
            </a:r>
            <a:r>
              <a:rPr lang="fr-BE" dirty="0" err="1" smtClean="0"/>
              <a:t>provides</a:t>
            </a:r>
            <a:r>
              <a:rPr lang="fr-BE" dirty="0" smtClean="0"/>
              <a:t> emergency </a:t>
            </a:r>
            <a:r>
              <a:rPr lang="fr-BE" dirty="0" err="1" smtClean="0"/>
              <a:t>medical</a:t>
            </a:r>
            <a:r>
              <a:rPr lang="fr-BE" dirty="0" smtClean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35389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592</Words>
  <Application>Microsoft Office PowerPoint</Application>
  <PresentationFormat>Affichage à l'écran (4:3)</PresentationFormat>
  <Paragraphs>137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My placement at the Red Cross</vt:lpstr>
      <vt:lpstr>Outline</vt:lpstr>
      <vt:lpstr>Outline</vt:lpstr>
      <vt:lpstr>What is the Red-Cross ?</vt:lpstr>
      <vt:lpstr>Outline</vt:lpstr>
      <vt:lpstr>Structure and organization</vt:lpstr>
      <vt:lpstr>ICRC</vt:lpstr>
      <vt:lpstr>IFRC</vt:lpstr>
      <vt:lpstr>National Red Cross</vt:lpstr>
      <vt:lpstr>Outline</vt:lpstr>
      <vt:lpstr>Fundamental Principles</vt:lpstr>
      <vt:lpstr>Humanity</vt:lpstr>
      <vt:lpstr>Impartiality</vt:lpstr>
      <vt:lpstr>Neutrality</vt:lpstr>
      <vt:lpstr>Independence</vt:lpstr>
      <vt:lpstr>Voluntary Service</vt:lpstr>
      <vt:lpstr>Unity</vt:lpstr>
      <vt:lpstr>Universality</vt:lpstr>
      <vt:lpstr>Outline</vt:lpstr>
      <vt:lpstr>My placement</vt:lpstr>
      <vt:lpstr>Outline</vt:lpstr>
      <vt:lpstr>Why this choice ?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Greenlamp</dc:creator>
  <cp:lastModifiedBy>Greenlamp</cp:lastModifiedBy>
  <cp:revision>62</cp:revision>
  <dcterms:created xsi:type="dcterms:W3CDTF">2013-01-24T19:43:49Z</dcterms:created>
  <dcterms:modified xsi:type="dcterms:W3CDTF">2013-01-25T12:39:06Z</dcterms:modified>
</cp:coreProperties>
</file>