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omments/modernComment_10D_C03A5B4F.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8_9D847D8A.xml" ContentType="application/vnd.ms-powerpoint.comments+xml"/>
  <Override PartName="/ppt/notesSlides/notesSlide7.xml" ContentType="application/vnd.openxmlformats-officedocument.presentationml.notesSlide+xml"/>
  <Override PartName="/ppt/comments/modernComment_11A_F4140D5C.xml" ContentType="application/vnd.ms-powerpoint.comments+xml"/>
  <Override PartName="/ppt/comments/modernComment_114_1A488F57.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32"/>
  </p:notesMasterIdLst>
  <p:sldIdLst>
    <p:sldId id="256" r:id="rId5"/>
    <p:sldId id="258" r:id="rId6"/>
    <p:sldId id="260" r:id="rId7"/>
    <p:sldId id="266" r:id="rId8"/>
    <p:sldId id="267" r:id="rId9"/>
    <p:sldId id="287" r:id="rId10"/>
    <p:sldId id="265" r:id="rId11"/>
    <p:sldId id="269" r:id="rId12"/>
    <p:sldId id="281" r:id="rId13"/>
    <p:sldId id="280" r:id="rId14"/>
    <p:sldId id="279" r:id="rId15"/>
    <p:sldId id="284" r:id="rId16"/>
    <p:sldId id="274" r:id="rId17"/>
    <p:sldId id="282" r:id="rId18"/>
    <p:sldId id="275" r:id="rId19"/>
    <p:sldId id="283" r:id="rId20"/>
    <p:sldId id="271" r:id="rId21"/>
    <p:sldId id="276" r:id="rId22"/>
    <p:sldId id="277" r:id="rId23"/>
    <p:sldId id="278" r:id="rId24"/>
    <p:sldId id="262" r:id="rId25"/>
    <p:sldId id="270" r:id="rId26"/>
    <p:sldId id="285" r:id="rId27"/>
    <p:sldId id="263" r:id="rId28"/>
    <p:sldId id="272" r:id="rId29"/>
    <p:sldId id="273" r:id="rId30"/>
    <p:sldId id="289"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CF6A43-1F86-B32A-BECC-36ABF7780F1A}" name="Groen, Sam" initials="GS" userId="S::sam.groen_wur.nl#ext#@tud365.onmicrosoft.com::80f5694b-5d43-46d4-918a-b88d19cbd913" providerId="AD"/>
  <p188:author id="{565C0BC6-5A01-415C-8724-8E3EE82E6B67}" name="Nosowicz, Marta" initials="NM" userId="Nosowicz, Mar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3C9AB-8A45-41CD-BE9E-7EFA8A86F157}" v="649" dt="2022-10-06T13:19:58.431"/>
    <p1510:client id="{33E07A30-A39D-4E3B-A74F-87692B4CCB73}" v="8" dt="2022-10-06T12:44:06.773"/>
    <p1510:client id="{34DFDEC0-6EBE-4454-8B28-6E5C7BAE9438}" v="63" dt="2022-10-07T06:11:17.446"/>
    <p1510:client id="{3BD1F3D5-523E-424D-B33F-015B88A8A289}" v="646" dt="2022-10-06T12:31:01.482"/>
    <p1510:client id="{5B95BB0B-B6A3-413A-9167-D6A4F5A7A0EC}" v="921" dt="2022-10-06T21:10:14.421"/>
    <p1510:client id="{7C1D70F1-E140-4481-BA89-5EE90BD3D11B}" v="170" dt="2022-10-06T17:01:39.793"/>
    <p1510:client id="{98F8532D-AC69-4855-81E9-06C3CAA342AB}" v="5" dt="2022-10-06T14:55:51.378"/>
    <p1510:client id="{999DA633-6337-45F4-BBB5-1663A7780DBC}" v="1" dt="2022-10-07T07:37:26.866"/>
    <p1510:client id="{9E9B2199-EAB2-4972-8F00-BB37CA9FFA35}" v="167" dt="2022-10-07T06:44:24.073"/>
    <p1510:client id="{AAE82393-4629-404C-9103-4BFBFBBD14E7}" v="1" dt="2022-10-06T19:31:16.715"/>
    <p1510:client id="{C40D150F-F209-411C-ACCA-12B81A730F89}" v="2" dt="2022-10-07T07:18:55.193"/>
    <p1510:client id="{D7F48723-7800-4B65-A542-CBDC72AA9FC0}" v="20" dt="2022-10-06T22:40:35.254"/>
    <p1510:client id="{DBBF4C10-4238-4817-8D79-DDE000716FF6}" v="4510" dt="2022-10-07T08:45:03.79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oen, Sam" userId="S::sam.groen_wur.nl#ext#@tud365.onmicrosoft.com::80f5694b-5d43-46d4-918a-b88d19cbd913" providerId="AD" clId="Web-{9E9B2199-EAB2-4972-8F00-BB37CA9FFA35}"/>
    <pc:docChg chg="addSld delSld modSld">
      <pc:chgData name="Groen, Sam" userId="S::sam.groen_wur.nl#ext#@tud365.onmicrosoft.com::80f5694b-5d43-46d4-918a-b88d19cbd913" providerId="AD" clId="Web-{9E9B2199-EAB2-4972-8F00-BB37CA9FFA35}" dt="2022-10-07T06:44:24.073" v="140"/>
      <pc:docMkLst>
        <pc:docMk/>
      </pc:docMkLst>
      <pc:sldChg chg="addSp delSp modSp modCm">
        <pc:chgData name="Groen, Sam" userId="S::sam.groen_wur.nl#ext#@tud365.onmicrosoft.com::80f5694b-5d43-46d4-918a-b88d19cbd913" providerId="AD" clId="Web-{9E9B2199-EAB2-4972-8F00-BB37CA9FFA35}" dt="2022-10-07T06:29:50.926" v="116" actId="1076"/>
        <pc:sldMkLst>
          <pc:docMk/>
          <pc:sldMk cId="440962903" sldId="276"/>
        </pc:sldMkLst>
        <pc:picChg chg="add mod">
          <ac:chgData name="Groen, Sam" userId="S::sam.groen_wur.nl#ext#@tud365.onmicrosoft.com::80f5694b-5d43-46d4-918a-b88d19cbd913" providerId="AD" clId="Web-{9E9B2199-EAB2-4972-8F00-BB37CA9FFA35}" dt="2022-10-07T06:27:22.360" v="92" actId="1076"/>
          <ac:picMkLst>
            <pc:docMk/>
            <pc:sldMk cId="440962903" sldId="276"/>
            <ac:picMk id="3" creationId="{F8BBD637-C09D-CF1A-A7A7-13AE6A6E3732}"/>
          </ac:picMkLst>
        </pc:picChg>
        <pc:picChg chg="add mod">
          <ac:chgData name="Groen, Sam" userId="S::sam.groen_wur.nl#ext#@tud365.onmicrosoft.com::80f5694b-5d43-46d4-918a-b88d19cbd913" providerId="AD" clId="Web-{9E9B2199-EAB2-4972-8F00-BB37CA9FFA35}" dt="2022-10-07T06:27:37.204" v="97" actId="1076"/>
          <ac:picMkLst>
            <pc:docMk/>
            <pc:sldMk cId="440962903" sldId="276"/>
            <ac:picMk id="4" creationId="{4EF1EA25-B292-1D73-4CFC-D7927FEB4CF9}"/>
          </ac:picMkLst>
        </pc:picChg>
        <pc:picChg chg="add mod">
          <ac:chgData name="Groen, Sam" userId="S::sam.groen_wur.nl#ext#@tud365.onmicrosoft.com::80f5694b-5d43-46d4-918a-b88d19cbd913" providerId="AD" clId="Web-{9E9B2199-EAB2-4972-8F00-BB37CA9FFA35}" dt="2022-10-07T06:27:48.235" v="99" actId="1076"/>
          <ac:picMkLst>
            <pc:docMk/>
            <pc:sldMk cId="440962903" sldId="276"/>
            <ac:picMk id="5" creationId="{996D4D97-CEFF-146B-DE93-AE2C570AF7EB}"/>
          </ac:picMkLst>
        </pc:picChg>
        <pc:picChg chg="del">
          <ac:chgData name="Groen, Sam" userId="S::sam.groen_wur.nl#ext#@tud365.onmicrosoft.com::80f5694b-5d43-46d4-918a-b88d19cbd913" providerId="AD" clId="Web-{9E9B2199-EAB2-4972-8F00-BB37CA9FFA35}" dt="2022-10-07T06:27:10.297" v="90"/>
          <ac:picMkLst>
            <pc:docMk/>
            <pc:sldMk cId="440962903" sldId="276"/>
            <ac:picMk id="6" creationId="{A29A083C-DB52-EC56-A018-914D823D376C}"/>
          </ac:picMkLst>
        </pc:picChg>
        <pc:picChg chg="del">
          <ac:chgData name="Groen, Sam" userId="S::sam.groen_wur.nl#ext#@tud365.onmicrosoft.com::80f5694b-5d43-46d4-918a-b88d19cbd913" providerId="AD" clId="Web-{9E9B2199-EAB2-4972-8F00-BB37CA9FFA35}" dt="2022-10-07T06:27:25.157" v="93"/>
          <ac:picMkLst>
            <pc:docMk/>
            <pc:sldMk cId="440962903" sldId="276"/>
            <ac:picMk id="7" creationId="{3EE224F6-DDA1-7C8C-39CF-64F5F892C487}"/>
          </ac:picMkLst>
        </pc:picChg>
        <pc:picChg chg="del">
          <ac:chgData name="Groen, Sam" userId="S::sam.groen_wur.nl#ext#@tud365.onmicrosoft.com::80f5694b-5d43-46d4-918a-b88d19cbd913" providerId="AD" clId="Web-{9E9B2199-EAB2-4972-8F00-BB37CA9FFA35}" dt="2022-10-07T06:27:27.297" v="94"/>
          <ac:picMkLst>
            <pc:docMk/>
            <pc:sldMk cId="440962903" sldId="276"/>
            <ac:picMk id="8" creationId="{3326D9D0-DE70-2648-133A-3B37478214E3}"/>
          </ac:picMkLst>
        </pc:picChg>
        <pc:picChg chg="del">
          <ac:chgData name="Groen, Sam" userId="S::sam.groen_wur.nl#ext#@tud365.onmicrosoft.com::80f5694b-5d43-46d4-918a-b88d19cbd913" providerId="AD" clId="Web-{9E9B2199-EAB2-4972-8F00-BB37CA9FFA35}" dt="2022-10-07T06:27:28.485" v="95"/>
          <ac:picMkLst>
            <pc:docMk/>
            <pc:sldMk cId="440962903" sldId="276"/>
            <ac:picMk id="9" creationId="{98E22611-AB82-8327-64C3-2CC3DB652201}"/>
          </ac:picMkLst>
        </pc:picChg>
        <pc:picChg chg="del">
          <ac:chgData name="Groen, Sam" userId="S::sam.groen_wur.nl#ext#@tud365.onmicrosoft.com::80f5694b-5d43-46d4-918a-b88d19cbd913" providerId="AD" clId="Web-{9E9B2199-EAB2-4972-8F00-BB37CA9FFA35}" dt="2022-10-07T06:28:52.893" v="102"/>
          <ac:picMkLst>
            <pc:docMk/>
            <pc:sldMk cId="440962903" sldId="276"/>
            <ac:picMk id="10" creationId="{E2BEAF75-5AFE-208F-820F-3B6854FF7D3E}"/>
          </ac:picMkLst>
        </pc:picChg>
        <pc:picChg chg="del">
          <ac:chgData name="Groen, Sam" userId="S::sam.groen_wur.nl#ext#@tud365.onmicrosoft.com::80f5694b-5d43-46d4-918a-b88d19cbd913" providerId="AD" clId="Web-{9E9B2199-EAB2-4972-8F00-BB37CA9FFA35}" dt="2022-10-07T06:28:53.549" v="103"/>
          <ac:picMkLst>
            <pc:docMk/>
            <pc:sldMk cId="440962903" sldId="276"/>
            <ac:picMk id="11" creationId="{225BF8F8-8F5C-E01A-F236-9C643BEB875F}"/>
          </ac:picMkLst>
        </pc:picChg>
        <pc:picChg chg="del">
          <ac:chgData name="Groen, Sam" userId="S::sam.groen_wur.nl#ext#@tud365.onmicrosoft.com::80f5694b-5d43-46d4-918a-b88d19cbd913" providerId="AD" clId="Web-{9E9B2199-EAB2-4972-8F00-BB37CA9FFA35}" dt="2022-10-07T06:28:54.331" v="104"/>
          <ac:picMkLst>
            <pc:docMk/>
            <pc:sldMk cId="440962903" sldId="276"/>
            <ac:picMk id="12" creationId="{166A2E8D-8FB6-EA78-CBC9-B891DC5132D4}"/>
          </ac:picMkLst>
        </pc:picChg>
        <pc:picChg chg="del">
          <ac:chgData name="Groen, Sam" userId="S::sam.groen_wur.nl#ext#@tud365.onmicrosoft.com::80f5694b-5d43-46d4-918a-b88d19cbd913" providerId="AD" clId="Web-{9E9B2199-EAB2-4972-8F00-BB37CA9FFA35}" dt="2022-10-07T06:28:54.956" v="105"/>
          <ac:picMkLst>
            <pc:docMk/>
            <pc:sldMk cId="440962903" sldId="276"/>
            <ac:picMk id="13" creationId="{8F51A522-F00C-6C29-3D84-24DDF74BB6A8}"/>
          </ac:picMkLst>
        </pc:picChg>
        <pc:picChg chg="add mod">
          <ac:chgData name="Groen, Sam" userId="S::sam.groen_wur.nl#ext#@tud365.onmicrosoft.com::80f5694b-5d43-46d4-918a-b88d19cbd913" providerId="AD" clId="Web-{9E9B2199-EAB2-4972-8F00-BB37CA9FFA35}" dt="2022-10-07T06:28:14.142" v="101" actId="1076"/>
          <ac:picMkLst>
            <pc:docMk/>
            <pc:sldMk cId="440962903" sldId="276"/>
            <ac:picMk id="14" creationId="{F6454795-D746-5138-A1A7-2920D0873B25}"/>
          </ac:picMkLst>
        </pc:picChg>
        <pc:picChg chg="add mod">
          <ac:chgData name="Groen, Sam" userId="S::sam.groen_wur.nl#ext#@tud365.onmicrosoft.com::80f5694b-5d43-46d4-918a-b88d19cbd913" providerId="AD" clId="Web-{9E9B2199-EAB2-4972-8F00-BB37CA9FFA35}" dt="2022-10-07T06:29:14.519" v="109" actId="1076"/>
          <ac:picMkLst>
            <pc:docMk/>
            <pc:sldMk cId="440962903" sldId="276"/>
            <ac:picMk id="15" creationId="{B314F7BE-D12E-8241-D058-8EF7CDB55E03}"/>
          </ac:picMkLst>
        </pc:picChg>
        <pc:picChg chg="add mod">
          <ac:chgData name="Groen, Sam" userId="S::sam.groen_wur.nl#ext#@tud365.onmicrosoft.com::80f5694b-5d43-46d4-918a-b88d19cbd913" providerId="AD" clId="Web-{9E9B2199-EAB2-4972-8F00-BB37CA9FFA35}" dt="2022-10-07T06:29:25.863" v="111" actId="1076"/>
          <ac:picMkLst>
            <pc:docMk/>
            <pc:sldMk cId="440962903" sldId="276"/>
            <ac:picMk id="16" creationId="{D3A9D5B9-1CEB-3B46-37AC-DECE03DF6B3D}"/>
          </ac:picMkLst>
        </pc:picChg>
        <pc:picChg chg="add mod">
          <ac:chgData name="Groen, Sam" userId="S::sam.groen_wur.nl#ext#@tud365.onmicrosoft.com::80f5694b-5d43-46d4-918a-b88d19cbd913" providerId="AD" clId="Web-{9E9B2199-EAB2-4972-8F00-BB37CA9FFA35}" dt="2022-10-07T06:29:50.926" v="116" actId="1076"/>
          <ac:picMkLst>
            <pc:docMk/>
            <pc:sldMk cId="440962903" sldId="276"/>
            <ac:picMk id="17" creationId="{182D8115-7AC1-877A-728C-C9B4D0DA5571}"/>
          </ac:picMkLst>
        </pc:picChg>
        <pc:picChg chg="add mod">
          <ac:chgData name="Groen, Sam" userId="S::sam.groen_wur.nl#ext#@tud365.onmicrosoft.com::80f5694b-5d43-46d4-918a-b88d19cbd913" providerId="AD" clId="Web-{9E9B2199-EAB2-4972-8F00-BB37CA9FFA35}" dt="2022-10-07T06:29:48.426" v="115" actId="1076"/>
          <ac:picMkLst>
            <pc:docMk/>
            <pc:sldMk cId="440962903" sldId="276"/>
            <ac:picMk id="18" creationId="{E636B78A-73F4-3F41-02F4-A1730ADA287B}"/>
          </ac:picMkLst>
        </pc:picChg>
      </pc:sldChg>
      <pc:sldChg chg="addSp delSp modSp">
        <pc:chgData name="Groen, Sam" userId="S::sam.groen_wur.nl#ext#@tud365.onmicrosoft.com::80f5694b-5d43-46d4-918a-b88d19cbd913" providerId="AD" clId="Web-{9E9B2199-EAB2-4972-8F00-BB37CA9FFA35}" dt="2022-10-07T06:31:51.444" v="135" actId="14100"/>
        <pc:sldMkLst>
          <pc:docMk/>
          <pc:sldMk cId="2493543468" sldId="278"/>
        </pc:sldMkLst>
        <pc:picChg chg="add mod">
          <ac:chgData name="Groen, Sam" userId="S::sam.groen_wur.nl#ext#@tud365.onmicrosoft.com::80f5694b-5d43-46d4-918a-b88d19cbd913" providerId="AD" clId="Web-{9E9B2199-EAB2-4972-8F00-BB37CA9FFA35}" dt="2022-10-07T06:30:46.568" v="121" actId="14100"/>
          <ac:picMkLst>
            <pc:docMk/>
            <pc:sldMk cId="2493543468" sldId="278"/>
            <ac:picMk id="3" creationId="{DFE7D4B0-5FB5-5E19-83AE-717BBD34C248}"/>
          </ac:picMkLst>
        </pc:picChg>
        <pc:picChg chg="del">
          <ac:chgData name="Groen, Sam" userId="S::sam.groen_wur.nl#ext#@tud365.onmicrosoft.com::80f5694b-5d43-46d4-918a-b88d19cbd913" providerId="AD" clId="Web-{9E9B2199-EAB2-4972-8F00-BB37CA9FFA35}" dt="2022-10-07T06:31:02.928" v="126"/>
          <ac:picMkLst>
            <pc:docMk/>
            <pc:sldMk cId="2493543468" sldId="278"/>
            <ac:picMk id="4" creationId="{1F0858AA-3BDF-6A7F-36EA-09C44292F0FE}"/>
          </ac:picMkLst>
        </pc:picChg>
        <pc:picChg chg="del">
          <ac:chgData name="Groen, Sam" userId="S::sam.groen_wur.nl#ext#@tud365.onmicrosoft.com::80f5694b-5d43-46d4-918a-b88d19cbd913" providerId="AD" clId="Web-{9E9B2199-EAB2-4972-8F00-BB37CA9FFA35}" dt="2022-10-07T06:31:22.366" v="130"/>
          <ac:picMkLst>
            <pc:docMk/>
            <pc:sldMk cId="2493543468" sldId="278"/>
            <ac:picMk id="5" creationId="{ED2A37CC-F229-A2AD-EC1E-F9D71EEFC769}"/>
          </ac:picMkLst>
        </pc:picChg>
        <pc:picChg chg="del">
          <ac:chgData name="Groen, Sam" userId="S::sam.groen_wur.nl#ext#@tud365.onmicrosoft.com::80f5694b-5d43-46d4-918a-b88d19cbd913" providerId="AD" clId="Web-{9E9B2199-EAB2-4972-8F00-BB37CA9FFA35}" dt="2022-10-07T06:30:27.458" v="117"/>
          <ac:picMkLst>
            <pc:docMk/>
            <pc:sldMk cId="2493543468" sldId="278"/>
            <ac:picMk id="6" creationId="{C12E3434-36CD-C00F-D245-420A365E5FB1}"/>
          </ac:picMkLst>
        </pc:picChg>
        <pc:picChg chg="del">
          <ac:chgData name="Groen, Sam" userId="S::sam.groen_wur.nl#ext#@tud365.onmicrosoft.com::80f5694b-5d43-46d4-918a-b88d19cbd913" providerId="AD" clId="Web-{9E9B2199-EAB2-4972-8F00-BB37CA9FFA35}" dt="2022-10-07T06:30:47.662" v="122"/>
          <ac:picMkLst>
            <pc:docMk/>
            <pc:sldMk cId="2493543468" sldId="278"/>
            <ac:picMk id="7" creationId="{8978638C-79E6-61D4-2C18-404588FA6F1F}"/>
          </ac:picMkLst>
        </pc:picChg>
        <pc:picChg chg="add mod">
          <ac:chgData name="Groen, Sam" userId="S::sam.groen_wur.nl#ext#@tud365.onmicrosoft.com::80f5694b-5d43-46d4-918a-b88d19cbd913" providerId="AD" clId="Web-{9E9B2199-EAB2-4972-8F00-BB37CA9FFA35}" dt="2022-10-07T06:31:51.444" v="135" actId="14100"/>
          <ac:picMkLst>
            <pc:docMk/>
            <pc:sldMk cId="2493543468" sldId="278"/>
            <ac:picMk id="9" creationId="{6D3FB210-2685-A613-33BD-BAE920FA3D29}"/>
          </ac:picMkLst>
        </pc:picChg>
        <pc:picChg chg="add mod">
          <ac:chgData name="Groen, Sam" userId="S::sam.groen_wur.nl#ext#@tud365.onmicrosoft.com::80f5694b-5d43-46d4-918a-b88d19cbd913" providerId="AD" clId="Web-{9E9B2199-EAB2-4972-8F00-BB37CA9FFA35}" dt="2022-10-07T06:31:21.241" v="129" actId="14100"/>
          <ac:picMkLst>
            <pc:docMk/>
            <pc:sldMk cId="2493543468" sldId="278"/>
            <ac:picMk id="10" creationId="{4F6183CB-1BD0-A4ED-E184-0EC099E7E373}"/>
          </ac:picMkLst>
        </pc:picChg>
        <pc:picChg chg="add mod">
          <ac:chgData name="Groen, Sam" userId="S::sam.groen_wur.nl#ext#@tud365.onmicrosoft.com::80f5694b-5d43-46d4-918a-b88d19cbd913" providerId="AD" clId="Web-{9E9B2199-EAB2-4972-8F00-BB37CA9FFA35}" dt="2022-10-07T06:31:44.616" v="134" actId="14100"/>
          <ac:picMkLst>
            <pc:docMk/>
            <pc:sldMk cId="2493543468" sldId="278"/>
            <ac:picMk id="11" creationId="{94C5F054-DBAE-F50D-27C4-2C9225C885F5}"/>
          </ac:picMkLst>
        </pc:picChg>
      </pc:sldChg>
      <pc:sldChg chg="addSp delSp modSp">
        <pc:chgData name="Groen, Sam" userId="S::sam.groen_wur.nl#ext#@tud365.onmicrosoft.com::80f5694b-5d43-46d4-918a-b88d19cbd913" providerId="AD" clId="Web-{9E9B2199-EAB2-4972-8F00-BB37CA9FFA35}" dt="2022-10-07T06:13:35.933" v="21" actId="14100"/>
        <pc:sldMkLst>
          <pc:docMk/>
          <pc:sldMk cId="2377778001" sldId="281"/>
        </pc:sldMkLst>
        <pc:picChg chg="add mod">
          <ac:chgData name="Groen, Sam" userId="S::sam.groen_wur.nl#ext#@tud365.onmicrosoft.com::80f5694b-5d43-46d4-918a-b88d19cbd913" providerId="AD" clId="Web-{9E9B2199-EAB2-4972-8F00-BB37CA9FFA35}" dt="2022-10-07T06:12:37.854" v="6" actId="14100"/>
          <ac:picMkLst>
            <pc:docMk/>
            <pc:sldMk cId="2377778001" sldId="281"/>
            <ac:picMk id="3" creationId="{C3336DA4-A268-7C73-FA31-0A138777269D}"/>
          </ac:picMkLst>
        </pc:picChg>
        <pc:picChg chg="add del mod">
          <ac:chgData name="Groen, Sam" userId="S::sam.groen_wur.nl#ext#@tud365.onmicrosoft.com::80f5694b-5d43-46d4-918a-b88d19cbd913" providerId="AD" clId="Web-{9E9B2199-EAB2-4972-8F00-BB37CA9FFA35}" dt="2022-10-07T06:12:27.103" v="4"/>
          <ac:picMkLst>
            <pc:docMk/>
            <pc:sldMk cId="2377778001" sldId="281"/>
            <ac:picMk id="4" creationId="{DD1B6698-B8E2-BE47-0EE8-6BFCAF4980D8}"/>
          </ac:picMkLst>
        </pc:picChg>
        <pc:picChg chg="add mod">
          <ac:chgData name="Groen, Sam" userId="S::sam.groen_wur.nl#ext#@tud365.onmicrosoft.com::80f5694b-5d43-46d4-918a-b88d19cbd913" providerId="AD" clId="Web-{9E9B2199-EAB2-4972-8F00-BB37CA9FFA35}" dt="2022-10-07T06:12:59.885" v="11" actId="14100"/>
          <ac:picMkLst>
            <pc:docMk/>
            <pc:sldMk cId="2377778001" sldId="281"/>
            <ac:picMk id="5" creationId="{03D8E309-EF5F-68A3-BCD8-D75E955C697B}"/>
          </ac:picMkLst>
        </pc:picChg>
        <pc:picChg chg="add mod">
          <ac:chgData name="Groen, Sam" userId="S::sam.groen_wur.nl#ext#@tud365.onmicrosoft.com::80f5694b-5d43-46d4-918a-b88d19cbd913" providerId="AD" clId="Web-{9E9B2199-EAB2-4972-8F00-BB37CA9FFA35}" dt="2022-10-07T06:13:19.167" v="16" actId="14100"/>
          <ac:picMkLst>
            <pc:docMk/>
            <pc:sldMk cId="2377778001" sldId="281"/>
            <ac:picMk id="6" creationId="{F00B6455-CCA6-CA9E-E9F3-85A5A228522B}"/>
          </ac:picMkLst>
        </pc:picChg>
        <pc:picChg chg="add mod">
          <ac:chgData name="Groen, Sam" userId="S::sam.groen_wur.nl#ext#@tud365.onmicrosoft.com::80f5694b-5d43-46d4-918a-b88d19cbd913" providerId="AD" clId="Web-{9E9B2199-EAB2-4972-8F00-BB37CA9FFA35}" dt="2022-10-07T06:13:35.933" v="21" actId="14100"/>
          <ac:picMkLst>
            <pc:docMk/>
            <pc:sldMk cId="2377778001" sldId="281"/>
            <ac:picMk id="7" creationId="{78315864-A271-0592-BAB1-5B45DBF3EC5D}"/>
          </ac:picMkLst>
        </pc:picChg>
        <pc:picChg chg="del">
          <ac:chgData name="Groen, Sam" userId="S::sam.groen_wur.nl#ext#@tud365.onmicrosoft.com::80f5694b-5d43-46d4-918a-b88d19cbd913" providerId="AD" clId="Web-{9E9B2199-EAB2-4972-8F00-BB37CA9FFA35}" dt="2022-10-07T06:12:16.790" v="0"/>
          <ac:picMkLst>
            <pc:docMk/>
            <pc:sldMk cId="2377778001" sldId="281"/>
            <ac:picMk id="8" creationId="{23796295-5D12-6655-701D-4000652B6F7F}"/>
          </ac:picMkLst>
        </pc:picChg>
        <pc:picChg chg="del">
          <ac:chgData name="Groen, Sam" userId="S::sam.groen_wur.nl#ext#@tud365.onmicrosoft.com::80f5694b-5d43-46d4-918a-b88d19cbd913" providerId="AD" clId="Web-{9E9B2199-EAB2-4972-8F00-BB37CA9FFA35}" dt="2022-10-07T06:12:39.557" v="7"/>
          <ac:picMkLst>
            <pc:docMk/>
            <pc:sldMk cId="2377778001" sldId="281"/>
            <ac:picMk id="9" creationId="{BD29FAB1-CA60-37A7-0996-BB7CC23E80F4}"/>
          </ac:picMkLst>
        </pc:picChg>
        <pc:picChg chg="del">
          <ac:chgData name="Groen, Sam" userId="S::sam.groen_wur.nl#ext#@tud365.onmicrosoft.com::80f5694b-5d43-46d4-918a-b88d19cbd913" providerId="AD" clId="Web-{9E9B2199-EAB2-4972-8F00-BB37CA9FFA35}" dt="2022-10-07T06:13:02.010" v="12"/>
          <ac:picMkLst>
            <pc:docMk/>
            <pc:sldMk cId="2377778001" sldId="281"/>
            <ac:picMk id="10" creationId="{0C934D06-FC3D-DB2D-D7E0-DEE8EC7F6080}"/>
          </ac:picMkLst>
        </pc:picChg>
        <pc:picChg chg="del">
          <ac:chgData name="Groen, Sam" userId="S::sam.groen_wur.nl#ext#@tud365.onmicrosoft.com::80f5694b-5d43-46d4-918a-b88d19cbd913" providerId="AD" clId="Web-{9E9B2199-EAB2-4972-8F00-BB37CA9FFA35}" dt="2022-10-07T06:13:20.683" v="17"/>
          <ac:picMkLst>
            <pc:docMk/>
            <pc:sldMk cId="2377778001" sldId="281"/>
            <ac:picMk id="11" creationId="{CD819B48-9E29-9321-977B-525489D8C3DF}"/>
          </ac:picMkLst>
        </pc:picChg>
      </pc:sldChg>
      <pc:sldChg chg="addSp delSp modSp">
        <pc:chgData name="Groen, Sam" userId="S::sam.groen_wur.nl#ext#@tud365.onmicrosoft.com::80f5694b-5d43-46d4-918a-b88d19cbd913" providerId="AD" clId="Web-{9E9B2199-EAB2-4972-8F00-BB37CA9FFA35}" dt="2022-10-07T06:18:01.658" v="37" actId="14100"/>
        <pc:sldMkLst>
          <pc:docMk/>
          <pc:sldMk cId="4094954844" sldId="282"/>
        </pc:sldMkLst>
        <pc:picChg chg="add mod">
          <ac:chgData name="Groen, Sam" userId="S::sam.groen_wur.nl#ext#@tud365.onmicrosoft.com::80f5694b-5d43-46d4-918a-b88d19cbd913" providerId="AD" clId="Web-{9E9B2199-EAB2-4972-8F00-BB37CA9FFA35}" dt="2022-10-07T06:16:45.203" v="25" actId="14100"/>
          <ac:picMkLst>
            <pc:docMk/>
            <pc:sldMk cId="4094954844" sldId="282"/>
            <ac:picMk id="3" creationId="{5F5FA38A-252E-7E6B-B9A3-1F22DCED36DC}"/>
          </ac:picMkLst>
        </pc:picChg>
        <pc:picChg chg="add mod">
          <ac:chgData name="Groen, Sam" userId="S::sam.groen_wur.nl#ext#@tud365.onmicrosoft.com::80f5694b-5d43-46d4-918a-b88d19cbd913" providerId="AD" clId="Web-{9E9B2199-EAB2-4972-8F00-BB37CA9FFA35}" dt="2022-10-07T06:17:53.033" v="29" actId="14100"/>
          <ac:picMkLst>
            <pc:docMk/>
            <pc:sldMk cId="4094954844" sldId="282"/>
            <ac:picMk id="4" creationId="{674AAC20-EC96-B63B-3F94-5B80DABC0B5C}"/>
          </ac:picMkLst>
        </pc:picChg>
        <pc:picChg chg="add mod">
          <ac:chgData name="Groen, Sam" userId="S::sam.groen_wur.nl#ext#@tud365.onmicrosoft.com::80f5694b-5d43-46d4-918a-b88d19cbd913" providerId="AD" clId="Web-{9E9B2199-EAB2-4972-8F00-BB37CA9FFA35}" dt="2022-10-07T06:18:00.986" v="33" actId="14100"/>
          <ac:picMkLst>
            <pc:docMk/>
            <pc:sldMk cId="4094954844" sldId="282"/>
            <ac:picMk id="5" creationId="{F9C60D2D-B623-9F08-63A1-0525348162EB}"/>
          </ac:picMkLst>
        </pc:picChg>
        <pc:picChg chg="add mod">
          <ac:chgData name="Groen, Sam" userId="S::sam.groen_wur.nl#ext#@tud365.onmicrosoft.com::80f5694b-5d43-46d4-918a-b88d19cbd913" providerId="AD" clId="Web-{9E9B2199-EAB2-4972-8F00-BB37CA9FFA35}" dt="2022-10-07T06:18:01.658" v="37" actId="14100"/>
          <ac:picMkLst>
            <pc:docMk/>
            <pc:sldMk cId="4094954844" sldId="282"/>
            <ac:picMk id="6" creationId="{C8B60F3A-FD85-649B-909D-92AECD24F077}"/>
          </ac:picMkLst>
        </pc:picChg>
        <pc:picChg chg="del">
          <ac:chgData name="Groen, Sam" userId="S::sam.groen_wur.nl#ext#@tud365.onmicrosoft.com::80f5694b-5d43-46d4-918a-b88d19cbd913" providerId="AD" clId="Web-{9E9B2199-EAB2-4972-8F00-BB37CA9FFA35}" dt="2022-10-07T06:16:34.484" v="22"/>
          <ac:picMkLst>
            <pc:docMk/>
            <pc:sldMk cId="4094954844" sldId="282"/>
            <ac:picMk id="8" creationId="{4FB4209E-88DD-AA3A-B154-0901F6C3C447}"/>
          </ac:picMkLst>
        </pc:picChg>
        <pc:picChg chg="del">
          <ac:chgData name="Groen, Sam" userId="S::sam.groen_wur.nl#ext#@tud365.onmicrosoft.com::80f5694b-5d43-46d4-918a-b88d19cbd913" providerId="AD" clId="Web-{9E9B2199-EAB2-4972-8F00-BB37CA9FFA35}" dt="2022-10-07T06:16:47.313" v="26"/>
          <ac:picMkLst>
            <pc:docMk/>
            <pc:sldMk cId="4094954844" sldId="282"/>
            <ac:picMk id="9" creationId="{5C9D93F0-967E-2BC3-9A11-19E24C402221}"/>
          </ac:picMkLst>
        </pc:picChg>
        <pc:picChg chg="del">
          <ac:chgData name="Groen, Sam" userId="S::sam.groen_wur.nl#ext#@tud365.onmicrosoft.com::80f5694b-5d43-46d4-918a-b88d19cbd913" providerId="AD" clId="Web-{9E9B2199-EAB2-4972-8F00-BB37CA9FFA35}" dt="2022-10-07T06:17:53.064" v="30"/>
          <ac:picMkLst>
            <pc:docMk/>
            <pc:sldMk cId="4094954844" sldId="282"/>
            <ac:picMk id="10" creationId="{FB279C1F-F1F8-ACC2-A6DA-F612DCD45BBB}"/>
          </ac:picMkLst>
        </pc:picChg>
        <pc:picChg chg="del">
          <ac:chgData name="Groen, Sam" userId="S::sam.groen_wur.nl#ext#@tud365.onmicrosoft.com::80f5694b-5d43-46d4-918a-b88d19cbd913" providerId="AD" clId="Web-{9E9B2199-EAB2-4972-8F00-BB37CA9FFA35}" dt="2022-10-07T06:18:01.018" v="34"/>
          <ac:picMkLst>
            <pc:docMk/>
            <pc:sldMk cId="4094954844" sldId="282"/>
            <ac:picMk id="13" creationId="{D64F9517-D9A9-88B5-578C-85A5E2E9D4AF}"/>
          </ac:picMkLst>
        </pc:picChg>
      </pc:sldChg>
      <pc:sldChg chg="addSp delSp modSp">
        <pc:chgData name="Groen, Sam" userId="S::sam.groen_wur.nl#ext#@tud365.onmicrosoft.com::80f5694b-5d43-46d4-918a-b88d19cbd913" providerId="AD" clId="Web-{9E9B2199-EAB2-4972-8F00-BB37CA9FFA35}" dt="2022-10-07T06:19:58.911" v="57" actId="14100"/>
        <pc:sldMkLst>
          <pc:docMk/>
          <pc:sldMk cId="1947859606" sldId="283"/>
        </pc:sldMkLst>
        <pc:picChg chg="add mod">
          <ac:chgData name="Groen, Sam" userId="S::sam.groen_wur.nl#ext#@tud365.onmicrosoft.com::80f5694b-5d43-46d4-918a-b88d19cbd913" providerId="AD" clId="Web-{9E9B2199-EAB2-4972-8F00-BB37CA9FFA35}" dt="2022-10-07T06:18:39.003" v="41" actId="14100"/>
          <ac:picMkLst>
            <pc:docMk/>
            <pc:sldMk cId="1947859606" sldId="283"/>
            <ac:picMk id="3" creationId="{2E4FD2D4-A2C1-7042-0026-53B3F6089A37}"/>
          </ac:picMkLst>
        </pc:picChg>
        <pc:picChg chg="add mod">
          <ac:chgData name="Groen, Sam" userId="S::sam.groen_wur.nl#ext#@tud365.onmicrosoft.com::80f5694b-5d43-46d4-918a-b88d19cbd913" providerId="AD" clId="Web-{9E9B2199-EAB2-4972-8F00-BB37CA9FFA35}" dt="2022-10-07T06:18:56.738" v="46" actId="14100"/>
          <ac:picMkLst>
            <pc:docMk/>
            <pc:sldMk cId="1947859606" sldId="283"/>
            <ac:picMk id="4" creationId="{8D4DE85F-1D73-A436-FED8-C731EB89F1D9}"/>
          </ac:picMkLst>
        </pc:picChg>
        <pc:picChg chg="add mod">
          <ac:chgData name="Groen, Sam" userId="S::sam.groen_wur.nl#ext#@tud365.onmicrosoft.com::80f5694b-5d43-46d4-918a-b88d19cbd913" providerId="AD" clId="Web-{9E9B2199-EAB2-4972-8F00-BB37CA9FFA35}" dt="2022-10-07T06:19:33.504" v="52" actId="14100"/>
          <ac:picMkLst>
            <pc:docMk/>
            <pc:sldMk cId="1947859606" sldId="283"/>
            <ac:picMk id="5" creationId="{DFD49DFE-E850-36D6-53BB-244A35021D14}"/>
          </ac:picMkLst>
        </pc:picChg>
        <pc:picChg chg="add mod">
          <ac:chgData name="Groen, Sam" userId="S::sam.groen_wur.nl#ext#@tud365.onmicrosoft.com::80f5694b-5d43-46d4-918a-b88d19cbd913" providerId="AD" clId="Web-{9E9B2199-EAB2-4972-8F00-BB37CA9FFA35}" dt="2022-10-07T06:19:58.911" v="57" actId="14100"/>
          <ac:picMkLst>
            <pc:docMk/>
            <pc:sldMk cId="1947859606" sldId="283"/>
            <ac:picMk id="6" creationId="{CB08D70B-86A8-70EB-9595-FA59E5B9795C}"/>
          </ac:picMkLst>
        </pc:picChg>
        <pc:picChg chg="del">
          <ac:chgData name="Groen, Sam" userId="S::sam.groen_wur.nl#ext#@tud365.onmicrosoft.com::80f5694b-5d43-46d4-918a-b88d19cbd913" providerId="AD" clId="Web-{9E9B2199-EAB2-4972-8F00-BB37CA9FFA35}" dt="2022-10-07T06:18:22.721" v="38"/>
          <ac:picMkLst>
            <pc:docMk/>
            <pc:sldMk cId="1947859606" sldId="283"/>
            <ac:picMk id="8" creationId="{50CBBF5A-27C8-8E09-BFF3-FD17B55E6730}"/>
          </ac:picMkLst>
        </pc:picChg>
        <pc:picChg chg="del">
          <ac:chgData name="Groen, Sam" userId="S::sam.groen_wur.nl#ext#@tud365.onmicrosoft.com::80f5694b-5d43-46d4-918a-b88d19cbd913" providerId="AD" clId="Web-{9E9B2199-EAB2-4972-8F00-BB37CA9FFA35}" dt="2022-10-07T06:18:39.206" v="42"/>
          <ac:picMkLst>
            <pc:docMk/>
            <pc:sldMk cId="1947859606" sldId="283"/>
            <ac:picMk id="9" creationId="{556B46D7-EA88-BDFE-E76A-4E49EDF6C6A1}"/>
          </ac:picMkLst>
        </pc:picChg>
        <pc:picChg chg="del">
          <ac:chgData name="Groen, Sam" userId="S::sam.groen_wur.nl#ext#@tud365.onmicrosoft.com::80f5694b-5d43-46d4-918a-b88d19cbd913" providerId="AD" clId="Web-{9E9B2199-EAB2-4972-8F00-BB37CA9FFA35}" dt="2022-10-07T06:18:57.988" v="47"/>
          <ac:picMkLst>
            <pc:docMk/>
            <pc:sldMk cId="1947859606" sldId="283"/>
            <ac:picMk id="10" creationId="{C74C0600-138E-DFAA-0AE0-0F6D7B9E5813}"/>
          </ac:picMkLst>
        </pc:picChg>
        <pc:picChg chg="del">
          <ac:chgData name="Groen, Sam" userId="S::sam.groen_wur.nl#ext#@tud365.onmicrosoft.com::80f5694b-5d43-46d4-918a-b88d19cbd913" providerId="AD" clId="Web-{9E9B2199-EAB2-4972-8F00-BB37CA9FFA35}" dt="2022-10-07T06:19:23.114" v="51"/>
          <ac:picMkLst>
            <pc:docMk/>
            <pc:sldMk cId="1947859606" sldId="283"/>
            <ac:picMk id="12" creationId="{27A20B3E-9A5A-815F-638D-F43EB868CF13}"/>
          </ac:picMkLst>
        </pc:picChg>
      </pc:sldChg>
      <pc:sldChg chg="addSp delSp modSp addCm">
        <pc:chgData name="Groen, Sam" userId="S::sam.groen_wur.nl#ext#@tud365.onmicrosoft.com::80f5694b-5d43-46d4-918a-b88d19cbd913" providerId="AD" clId="Web-{9E9B2199-EAB2-4972-8F00-BB37CA9FFA35}" dt="2022-10-07T06:44:24.073" v="140"/>
        <pc:sldMkLst>
          <pc:docMk/>
          <pc:sldMk cId="1963932852" sldId="288"/>
        </pc:sldMkLst>
        <pc:spChg chg="mod">
          <ac:chgData name="Groen, Sam" userId="S::sam.groen_wur.nl#ext#@tud365.onmicrosoft.com::80f5694b-5d43-46d4-918a-b88d19cbd913" providerId="AD" clId="Web-{9E9B2199-EAB2-4972-8F00-BB37CA9FFA35}" dt="2022-10-07T06:33:49.494" v="139"/>
          <ac:spMkLst>
            <pc:docMk/>
            <pc:sldMk cId="1963932852" sldId="288"/>
            <ac:spMk id="2" creationId="{D29816DF-0B24-35E8-6A30-70CE63E04C97}"/>
          </ac:spMkLst>
        </pc:spChg>
        <pc:spChg chg="del mod">
          <ac:chgData name="Groen, Sam" userId="S::sam.groen_wur.nl#ext#@tud365.onmicrosoft.com::80f5694b-5d43-46d4-918a-b88d19cbd913" providerId="AD" clId="Web-{9E9B2199-EAB2-4972-8F00-BB37CA9FFA35}" dt="2022-10-07T06:33:42.635" v="137"/>
          <ac:spMkLst>
            <pc:docMk/>
            <pc:sldMk cId="1963932852" sldId="288"/>
            <ac:spMk id="9" creationId="{8AA07938-2EFA-CD06-EA7E-919807E8F13D}"/>
          </ac:spMkLst>
        </pc:spChg>
        <pc:spChg chg="del">
          <ac:chgData name="Groen, Sam" userId="S::sam.groen_wur.nl#ext#@tud365.onmicrosoft.com::80f5694b-5d43-46d4-918a-b88d19cbd913" providerId="AD" clId="Web-{9E9B2199-EAB2-4972-8F00-BB37CA9FFA35}" dt="2022-10-07T06:33:49.494" v="139"/>
          <ac:spMkLst>
            <pc:docMk/>
            <pc:sldMk cId="1963932852" sldId="288"/>
            <ac:spMk id="12" creationId="{92468898-5A6E-4D55-85EC-308E785EE06C}"/>
          </ac:spMkLst>
        </pc:spChg>
        <pc:spChg chg="del">
          <ac:chgData name="Groen, Sam" userId="S::sam.groen_wur.nl#ext#@tud365.onmicrosoft.com::80f5694b-5d43-46d4-918a-b88d19cbd913" providerId="AD" clId="Web-{9E9B2199-EAB2-4972-8F00-BB37CA9FFA35}" dt="2022-10-07T06:33:49.494" v="139"/>
          <ac:spMkLst>
            <pc:docMk/>
            <pc:sldMk cId="1963932852" sldId="288"/>
            <ac:spMk id="14" creationId="{3E23A947-2D45-4208-AE2B-64948C87A3EB}"/>
          </ac:spMkLst>
        </pc:spChg>
        <pc:spChg chg="del">
          <ac:chgData name="Groen, Sam" userId="S::sam.groen_wur.nl#ext#@tud365.onmicrosoft.com::80f5694b-5d43-46d4-918a-b88d19cbd913" providerId="AD" clId="Web-{9E9B2199-EAB2-4972-8F00-BB37CA9FFA35}" dt="2022-10-07T06:33:49.494" v="139"/>
          <ac:spMkLst>
            <pc:docMk/>
            <pc:sldMk cId="1963932852" sldId="288"/>
            <ac:spMk id="16" creationId="{E5BBB0F9-6A59-4D02-A9C7-A2D6516684CE}"/>
          </ac:spMkLst>
        </pc:spChg>
        <pc:spChg chg="add">
          <ac:chgData name="Groen, Sam" userId="S::sam.groen_wur.nl#ext#@tud365.onmicrosoft.com::80f5694b-5d43-46d4-918a-b88d19cbd913" providerId="AD" clId="Web-{9E9B2199-EAB2-4972-8F00-BB37CA9FFA35}" dt="2022-10-07T06:33:49.494" v="139"/>
          <ac:spMkLst>
            <pc:docMk/>
            <pc:sldMk cId="1963932852" sldId="288"/>
            <ac:spMk id="20" creationId="{A327B050-9F80-8CDF-34F9-75EF01C2FDB8}"/>
          </ac:spMkLst>
        </pc:spChg>
        <pc:spChg chg="add">
          <ac:chgData name="Groen, Sam" userId="S::sam.groen_wur.nl#ext#@tud365.onmicrosoft.com::80f5694b-5d43-46d4-918a-b88d19cbd913" providerId="AD" clId="Web-{9E9B2199-EAB2-4972-8F00-BB37CA9FFA35}" dt="2022-10-07T06:33:49.494" v="139"/>
          <ac:spMkLst>
            <pc:docMk/>
            <pc:sldMk cId="1963932852" sldId="288"/>
            <ac:spMk id="23" creationId="{84ECDE7A-6944-466D-8FFE-149A29BA6BAE}"/>
          </ac:spMkLst>
        </pc:spChg>
        <pc:spChg chg="add">
          <ac:chgData name="Groen, Sam" userId="S::sam.groen_wur.nl#ext#@tud365.onmicrosoft.com::80f5694b-5d43-46d4-918a-b88d19cbd913" providerId="AD" clId="Web-{9E9B2199-EAB2-4972-8F00-BB37CA9FFA35}" dt="2022-10-07T06:33:49.494" v="139"/>
          <ac:spMkLst>
            <pc:docMk/>
            <pc:sldMk cId="1963932852" sldId="288"/>
            <ac:spMk id="25" creationId="{B3420082-9415-44EC-802E-C77D71D59C57}"/>
          </ac:spMkLst>
        </pc:spChg>
        <pc:spChg chg="add">
          <ac:chgData name="Groen, Sam" userId="S::sam.groen_wur.nl#ext#@tud365.onmicrosoft.com::80f5694b-5d43-46d4-918a-b88d19cbd913" providerId="AD" clId="Web-{9E9B2199-EAB2-4972-8F00-BB37CA9FFA35}" dt="2022-10-07T06:33:49.494" v="139"/>
          <ac:spMkLst>
            <pc:docMk/>
            <pc:sldMk cId="1963932852" sldId="288"/>
            <ac:spMk id="27" creationId="{55A52C45-1FCB-4636-A80F-2849B8226C01}"/>
          </ac:spMkLst>
        </pc:spChg>
        <pc:spChg chg="add">
          <ac:chgData name="Groen, Sam" userId="S::sam.groen_wur.nl#ext#@tud365.onmicrosoft.com::80f5694b-5d43-46d4-918a-b88d19cbd913" providerId="AD" clId="Web-{9E9B2199-EAB2-4972-8F00-BB37CA9FFA35}" dt="2022-10-07T06:33:49.494" v="139"/>
          <ac:spMkLst>
            <pc:docMk/>
            <pc:sldMk cId="1963932852" sldId="288"/>
            <ac:spMk id="29" creationId="{768EB4DD-3704-43AD-92B3-C4E0C6EA92CB}"/>
          </ac:spMkLst>
        </pc:spChg>
        <pc:picChg chg="add mod ord">
          <ac:chgData name="Groen, Sam" userId="S::sam.groen_wur.nl#ext#@tud365.onmicrosoft.com::80f5694b-5d43-46d4-918a-b88d19cbd913" providerId="AD" clId="Web-{9E9B2199-EAB2-4972-8F00-BB37CA9FFA35}" dt="2022-10-07T06:33:49.494" v="139"/>
          <ac:picMkLst>
            <pc:docMk/>
            <pc:sldMk cId="1963932852" sldId="288"/>
            <ac:picMk id="3" creationId="{360A8AE6-2E0B-9E2D-F687-F4E4197FF474}"/>
          </ac:picMkLst>
        </pc:picChg>
        <pc:picChg chg="del">
          <ac:chgData name="Groen, Sam" userId="S::sam.groen_wur.nl#ext#@tud365.onmicrosoft.com::80f5694b-5d43-46d4-918a-b88d19cbd913" providerId="AD" clId="Web-{9E9B2199-EAB2-4972-8F00-BB37CA9FFA35}" dt="2022-10-07T06:33:40.916" v="136"/>
          <ac:picMkLst>
            <pc:docMk/>
            <pc:sldMk cId="1963932852" sldId="288"/>
            <ac:picMk id="5" creationId="{55F001B3-662F-7133-EA57-A590270F7975}"/>
          </ac:picMkLst>
        </pc:picChg>
      </pc:sldChg>
      <pc:sldChg chg="add del replId">
        <pc:chgData name="Groen, Sam" userId="S::sam.groen_wur.nl#ext#@tud365.onmicrosoft.com::80f5694b-5d43-46d4-918a-b88d19cbd913" providerId="AD" clId="Web-{9E9B2199-EAB2-4972-8F00-BB37CA9FFA35}" dt="2022-10-07T06:29:02.284" v="107"/>
        <pc:sldMkLst>
          <pc:docMk/>
          <pc:sldMk cId="702510328" sldId="289"/>
        </pc:sldMkLst>
      </pc:sldChg>
    </pc:docChg>
  </pc:docChgLst>
  <pc:docChgLst>
    <pc:chgData name="Nosowicz, Marta" userId="S::marta.nosowicz_wur.nl#ext#@tud365.onmicrosoft.com::2597dbb5-0aa0-45a6-8db0-23aa796f4f45" providerId="AD" clId="Web-{34DFDEC0-6EBE-4454-8B28-6E5C7BAE9438}"/>
    <pc:docChg chg="addSld modSld sldOrd">
      <pc:chgData name="Nosowicz, Marta" userId="S::marta.nosowicz_wur.nl#ext#@tud365.onmicrosoft.com::2597dbb5-0aa0-45a6-8db0-23aa796f4f45" providerId="AD" clId="Web-{34DFDEC0-6EBE-4454-8B28-6E5C7BAE9438}" dt="2022-10-07T06:11:17.446" v="362" actId="20577"/>
      <pc:docMkLst>
        <pc:docMk/>
      </pc:docMkLst>
      <pc:sldChg chg="ord modCm">
        <pc:chgData name="Nosowicz, Marta" userId="S::marta.nosowicz_wur.nl#ext#@tud365.onmicrosoft.com::2597dbb5-0aa0-45a6-8db0-23aa796f4f45" providerId="AD" clId="Web-{34DFDEC0-6EBE-4454-8B28-6E5C7BAE9438}" dt="2022-10-07T06:02:07.805" v="174"/>
        <pc:sldMkLst>
          <pc:docMk/>
          <pc:sldMk cId="3225049935" sldId="269"/>
        </pc:sldMkLst>
      </pc:sldChg>
      <pc:sldChg chg="modSp modNotes">
        <pc:chgData name="Nosowicz, Marta" userId="S::marta.nosowicz_wur.nl#ext#@tud365.onmicrosoft.com::2597dbb5-0aa0-45a6-8db0-23aa796f4f45" providerId="AD" clId="Web-{34DFDEC0-6EBE-4454-8B28-6E5C7BAE9438}" dt="2022-10-07T06:11:17.446" v="362" actId="20577"/>
        <pc:sldMkLst>
          <pc:docMk/>
          <pc:sldMk cId="2170748016" sldId="279"/>
        </pc:sldMkLst>
        <pc:spChg chg="mod">
          <ac:chgData name="Nosowicz, Marta" userId="S::marta.nosowicz_wur.nl#ext#@tud365.onmicrosoft.com::2597dbb5-0aa0-45a6-8db0-23aa796f4f45" providerId="AD" clId="Web-{34DFDEC0-6EBE-4454-8B28-6E5C7BAE9438}" dt="2022-10-07T06:11:17.446" v="362" actId="20577"/>
          <ac:spMkLst>
            <pc:docMk/>
            <pc:sldMk cId="2170748016" sldId="279"/>
            <ac:spMk id="43" creationId="{0B69E3F9-44EF-4E9F-2780-3C5A8475B7FE}"/>
          </ac:spMkLst>
        </pc:spChg>
      </pc:sldChg>
      <pc:sldChg chg="modSp modCm modNotes">
        <pc:chgData name="Nosowicz, Marta" userId="S::marta.nosowicz_wur.nl#ext#@tud365.onmicrosoft.com::2597dbb5-0aa0-45a6-8db0-23aa796f4f45" providerId="AD" clId="Web-{34DFDEC0-6EBE-4454-8B28-6E5C7BAE9438}" dt="2022-10-07T06:10:24.537" v="359" actId="14100"/>
        <pc:sldMkLst>
          <pc:docMk/>
          <pc:sldMk cId="2642705802" sldId="280"/>
        </pc:sldMkLst>
        <pc:spChg chg="mod">
          <ac:chgData name="Nosowicz, Marta" userId="S::marta.nosowicz_wur.nl#ext#@tud365.onmicrosoft.com::2597dbb5-0aa0-45a6-8db0-23aa796f4f45" providerId="AD" clId="Web-{34DFDEC0-6EBE-4454-8B28-6E5C7BAE9438}" dt="2022-10-07T06:10:24.537" v="359" actId="14100"/>
          <ac:spMkLst>
            <pc:docMk/>
            <pc:sldMk cId="2642705802" sldId="280"/>
            <ac:spMk id="2" creationId="{8FE520E1-245F-DEE3-6E74-21BBBD72FAB6}"/>
          </ac:spMkLst>
        </pc:spChg>
        <pc:spChg chg="mod">
          <ac:chgData name="Nosowicz, Marta" userId="S::marta.nosowicz_wur.nl#ext#@tud365.onmicrosoft.com::2597dbb5-0aa0-45a6-8db0-23aa796f4f45" providerId="AD" clId="Web-{34DFDEC0-6EBE-4454-8B28-6E5C7BAE9438}" dt="2022-10-07T06:08:03.372" v="336" actId="20577"/>
          <ac:spMkLst>
            <pc:docMk/>
            <pc:sldMk cId="2642705802" sldId="280"/>
            <ac:spMk id="45" creationId="{19B14CB5-7EBB-4F4C-52B5-FE9DA66E8DF0}"/>
          </ac:spMkLst>
        </pc:spChg>
        <pc:picChg chg="mod">
          <ac:chgData name="Nosowicz, Marta" userId="S::marta.nosowicz_wur.nl#ext#@tud365.onmicrosoft.com::2597dbb5-0aa0-45a6-8db0-23aa796f4f45" providerId="AD" clId="Web-{34DFDEC0-6EBE-4454-8B28-6E5C7BAE9438}" dt="2022-10-07T06:06:11.413" v="303" actId="1076"/>
          <ac:picMkLst>
            <pc:docMk/>
            <pc:sldMk cId="2642705802" sldId="280"/>
            <ac:picMk id="4" creationId="{780EBFDC-9370-AC7E-0BFA-CDA6B01666E6}"/>
          </ac:picMkLst>
        </pc:picChg>
        <pc:picChg chg="mod">
          <ac:chgData name="Nosowicz, Marta" userId="S::marta.nosowicz_wur.nl#ext#@tud365.onmicrosoft.com::2597dbb5-0aa0-45a6-8db0-23aa796f4f45" providerId="AD" clId="Web-{34DFDEC0-6EBE-4454-8B28-6E5C7BAE9438}" dt="2022-10-07T06:06:05.538" v="302" actId="1076"/>
          <ac:picMkLst>
            <pc:docMk/>
            <pc:sldMk cId="2642705802" sldId="280"/>
            <ac:picMk id="7" creationId="{45D7E523-91BC-0845-976D-48E05457EAD3}"/>
          </ac:picMkLst>
        </pc:picChg>
      </pc:sldChg>
      <pc:sldChg chg="addSp delSp modSp new mod setBg modClrScheme modShow chgLayout">
        <pc:chgData name="Nosowicz, Marta" userId="S::marta.nosowicz_wur.nl#ext#@tud365.onmicrosoft.com::2597dbb5-0aa0-45a6-8db0-23aa796f4f45" providerId="AD" clId="Web-{34DFDEC0-6EBE-4454-8B28-6E5C7BAE9438}" dt="2022-10-07T06:02:21.728" v="175"/>
        <pc:sldMkLst>
          <pc:docMk/>
          <pc:sldMk cId="1963932852" sldId="288"/>
        </pc:sldMkLst>
        <pc:spChg chg="mod ord">
          <ac:chgData name="Nosowicz, Marta" userId="S::marta.nosowicz_wur.nl#ext#@tud365.onmicrosoft.com::2597dbb5-0aa0-45a6-8db0-23aa796f4f45" providerId="AD" clId="Web-{34DFDEC0-6EBE-4454-8B28-6E5C7BAE9438}" dt="2022-10-07T05:59:04.654" v="173"/>
          <ac:spMkLst>
            <pc:docMk/>
            <pc:sldMk cId="1963932852" sldId="288"/>
            <ac:spMk id="2" creationId="{D29816DF-0B24-35E8-6A30-70CE63E04C97}"/>
          </ac:spMkLst>
        </pc:spChg>
        <pc:spChg chg="add del mod ord">
          <ac:chgData name="Nosowicz, Marta" userId="S::marta.nosowicz_wur.nl#ext#@tud365.onmicrosoft.com::2597dbb5-0aa0-45a6-8db0-23aa796f4f45" providerId="AD" clId="Web-{34DFDEC0-6EBE-4454-8B28-6E5C7BAE9438}" dt="2022-10-07T05:58:56.044" v="170"/>
          <ac:spMkLst>
            <pc:docMk/>
            <pc:sldMk cId="1963932852" sldId="288"/>
            <ac:spMk id="3" creationId="{F2BE0D27-3E88-519A-1824-C80EF06C06E0}"/>
          </ac:spMkLst>
        </pc:spChg>
        <pc:spChg chg="add">
          <ac:chgData name="Nosowicz, Marta" userId="S::marta.nosowicz_wur.nl#ext#@tud365.onmicrosoft.com::2597dbb5-0aa0-45a6-8db0-23aa796f4f45" providerId="AD" clId="Web-{34DFDEC0-6EBE-4454-8B28-6E5C7BAE9438}" dt="2022-10-07T05:59:04.654" v="173"/>
          <ac:spMkLst>
            <pc:docMk/>
            <pc:sldMk cId="1963932852" sldId="288"/>
            <ac:spMk id="9" creationId="{8AA07938-2EFA-CD06-EA7E-919807E8F13D}"/>
          </ac:spMkLst>
        </pc:spChg>
        <pc:spChg chg="add">
          <ac:chgData name="Nosowicz, Marta" userId="S::marta.nosowicz_wur.nl#ext#@tud365.onmicrosoft.com::2597dbb5-0aa0-45a6-8db0-23aa796f4f45" providerId="AD" clId="Web-{34DFDEC0-6EBE-4454-8B28-6E5C7BAE9438}" dt="2022-10-07T05:59:04.654" v="173"/>
          <ac:spMkLst>
            <pc:docMk/>
            <pc:sldMk cId="1963932852" sldId="288"/>
            <ac:spMk id="12" creationId="{92468898-5A6E-4D55-85EC-308E785EE06C}"/>
          </ac:spMkLst>
        </pc:spChg>
        <pc:spChg chg="add">
          <ac:chgData name="Nosowicz, Marta" userId="S::marta.nosowicz_wur.nl#ext#@tud365.onmicrosoft.com::2597dbb5-0aa0-45a6-8db0-23aa796f4f45" providerId="AD" clId="Web-{34DFDEC0-6EBE-4454-8B28-6E5C7BAE9438}" dt="2022-10-07T05:59:04.654" v="173"/>
          <ac:spMkLst>
            <pc:docMk/>
            <pc:sldMk cId="1963932852" sldId="288"/>
            <ac:spMk id="14" creationId="{3E23A947-2D45-4208-AE2B-64948C87A3EB}"/>
          </ac:spMkLst>
        </pc:spChg>
        <pc:spChg chg="add">
          <ac:chgData name="Nosowicz, Marta" userId="S::marta.nosowicz_wur.nl#ext#@tud365.onmicrosoft.com::2597dbb5-0aa0-45a6-8db0-23aa796f4f45" providerId="AD" clId="Web-{34DFDEC0-6EBE-4454-8B28-6E5C7BAE9438}" dt="2022-10-07T05:59:04.654" v="173"/>
          <ac:spMkLst>
            <pc:docMk/>
            <pc:sldMk cId="1963932852" sldId="288"/>
            <ac:spMk id="16" creationId="{E5BBB0F9-6A59-4D02-A9C7-A2D6516684CE}"/>
          </ac:spMkLst>
        </pc:spChg>
        <pc:picChg chg="add mod">
          <ac:chgData name="Nosowicz, Marta" userId="S::marta.nosowicz_wur.nl#ext#@tud365.onmicrosoft.com::2597dbb5-0aa0-45a6-8db0-23aa796f4f45" providerId="AD" clId="Web-{34DFDEC0-6EBE-4454-8B28-6E5C7BAE9438}" dt="2022-10-07T05:59:04.654" v="173"/>
          <ac:picMkLst>
            <pc:docMk/>
            <pc:sldMk cId="1963932852" sldId="288"/>
            <ac:picMk id="5" creationId="{55F001B3-662F-7133-EA57-A590270F7975}"/>
          </ac:picMkLst>
        </pc:picChg>
      </pc:sldChg>
    </pc:docChg>
  </pc:docChgLst>
  <pc:docChgLst>
    <pc:chgData name="Nosowicz, Marta" userId="544cf49c-d8c8-463f-a580-3529eb32eda4" providerId="ADAL" clId="{DBBF4C10-4238-4817-8D79-DDE000716FF6}"/>
    <pc:docChg chg="undo redo custSel addSld delSld modSld sldOrd">
      <pc:chgData name="Nosowicz, Marta" userId="544cf49c-d8c8-463f-a580-3529eb32eda4" providerId="ADAL" clId="{DBBF4C10-4238-4817-8D79-DDE000716FF6}" dt="2022-10-07T08:45:03.795" v="5814" actId="1035"/>
      <pc:docMkLst>
        <pc:docMk/>
      </pc:docMkLst>
      <pc:sldChg chg="addSp modSp mod">
        <pc:chgData name="Nosowicz, Marta" userId="544cf49c-d8c8-463f-a580-3529eb32eda4" providerId="ADAL" clId="{DBBF4C10-4238-4817-8D79-DDE000716FF6}" dt="2022-10-07T07:49:01.374" v="5248" actId="20577"/>
        <pc:sldMkLst>
          <pc:docMk/>
          <pc:sldMk cId="109857222" sldId="256"/>
        </pc:sldMkLst>
        <pc:spChg chg="mod">
          <ac:chgData name="Nosowicz, Marta" userId="544cf49c-d8c8-463f-a580-3529eb32eda4" providerId="ADAL" clId="{DBBF4C10-4238-4817-8D79-DDE000716FF6}" dt="2022-10-06T16:53:26.858" v="2354" actId="20577"/>
          <ac:spMkLst>
            <pc:docMk/>
            <pc:sldMk cId="109857222" sldId="256"/>
            <ac:spMk id="2" creationId="{00000000-0000-0000-0000-000000000000}"/>
          </ac:spMkLst>
        </pc:spChg>
        <pc:spChg chg="add mod">
          <ac:chgData name="Nosowicz, Marta" userId="544cf49c-d8c8-463f-a580-3529eb32eda4" providerId="ADAL" clId="{DBBF4C10-4238-4817-8D79-DDE000716FF6}" dt="2022-10-07T07:49:01.374" v="5248" actId="20577"/>
          <ac:spMkLst>
            <pc:docMk/>
            <pc:sldMk cId="109857222" sldId="256"/>
            <ac:spMk id="4" creationId="{A0ACC3CA-EFAF-EFF3-A3F0-4C15B5D456B1}"/>
          </ac:spMkLst>
        </pc:spChg>
        <pc:spChg chg="add mod">
          <ac:chgData name="Nosowicz, Marta" userId="544cf49c-d8c8-463f-a580-3529eb32eda4" providerId="ADAL" clId="{DBBF4C10-4238-4817-8D79-DDE000716FF6}" dt="2022-10-06T16:55:00.859" v="2449" actId="1076"/>
          <ac:spMkLst>
            <pc:docMk/>
            <pc:sldMk cId="109857222" sldId="256"/>
            <ac:spMk id="9" creationId="{8A1D17E5-42C4-80E5-2CD0-2B8E6545432D}"/>
          </ac:spMkLst>
        </pc:spChg>
        <pc:picChg chg="mod">
          <ac:chgData name="Nosowicz, Marta" userId="544cf49c-d8c8-463f-a580-3529eb32eda4" providerId="ADAL" clId="{DBBF4C10-4238-4817-8D79-DDE000716FF6}" dt="2022-10-06T16:54:17.838" v="2408" actId="1076"/>
          <ac:picMkLst>
            <pc:docMk/>
            <pc:sldMk cId="109857222" sldId="256"/>
            <ac:picMk id="6" creationId="{7D025130-2C9C-E8B8-8BBB-CE3BBDE5D87E}"/>
          </ac:picMkLst>
        </pc:picChg>
      </pc:sldChg>
      <pc:sldChg chg="modSp">
        <pc:chgData name="Nosowicz, Marta" userId="544cf49c-d8c8-463f-a580-3529eb32eda4" providerId="ADAL" clId="{DBBF4C10-4238-4817-8D79-DDE000716FF6}" dt="2022-10-01T12:51:03.538" v="0" actId="13782"/>
        <pc:sldMkLst>
          <pc:docMk/>
          <pc:sldMk cId="2281987539" sldId="258"/>
        </pc:sldMkLst>
        <pc:graphicFrameChg chg="mod">
          <ac:chgData name="Nosowicz, Marta" userId="544cf49c-d8c8-463f-a580-3529eb32eda4" providerId="ADAL" clId="{DBBF4C10-4238-4817-8D79-DDE000716FF6}" dt="2022-10-01T12:51:03.538" v="0" actId="13782"/>
          <ac:graphicFrameMkLst>
            <pc:docMk/>
            <pc:sldMk cId="2281987539" sldId="258"/>
            <ac:graphicFrameMk id="4" creationId="{52ABD4DA-335D-4FB8-35AC-233AD08869DC}"/>
          </ac:graphicFrameMkLst>
        </pc:graphicFrameChg>
      </pc:sldChg>
      <pc:sldChg chg="new del">
        <pc:chgData name="Nosowicz, Marta" userId="544cf49c-d8c8-463f-a580-3529eb32eda4" providerId="ADAL" clId="{DBBF4C10-4238-4817-8D79-DDE000716FF6}" dt="2022-10-01T12:51:15.961" v="3" actId="47"/>
        <pc:sldMkLst>
          <pc:docMk/>
          <pc:sldMk cId="3132320786" sldId="259"/>
        </pc:sldMkLst>
      </pc:sldChg>
      <pc:sldChg chg="modSp new mod modNotesTx">
        <pc:chgData name="Nosowicz, Marta" userId="544cf49c-d8c8-463f-a580-3529eb32eda4" providerId="ADAL" clId="{DBBF4C10-4238-4817-8D79-DDE000716FF6}" dt="2022-10-06T17:29:16.475" v="2729" actId="20577"/>
        <pc:sldMkLst>
          <pc:docMk/>
          <pc:sldMk cId="2023222450" sldId="260"/>
        </pc:sldMkLst>
        <pc:spChg chg="mod">
          <ac:chgData name="Nosowicz, Marta" userId="544cf49c-d8c8-463f-a580-3529eb32eda4" providerId="ADAL" clId="{DBBF4C10-4238-4817-8D79-DDE000716FF6}" dt="2022-10-01T12:51:24.054" v="16" actId="122"/>
          <ac:spMkLst>
            <pc:docMk/>
            <pc:sldMk cId="2023222450" sldId="260"/>
            <ac:spMk id="2" creationId="{B929158A-665F-A62B-0438-BF7BC3B1E33E}"/>
          </ac:spMkLst>
        </pc:spChg>
      </pc:sldChg>
      <pc:sldChg chg="modSp add del mod">
        <pc:chgData name="Nosowicz, Marta" userId="544cf49c-d8c8-463f-a580-3529eb32eda4" providerId="ADAL" clId="{DBBF4C10-4238-4817-8D79-DDE000716FF6}" dt="2022-10-07T08:20:06.851" v="5425" actId="47"/>
        <pc:sldMkLst>
          <pc:docMk/>
          <pc:sldMk cId="2663402038" sldId="261"/>
        </pc:sldMkLst>
        <pc:spChg chg="mod">
          <ac:chgData name="Nosowicz, Marta" userId="544cf49c-d8c8-463f-a580-3529eb32eda4" providerId="ADAL" clId="{DBBF4C10-4238-4817-8D79-DDE000716FF6}" dt="2022-10-01T12:52:31.421" v="101" actId="20577"/>
          <ac:spMkLst>
            <pc:docMk/>
            <pc:sldMk cId="2663402038" sldId="261"/>
            <ac:spMk id="2" creationId="{B929158A-665F-A62B-0438-BF7BC3B1E33E}"/>
          </ac:spMkLst>
        </pc:spChg>
      </pc:sldChg>
      <pc:sldChg chg="modSp add mod ord">
        <pc:chgData name="Nosowicz, Marta" userId="544cf49c-d8c8-463f-a580-3529eb32eda4" providerId="ADAL" clId="{DBBF4C10-4238-4817-8D79-DDE000716FF6}" dt="2022-10-07T06:18:39.898" v="2854"/>
        <pc:sldMkLst>
          <pc:docMk/>
          <pc:sldMk cId="451067069" sldId="262"/>
        </pc:sldMkLst>
        <pc:spChg chg="mod">
          <ac:chgData name="Nosowicz, Marta" userId="544cf49c-d8c8-463f-a580-3529eb32eda4" providerId="ADAL" clId="{DBBF4C10-4238-4817-8D79-DDE000716FF6}" dt="2022-10-01T12:55:07.679" v="298" actId="313"/>
          <ac:spMkLst>
            <pc:docMk/>
            <pc:sldMk cId="451067069" sldId="262"/>
            <ac:spMk id="2" creationId="{B929158A-665F-A62B-0438-BF7BC3B1E33E}"/>
          </ac:spMkLst>
        </pc:spChg>
      </pc:sldChg>
      <pc:sldChg chg="modSp add mod">
        <pc:chgData name="Nosowicz, Marta" userId="544cf49c-d8c8-463f-a580-3529eb32eda4" providerId="ADAL" clId="{DBBF4C10-4238-4817-8D79-DDE000716FF6}" dt="2022-10-01T12:57:11.420" v="427" actId="20577"/>
        <pc:sldMkLst>
          <pc:docMk/>
          <pc:sldMk cId="3911927629" sldId="263"/>
        </pc:sldMkLst>
        <pc:spChg chg="mod">
          <ac:chgData name="Nosowicz, Marta" userId="544cf49c-d8c8-463f-a580-3529eb32eda4" providerId="ADAL" clId="{DBBF4C10-4238-4817-8D79-DDE000716FF6}" dt="2022-10-01T12:57:11.420" v="427" actId="20577"/>
          <ac:spMkLst>
            <pc:docMk/>
            <pc:sldMk cId="3911927629" sldId="263"/>
            <ac:spMk id="2" creationId="{B929158A-665F-A62B-0438-BF7BC3B1E33E}"/>
          </ac:spMkLst>
        </pc:spChg>
      </pc:sldChg>
      <pc:sldChg chg="modSp add mod">
        <pc:chgData name="Nosowicz, Marta" userId="544cf49c-d8c8-463f-a580-3529eb32eda4" providerId="ADAL" clId="{DBBF4C10-4238-4817-8D79-DDE000716FF6}" dt="2022-10-01T12:51:54.277" v="52" actId="20577"/>
        <pc:sldMkLst>
          <pc:docMk/>
          <pc:sldMk cId="2131032421" sldId="264"/>
        </pc:sldMkLst>
        <pc:spChg chg="mod">
          <ac:chgData name="Nosowicz, Marta" userId="544cf49c-d8c8-463f-a580-3529eb32eda4" providerId="ADAL" clId="{DBBF4C10-4238-4817-8D79-DDE000716FF6}" dt="2022-10-01T12:51:54.277" v="52" actId="20577"/>
          <ac:spMkLst>
            <pc:docMk/>
            <pc:sldMk cId="2131032421" sldId="264"/>
            <ac:spMk id="2" creationId="{B929158A-665F-A62B-0438-BF7BC3B1E33E}"/>
          </ac:spMkLst>
        </pc:spChg>
      </pc:sldChg>
      <pc:sldChg chg="modSp add mod">
        <pc:chgData name="Nosowicz, Marta" userId="544cf49c-d8c8-463f-a580-3529eb32eda4" providerId="ADAL" clId="{DBBF4C10-4238-4817-8D79-DDE000716FF6}" dt="2022-10-01T12:51:47.753" v="44" actId="20577"/>
        <pc:sldMkLst>
          <pc:docMk/>
          <pc:sldMk cId="3136538115" sldId="265"/>
        </pc:sldMkLst>
        <pc:spChg chg="mod">
          <ac:chgData name="Nosowicz, Marta" userId="544cf49c-d8c8-463f-a580-3529eb32eda4" providerId="ADAL" clId="{DBBF4C10-4238-4817-8D79-DDE000716FF6}" dt="2022-10-01T12:51:47.753" v="44" actId="20577"/>
          <ac:spMkLst>
            <pc:docMk/>
            <pc:sldMk cId="3136538115" sldId="265"/>
            <ac:spMk id="2" creationId="{B929158A-665F-A62B-0438-BF7BC3B1E33E}"/>
          </ac:spMkLst>
        </pc:spChg>
      </pc:sldChg>
      <pc:sldChg chg="addSp delSp modSp new mod modNotesTx">
        <pc:chgData name="Nosowicz, Marta" userId="544cf49c-d8c8-463f-a580-3529eb32eda4" providerId="ADAL" clId="{DBBF4C10-4238-4817-8D79-DDE000716FF6}" dt="2022-10-07T07:42:22.938" v="4566" actId="20577"/>
        <pc:sldMkLst>
          <pc:docMk/>
          <pc:sldMk cId="3417536336" sldId="266"/>
        </pc:sldMkLst>
        <pc:spChg chg="mod">
          <ac:chgData name="Nosowicz, Marta" userId="544cf49c-d8c8-463f-a580-3529eb32eda4" providerId="ADAL" clId="{DBBF4C10-4238-4817-8D79-DDE000716FF6}" dt="2022-10-06T16:50:05.417" v="2322" actId="1076"/>
          <ac:spMkLst>
            <pc:docMk/>
            <pc:sldMk cId="3417536336" sldId="266"/>
            <ac:spMk id="2" creationId="{71DD1647-26A7-9016-F037-488DC4CAE846}"/>
          </ac:spMkLst>
        </pc:spChg>
        <pc:spChg chg="add del mod">
          <ac:chgData name="Nosowicz, Marta" userId="544cf49c-d8c8-463f-a580-3529eb32eda4" providerId="ADAL" clId="{DBBF4C10-4238-4817-8D79-DDE000716FF6}" dt="2022-10-05T20:54:55.687" v="680" actId="1032"/>
          <ac:spMkLst>
            <pc:docMk/>
            <pc:sldMk cId="3417536336" sldId="266"/>
            <ac:spMk id="3" creationId="{FB84FC96-F65D-B202-49A1-A0715C0682B7}"/>
          </ac:spMkLst>
        </pc:spChg>
        <pc:spChg chg="add mod">
          <ac:chgData name="Nosowicz, Marta" userId="544cf49c-d8c8-463f-a580-3529eb32eda4" providerId="ADAL" clId="{DBBF4C10-4238-4817-8D79-DDE000716FF6}" dt="2022-10-06T16:49:37.831" v="2318"/>
          <ac:spMkLst>
            <pc:docMk/>
            <pc:sldMk cId="3417536336" sldId="266"/>
            <ac:spMk id="8" creationId="{E1C22198-7770-9B48-CFF8-EF47279ED094}"/>
          </ac:spMkLst>
        </pc:spChg>
        <pc:spChg chg="add mod">
          <ac:chgData name="Nosowicz, Marta" userId="544cf49c-d8c8-463f-a580-3529eb32eda4" providerId="ADAL" clId="{DBBF4C10-4238-4817-8D79-DDE000716FF6}" dt="2022-10-06T16:50:28.588" v="2328" actId="21"/>
          <ac:spMkLst>
            <pc:docMk/>
            <pc:sldMk cId="3417536336" sldId="266"/>
            <ac:spMk id="9" creationId="{5FA931DE-606B-6389-019B-E93B0854DAE3}"/>
          </ac:spMkLst>
        </pc:spChg>
        <pc:spChg chg="add mod">
          <ac:chgData name="Nosowicz, Marta" userId="544cf49c-d8c8-463f-a580-3529eb32eda4" providerId="ADAL" clId="{DBBF4C10-4238-4817-8D79-DDE000716FF6}" dt="2022-10-06T16:49:37.831" v="2318"/>
          <ac:spMkLst>
            <pc:docMk/>
            <pc:sldMk cId="3417536336" sldId="266"/>
            <ac:spMk id="10" creationId="{2505B079-5C49-9277-B206-5CCD11AC3AF0}"/>
          </ac:spMkLst>
        </pc:spChg>
        <pc:spChg chg="add mod">
          <ac:chgData name="Nosowicz, Marta" userId="544cf49c-d8c8-463f-a580-3529eb32eda4" providerId="ADAL" clId="{DBBF4C10-4238-4817-8D79-DDE000716FF6}" dt="2022-10-06T16:49:37.831" v="2318"/>
          <ac:spMkLst>
            <pc:docMk/>
            <pc:sldMk cId="3417536336" sldId="266"/>
            <ac:spMk id="11" creationId="{96A5678B-D45F-75EF-ED7C-7497F0113D92}"/>
          </ac:spMkLst>
        </pc:spChg>
        <pc:spChg chg="add mod">
          <ac:chgData name="Nosowicz, Marta" userId="544cf49c-d8c8-463f-a580-3529eb32eda4" providerId="ADAL" clId="{DBBF4C10-4238-4817-8D79-DDE000716FF6}" dt="2022-10-06T16:49:37.831" v="2318"/>
          <ac:spMkLst>
            <pc:docMk/>
            <pc:sldMk cId="3417536336" sldId="266"/>
            <ac:spMk id="12" creationId="{28C2B191-41AF-9227-C6C2-9C59CAFF7B26}"/>
          </ac:spMkLst>
        </pc:spChg>
        <pc:spChg chg="add mod">
          <ac:chgData name="Nosowicz, Marta" userId="544cf49c-d8c8-463f-a580-3529eb32eda4" providerId="ADAL" clId="{DBBF4C10-4238-4817-8D79-DDE000716FF6}" dt="2022-10-07T07:42:22.938" v="4566" actId="20577"/>
          <ac:spMkLst>
            <pc:docMk/>
            <pc:sldMk cId="3417536336" sldId="266"/>
            <ac:spMk id="13" creationId="{3EE8282D-A10B-C095-DEFD-1C0EB58EFEA7}"/>
          </ac:spMkLst>
        </pc:spChg>
        <pc:spChg chg="add mod">
          <ac:chgData name="Nosowicz, Marta" userId="544cf49c-d8c8-463f-a580-3529eb32eda4" providerId="ADAL" clId="{DBBF4C10-4238-4817-8D79-DDE000716FF6}" dt="2022-10-06T16:49:37.831" v="2318"/>
          <ac:spMkLst>
            <pc:docMk/>
            <pc:sldMk cId="3417536336" sldId="266"/>
            <ac:spMk id="14" creationId="{C26BB095-186A-A640-2018-40E45E7C6CA7}"/>
          </ac:spMkLst>
        </pc:spChg>
        <pc:spChg chg="add mod">
          <ac:chgData name="Nosowicz, Marta" userId="544cf49c-d8c8-463f-a580-3529eb32eda4" providerId="ADAL" clId="{DBBF4C10-4238-4817-8D79-DDE000716FF6}" dt="2022-10-06T16:49:37.831" v="2318"/>
          <ac:spMkLst>
            <pc:docMk/>
            <pc:sldMk cId="3417536336" sldId="266"/>
            <ac:spMk id="15" creationId="{13BDDF86-33CA-6B79-5C33-F248F5B4546F}"/>
          </ac:spMkLst>
        </pc:spChg>
        <pc:grpChg chg="add del mod">
          <ac:chgData name="Nosowicz, Marta" userId="544cf49c-d8c8-463f-a580-3529eb32eda4" providerId="ADAL" clId="{DBBF4C10-4238-4817-8D79-DDE000716FF6}" dt="2022-10-06T16:50:15.866" v="2324" actId="478"/>
          <ac:grpSpMkLst>
            <pc:docMk/>
            <pc:sldMk cId="3417536336" sldId="266"/>
            <ac:grpSpMk id="3" creationId="{A88EA8B8-867D-0BE4-8C42-BF5674FBFC99}"/>
          </ac:grpSpMkLst>
        </pc:grpChg>
        <pc:grpChg chg="add mod">
          <ac:chgData name="Nosowicz, Marta" userId="544cf49c-d8c8-463f-a580-3529eb32eda4" providerId="ADAL" clId="{DBBF4C10-4238-4817-8D79-DDE000716FF6}" dt="2022-10-06T16:51:34.299" v="2349" actId="14100"/>
          <ac:grpSpMkLst>
            <pc:docMk/>
            <pc:sldMk cId="3417536336" sldId="266"/>
            <ac:grpSpMk id="4" creationId="{93C7DE6A-DAF2-55EA-4BC7-6B69DF0EC4B5}"/>
          </ac:grpSpMkLst>
        </pc:grpChg>
        <pc:grpChg chg="add del mod">
          <ac:chgData name="Nosowicz, Marta" userId="544cf49c-d8c8-463f-a580-3529eb32eda4" providerId="ADAL" clId="{DBBF4C10-4238-4817-8D79-DDE000716FF6}" dt="2022-10-06T16:50:18.160" v="2325" actId="478"/>
          <ac:grpSpMkLst>
            <pc:docMk/>
            <pc:sldMk cId="3417536336" sldId="266"/>
            <ac:grpSpMk id="6" creationId="{27296192-0629-EA08-712A-33A73CBE0DE6}"/>
          </ac:grpSpMkLst>
        </pc:grpChg>
        <pc:grpChg chg="add del mod">
          <ac:chgData name="Nosowicz, Marta" userId="544cf49c-d8c8-463f-a580-3529eb32eda4" providerId="ADAL" clId="{DBBF4C10-4238-4817-8D79-DDE000716FF6}" dt="2022-10-06T16:50:30.671" v="2329" actId="478"/>
          <ac:grpSpMkLst>
            <pc:docMk/>
            <pc:sldMk cId="3417536336" sldId="266"/>
            <ac:grpSpMk id="7" creationId="{97A059B0-7DE9-D8DF-B966-BEE50DA2E9DD}"/>
          </ac:grpSpMkLst>
        </pc:grpChg>
        <pc:graphicFrameChg chg="add del mod modGraphic">
          <ac:chgData name="Nosowicz, Marta" userId="544cf49c-d8c8-463f-a580-3529eb32eda4" providerId="ADAL" clId="{DBBF4C10-4238-4817-8D79-DDE000716FF6}" dt="2022-10-05T20:54:35.348" v="679" actId="1032"/>
          <ac:graphicFrameMkLst>
            <pc:docMk/>
            <pc:sldMk cId="3417536336" sldId="266"/>
            <ac:graphicFrameMk id="4" creationId="{91761443-5845-3C41-DF2E-158AEFF33733}"/>
          </ac:graphicFrameMkLst>
        </pc:graphicFrameChg>
        <pc:graphicFrameChg chg="add mod modGraphic">
          <ac:chgData name="Nosowicz, Marta" userId="544cf49c-d8c8-463f-a580-3529eb32eda4" providerId="ADAL" clId="{DBBF4C10-4238-4817-8D79-DDE000716FF6}" dt="2022-10-07T07:41:33.339" v="4503" actId="404"/>
          <ac:graphicFrameMkLst>
            <pc:docMk/>
            <pc:sldMk cId="3417536336" sldId="266"/>
            <ac:graphicFrameMk id="5" creationId="{6A719884-6EC4-9FC3-B2EC-C49B19F89E5C}"/>
          </ac:graphicFrameMkLst>
        </pc:graphicFrameChg>
      </pc:sldChg>
      <pc:sldChg chg="addSp delSp modSp new mod modNotesTx">
        <pc:chgData name="Nosowicz, Marta" userId="544cf49c-d8c8-463f-a580-3529eb32eda4" providerId="ADAL" clId="{DBBF4C10-4238-4817-8D79-DDE000716FF6}" dt="2022-10-07T07:54:21.600" v="5263" actId="17032"/>
        <pc:sldMkLst>
          <pc:docMk/>
          <pc:sldMk cId="396531000" sldId="267"/>
        </pc:sldMkLst>
        <pc:spChg chg="mod">
          <ac:chgData name="Nosowicz, Marta" userId="544cf49c-d8c8-463f-a580-3529eb32eda4" providerId="ADAL" clId="{DBBF4C10-4238-4817-8D79-DDE000716FF6}" dt="2022-10-01T12:53:33.199" v="149" actId="20577"/>
          <ac:spMkLst>
            <pc:docMk/>
            <pc:sldMk cId="396531000" sldId="267"/>
            <ac:spMk id="2" creationId="{659A3CCB-722E-A11D-F912-B6F3AB0AE70A}"/>
          </ac:spMkLst>
        </pc:spChg>
        <pc:spChg chg="del mod">
          <ac:chgData name="Nosowicz, Marta" userId="544cf49c-d8c8-463f-a580-3529eb32eda4" providerId="ADAL" clId="{DBBF4C10-4238-4817-8D79-DDE000716FF6}" dt="2022-10-05T20:57:17.103" v="690" actId="1032"/>
          <ac:spMkLst>
            <pc:docMk/>
            <pc:sldMk cId="396531000" sldId="267"/>
            <ac:spMk id="3" creationId="{BAB2811A-42F0-FA13-BCEB-949D7806429B}"/>
          </ac:spMkLst>
        </pc:spChg>
        <pc:spChg chg="del mod">
          <ac:chgData name="Nosowicz, Marta" userId="544cf49c-d8c8-463f-a580-3529eb32eda4" providerId="ADAL" clId="{DBBF4C10-4238-4817-8D79-DDE000716FF6}" dt="2022-10-07T07:52:28.014" v="5256" actId="21"/>
          <ac:spMkLst>
            <pc:docMk/>
            <pc:sldMk cId="396531000" sldId="267"/>
            <ac:spMk id="160" creationId="{756C099B-191C-B5BB-60C6-AF2060B4A503}"/>
          </ac:spMkLst>
        </pc:spChg>
        <pc:graphicFrameChg chg="add mod modGraphic">
          <ac:chgData name="Nosowicz, Marta" userId="544cf49c-d8c8-463f-a580-3529eb32eda4" providerId="ADAL" clId="{DBBF4C10-4238-4817-8D79-DDE000716FF6}" dt="2022-10-07T07:54:21.600" v="5263" actId="17032"/>
          <ac:graphicFrameMkLst>
            <pc:docMk/>
            <pc:sldMk cId="396531000" sldId="267"/>
            <ac:graphicFrameMk id="4" creationId="{5CEC72C7-969B-937D-86A4-9F14FDC66C39}"/>
          </ac:graphicFrameMkLst>
        </pc:graphicFrameChg>
      </pc:sldChg>
      <pc:sldChg chg="modSp new mod">
        <pc:chgData name="Nosowicz, Marta" userId="544cf49c-d8c8-463f-a580-3529eb32eda4" providerId="ADAL" clId="{DBBF4C10-4238-4817-8D79-DDE000716FF6}" dt="2022-10-01T12:54:13.547" v="225" actId="27636"/>
        <pc:sldMkLst>
          <pc:docMk/>
          <pc:sldMk cId="935926482" sldId="268"/>
        </pc:sldMkLst>
        <pc:spChg chg="mod">
          <ac:chgData name="Nosowicz, Marta" userId="544cf49c-d8c8-463f-a580-3529eb32eda4" providerId="ADAL" clId="{DBBF4C10-4238-4817-8D79-DDE000716FF6}" dt="2022-10-01T12:54:13.547" v="225" actId="27636"/>
          <ac:spMkLst>
            <pc:docMk/>
            <pc:sldMk cId="935926482" sldId="268"/>
            <ac:spMk id="2" creationId="{AE87CF4C-D07A-9A37-B717-1C9E06C0E485}"/>
          </ac:spMkLst>
        </pc:spChg>
      </pc:sldChg>
      <pc:sldChg chg="addSp modSp new mod addCm delCm modCm modNotesTx">
        <pc:chgData name="Nosowicz, Marta" userId="544cf49c-d8c8-463f-a580-3529eb32eda4" providerId="ADAL" clId="{DBBF4C10-4238-4817-8D79-DDE000716FF6}" dt="2022-10-06T16:54:34.450" v="2439" actId="2056"/>
        <pc:sldMkLst>
          <pc:docMk/>
          <pc:sldMk cId="3225049935" sldId="269"/>
        </pc:sldMkLst>
        <pc:spChg chg="mod">
          <ac:chgData name="Nosowicz, Marta" userId="544cf49c-d8c8-463f-a580-3529eb32eda4" providerId="ADAL" clId="{DBBF4C10-4238-4817-8D79-DDE000716FF6}" dt="2022-10-01T12:54:31.385" v="280" actId="20577"/>
          <ac:spMkLst>
            <pc:docMk/>
            <pc:sldMk cId="3225049935" sldId="269"/>
            <ac:spMk id="2" creationId="{F3B44708-6ED8-BA08-2827-DBDF5EF89E39}"/>
          </ac:spMkLst>
        </pc:spChg>
        <pc:spChg chg="mod">
          <ac:chgData name="Nosowicz, Marta" userId="544cf49c-d8c8-463f-a580-3529eb32eda4" providerId="ADAL" clId="{DBBF4C10-4238-4817-8D79-DDE000716FF6}" dt="2022-10-06T16:45:05.161" v="2292" actId="20577"/>
          <ac:spMkLst>
            <pc:docMk/>
            <pc:sldMk cId="3225049935" sldId="269"/>
            <ac:spMk id="45" creationId="{C3764FD6-06BE-0682-BAD5-F5238572A2D9}"/>
          </ac:spMkLst>
        </pc:spChg>
        <pc:picChg chg="add mod">
          <ac:chgData name="Nosowicz, Marta" userId="544cf49c-d8c8-463f-a580-3529eb32eda4" providerId="ADAL" clId="{DBBF4C10-4238-4817-8D79-DDE000716FF6}" dt="2022-10-06T16:45:47.487" v="2294" actId="1076"/>
          <ac:picMkLst>
            <pc:docMk/>
            <pc:sldMk cId="3225049935" sldId="269"/>
            <ac:picMk id="4" creationId="{2957085B-DB8B-BC7B-218C-1CC7CAF6C55A}"/>
          </ac:picMkLst>
        </pc:picChg>
        <pc:picChg chg="mod">
          <ac:chgData name="Nosowicz, Marta" userId="544cf49c-d8c8-463f-a580-3529eb32eda4" providerId="ADAL" clId="{DBBF4C10-4238-4817-8D79-DDE000716FF6}" dt="2022-10-06T15:57:04.267" v="1821" actId="1076"/>
          <ac:picMkLst>
            <pc:docMk/>
            <pc:sldMk cId="3225049935" sldId="269"/>
            <ac:picMk id="17" creationId="{9906EB7D-CEF5-EECD-A609-74BB9CEB3248}"/>
          </ac:picMkLst>
        </pc:picChg>
      </pc:sldChg>
      <pc:sldChg chg="addSp delSp modSp new mod ord modClrScheme chgLayout modNotesTx">
        <pc:chgData name="Nosowicz, Marta" userId="544cf49c-d8c8-463f-a580-3529eb32eda4" providerId="ADAL" clId="{DBBF4C10-4238-4817-8D79-DDE000716FF6}" dt="2022-10-07T08:45:03.795" v="5814" actId="1035"/>
        <pc:sldMkLst>
          <pc:docMk/>
          <pc:sldMk cId="1133864273" sldId="270"/>
        </pc:sldMkLst>
        <pc:spChg chg="mod ord">
          <ac:chgData name="Nosowicz, Marta" userId="544cf49c-d8c8-463f-a580-3529eb32eda4" providerId="ADAL" clId="{DBBF4C10-4238-4817-8D79-DDE000716FF6}" dt="2022-10-07T06:19:28.042" v="2971" actId="5793"/>
          <ac:spMkLst>
            <pc:docMk/>
            <pc:sldMk cId="1133864273" sldId="270"/>
            <ac:spMk id="2" creationId="{EF1D16D1-3185-F4B7-C3F5-0533A2144109}"/>
          </ac:spMkLst>
        </pc:spChg>
        <pc:spChg chg="add mod ord">
          <ac:chgData name="Nosowicz, Marta" userId="544cf49c-d8c8-463f-a580-3529eb32eda4" providerId="ADAL" clId="{DBBF4C10-4238-4817-8D79-DDE000716FF6}" dt="2022-10-07T06:40:03.889" v="4261" actId="20577"/>
          <ac:spMkLst>
            <pc:docMk/>
            <pc:sldMk cId="1133864273" sldId="270"/>
            <ac:spMk id="3" creationId="{3FB3956A-AF68-6D14-6A68-12DD05BA86C7}"/>
          </ac:spMkLst>
        </pc:spChg>
        <pc:spChg chg="del">
          <ac:chgData name="Nosowicz, Marta" userId="544cf49c-d8c8-463f-a580-3529eb32eda4" providerId="ADAL" clId="{DBBF4C10-4238-4817-8D79-DDE000716FF6}" dt="2022-10-05T20:59:09.656" v="749" actId="1032"/>
          <ac:spMkLst>
            <pc:docMk/>
            <pc:sldMk cId="1133864273" sldId="270"/>
            <ac:spMk id="3" creationId="{ECFDBF6B-98BF-D5FC-6724-1ECF9ADA7295}"/>
          </ac:spMkLst>
        </pc:spChg>
        <pc:graphicFrameChg chg="add mod ord modGraphic">
          <ac:chgData name="Nosowicz, Marta" userId="544cf49c-d8c8-463f-a580-3529eb32eda4" providerId="ADAL" clId="{DBBF4C10-4238-4817-8D79-DDE000716FF6}" dt="2022-10-07T08:45:03.795" v="5814" actId="1035"/>
          <ac:graphicFrameMkLst>
            <pc:docMk/>
            <pc:sldMk cId="1133864273" sldId="270"/>
            <ac:graphicFrameMk id="6" creationId="{5791D3BC-4A94-4521-517F-DDD824A89067}"/>
          </ac:graphicFrameMkLst>
        </pc:graphicFrameChg>
      </pc:sldChg>
      <pc:sldChg chg="modSp new mod">
        <pc:chgData name="Nosowicz, Marta" userId="544cf49c-d8c8-463f-a580-3529eb32eda4" providerId="ADAL" clId="{DBBF4C10-4238-4817-8D79-DDE000716FF6}" dt="2022-10-07T06:16:38.175" v="2732" actId="20577"/>
        <pc:sldMkLst>
          <pc:docMk/>
          <pc:sldMk cId="1996066804" sldId="271"/>
        </pc:sldMkLst>
        <pc:spChg chg="mod">
          <ac:chgData name="Nosowicz, Marta" userId="544cf49c-d8c8-463f-a580-3529eb32eda4" providerId="ADAL" clId="{DBBF4C10-4238-4817-8D79-DDE000716FF6}" dt="2022-10-01T12:55:41.957" v="336" actId="20577"/>
          <ac:spMkLst>
            <pc:docMk/>
            <pc:sldMk cId="1996066804" sldId="271"/>
            <ac:spMk id="2" creationId="{7F0DC80A-575B-BB2A-1FE2-A0E6C8462819}"/>
          </ac:spMkLst>
        </pc:spChg>
        <pc:spChg chg="mod">
          <ac:chgData name="Nosowicz, Marta" userId="544cf49c-d8c8-463f-a580-3529eb32eda4" providerId="ADAL" clId="{DBBF4C10-4238-4817-8D79-DDE000716FF6}" dt="2022-10-07T06:16:38.175" v="2732" actId="20577"/>
          <ac:spMkLst>
            <pc:docMk/>
            <pc:sldMk cId="1996066804" sldId="271"/>
            <ac:spMk id="3" creationId="{28FB55E9-4FD8-2A18-9F68-7B9A2493720D}"/>
          </ac:spMkLst>
        </pc:spChg>
      </pc:sldChg>
      <pc:sldChg chg="modSp new mod">
        <pc:chgData name="Nosowicz, Marta" userId="544cf49c-d8c8-463f-a580-3529eb32eda4" providerId="ADAL" clId="{DBBF4C10-4238-4817-8D79-DDE000716FF6}" dt="2022-10-07T08:32:31.727" v="5808" actId="20577"/>
        <pc:sldMkLst>
          <pc:docMk/>
          <pc:sldMk cId="2575266680" sldId="272"/>
        </pc:sldMkLst>
        <pc:spChg chg="mod">
          <ac:chgData name="Nosowicz, Marta" userId="544cf49c-d8c8-463f-a580-3529eb32eda4" providerId="ADAL" clId="{DBBF4C10-4238-4817-8D79-DDE000716FF6}" dt="2022-10-07T08:22:28.068" v="5448" actId="14100"/>
          <ac:spMkLst>
            <pc:docMk/>
            <pc:sldMk cId="2575266680" sldId="272"/>
            <ac:spMk id="2" creationId="{D8D8DBC7-EEEF-2E86-42EE-039E67983358}"/>
          </ac:spMkLst>
        </pc:spChg>
        <pc:spChg chg="mod">
          <ac:chgData name="Nosowicz, Marta" userId="544cf49c-d8c8-463f-a580-3529eb32eda4" providerId="ADAL" clId="{DBBF4C10-4238-4817-8D79-DDE000716FF6}" dt="2022-10-07T08:32:31.727" v="5808" actId="20577"/>
          <ac:spMkLst>
            <pc:docMk/>
            <pc:sldMk cId="2575266680" sldId="272"/>
            <ac:spMk id="3" creationId="{59D9624D-D1A2-B2BD-080C-D0A8D46EE8B3}"/>
          </ac:spMkLst>
        </pc:spChg>
      </pc:sldChg>
      <pc:sldChg chg="new del">
        <pc:chgData name="Nosowicz, Marta" userId="544cf49c-d8c8-463f-a580-3529eb32eda4" providerId="ADAL" clId="{DBBF4C10-4238-4817-8D79-DDE000716FF6}" dt="2022-10-01T12:56:03.268" v="338" actId="680"/>
        <pc:sldMkLst>
          <pc:docMk/>
          <pc:sldMk cId="2982573315" sldId="272"/>
        </pc:sldMkLst>
      </pc:sldChg>
      <pc:sldChg chg="addSp delSp modSp new mod">
        <pc:chgData name="Nosowicz, Marta" userId="544cf49c-d8c8-463f-a580-3529eb32eda4" providerId="ADAL" clId="{DBBF4C10-4238-4817-8D79-DDE000716FF6}" dt="2022-10-07T08:28:27.140" v="5794" actId="5793"/>
        <pc:sldMkLst>
          <pc:docMk/>
          <pc:sldMk cId="1313882945" sldId="273"/>
        </pc:sldMkLst>
        <pc:spChg chg="mod">
          <ac:chgData name="Nosowicz, Marta" userId="544cf49c-d8c8-463f-a580-3529eb32eda4" providerId="ADAL" clId="{DBBF4C10-4238-4817-8D79-DDE000716FF6}" dt="2022-10-01T12:56:55.799" v="426" actId="20577"/>
          <ac:spMkLst>
            <pc:docMk/>
            <pc:sldMk cId="1313882945" sldId="273"/>
            <ac:spMk id="2" creationId="{08A30E8B-F0D0-7714-3944-CCEDE44B56C5}"/>
          </ac:spMkLst>
        </pc:spChg>
        <pc:spChg chg="mod">
          <ac:chgData name="Nosowicz, Marta" userId="544cf49c-d8c8-463f-a580-3529eb32eda4" providerId="ADAL" clId="{DBBF4C10-4238-4817-8D79-DDE000716FF6}" dt="2022-10-07T08:28:27.140" v="5794" actId="5793"/>
          <ac:spMkLst>
            <pc:docMk/>
            <pc:sldMk cId="1313882945" sldId="273"/>
            <ac:spMk id="3" creationId="{802FF525-FD8D-8BE8-4C81-32B07C07DF30}"/>
          </ac:spMkLst>
        </pc:spChg>
        <pc:spChg chg="add del mod ord">
          <ac:chgData name="Nosowicz, Marta" userId="544cf49c-d8c8-463f-a580-3529eb32eda4" providerId="ADAL" clId="{DBBF4C10-4238-4817-8D79-DDE000716FF6}" dt="2022-10-07T08:27:53.903" v="5787" actId="478"/>
          <ac:spMkLst>
            <pc:docMk/>
            <pc:sldMk cId="1313882945" sldId="273"/>
            <ac:spMk id="6" creationId="{806714A9-2EA8-0DF0-C53B-2D70D92BD005}"/>
          </ac:spMkLst>
        </pc:spChg>
        <pc:graphicFrameChg chg="add mod modGraphic">
          <ac:chgData name="Nosowicz, Marta" userId="544cf49c-d8c8-463f-a580-3529eb32eda4" providerId="ADAL" clId="{DBBF4C10-4238-4817-8D79-DDE000716FF6}" dt="2022-10-07T08:28:23.450" v="5793" actId="1076"/>
          <ac:graphicFrameMkLst>
            <pc:docMk/>
            <pc:sldMk cId="1313882945" sldId="273"/>
            <ac:graphicFrameMk id="4" creationId="{2146F3D9-07A4-D066-67C3-4A8B2CBC9573}"/>
          </ac:graphicFrameMkLst>
        </pc:graphicFrameChg>
        <pc:graphicFrameChg chg="add del mod modGraphic">
          <ac:chgData name="Nosowicz, Marta" userId="544cf49c-d8c8-463f-a580-3529eb32eda4" providerId="ADAL" clId="{DBBF4C10-4238-4817-8D79-DDE000716FF6}" dt="2022-10-06T17:09:16.690" v="2678" actId="478"/>
          <ac:graphicFrameMkLst>
            <pc:docMk/>
            <pc:sldMk cId="1313882945" sldId="273"/>
            <ac:graphicFrameMk id="4" creationId="{80A025A6-CCDE-86AB-DB15-03A615EE1F93}"/>
          </ac:graphicFrameMkLst>
        </pc:graphicFrameChg>
        <pc:graphicFrameChg chg="add mod">
          <ac:chgData name="Nosowicz, Marta" userId="544cf49c-d8c8-463f-a580-3529eb32eda4" providerId="ADAL" clId="{DBBF4C10-4238-4817-8D79-DDE000716FF6}" dt="2022-10-07T08:28:14.637" v="5792" actId="1076"/>
          <ac:graphicFrameMkLst>
            <pc:docMk/>
            <pc:sldMk cId="1313882945" sldId="273"/>
            <ac:graphicFrameMk id="5" creationId="{D94FB711-22B5-15EB-3804-09720594BCFD}"/>
          </ac:graphicFrameMkLst>
        </pc:graphicFrameChg>
        <pc:picChg chg="add del mod ord">
          <ac:chgData name="Nosowicz, Marta" userId="544cf49c-d8c8-463f-a580-3529eb32eda4" providerId="ADAL" clId="{DBBF4C10-4238-4817-8D79-DDE000716FF6}" dt="2022-10-07T08:27:53.903" v="5787" actId="478"/>
          <ac:picMkLst>
            <pc:docMk/>
            <pc:sldMk cId="1313882945" sldId="273"/>
            <ac:picMk id="8" creationId="{CB9B8C01-D1AD-F1BF-041F-90F2A0F55A94}"/>
          </ac:picMkLst>
        </pc:picChg>
      </pc:sldChg>
      <pc:sldChg chg="addSp modSp mod">
        <pc:chgData name="Nosowicz, Marta" userId="544cf49c-d8c8-463f-a580-3529eb32eda4" providerId="ADAL" clId="{DBBF4C10-4238-4817-8D79-DDE000716FF6}" dt="2022-10-04T18:17:38.051" v="461" actId="20577"/>
        <pc:sldMkLst>
          <pc:docMk/>
          <pc:sldMk cId="3653635651" sldId="274"/>
        </pc:sldMkLst>
        <pc:spChg chg="add mod">
          <ac:chgData name="Nosowicz, Marta" userId="544cf49c-d8c8-463f-a580-3529eb32eda4" providerId="ADAL" clId="{DBBF4C10-4238-4817-8D79-DDE000716FF6}" dt="2022-10-04T18:17:38.051" v="461" actId="20577"/>
          <ac:spMkLst>
            <pc:docMk/>
            <pc:sldMk cId="3653635651" sldId="274"/>
            <ac:spMk id="3" creationId="{BD84A91A-9BCA-614F-2E8B-C21422659969}"/>
          </ac:spMkLst>
        </pc:spChg>
      </pc:sldChg>
      <pc:sldChg chg="addSp modSp mod">
        <pc:chgData name="Nosowicz, Marta" userId="544cf49c-d8c8-463f-a580-3529eb32eda4" providerId="ADAL" clId="{DBBF4C10-4238-4817-8D79-DDE000716FF6}" dt="2022-10-04T18:17:53.663" v="477" actId="20577"/>
        <pc:sldMkLst>
          <pc:docMk/>
          <pc:sldMk cId="2396079943" sldId="275"/>
        </pc:sldMkLst>
        <pc:spChg chg="add mod">
          <ac:chgData name="Nosowicz, Marta" userId="544cf49c-d8c8-463f-a580-3529eb32eda4" providerId="ADAL" clId="{DBBF4C10-4238-4817-8D79-DDE000716FF6}" dt="2022-10-04T18:17:53.663" v="477" actId="20577"/>
          <ac:spMkLst>
            <pc:docMk/>
            <pc:sldMk cId="2396079943" sldId="275"/>
            <ac:spMk id="3" creationId="{EF3F89F2-ED9C-AE6F-7C47-F09D97C3FE2A}"/>
          </ac:spMkLst>
        </pc:spChg>
      </pc:sldChg>
      <pc:sldChg chg="addCm">
        <pc:chgData name="Nosowicz, Marta" userId="544cf49c-d8c8-463f-a580-3529eb32eda4" providerId="ADAL" clId="{DBBF4C10-4238-4817-8D79-DDE000716FF6}" dt="2022-10-07T06:16:21.288" v="2730"/>
        <pc:sldMkLst>
          <pc:docMk/>
          <pc:sldMk cId="440962903" sldId="276"/>
        </pc:sldMkLst>
      </pc:sldChg>
      <pc:sldChg chg="modNotesTx">
        <pc:chgData name="Nosowicz, Marta" userId="544cf49c-d8c8-463f-a580-3529eb32eda4" providerId="ADAL" clId="{DBBF4C10-4238-4817-8D79-DDE000716FF6}" dt="2022-10-07T06:17:54.895" v="2852" actId="5793"/>
        <pc:sldMkLst>
          <pc:docMk/>
          <pc:sldMk cId="2491796216" sldId="277"/>
        </pc:sldMkLst>
      </pc:sldChg>
      <pc:sldChg chg="modNotesTx">
        <pc:chgData name="Nosowicz, Marta" userId="544cf49c-d8c8-463f-a580-3529eb32eda4" providerId="ADAL" clId="{DBBF4C10-4238-4817-8D79-DDE000716FF6}" dt="2022-10-07T07:24:07.825" v="4268" actId="20577"/>
        <pc:sldMkLst>
          <pc:docMk/>
          <pc:sldMk cId="2170748016" sldId="279"/>
        </pc:sldMkLst>
      </pc:sldChg>
      <pc:sldChg chg="addCm modNotesTx">
        <pc:chgData name="Nosowicz, Marta" userId="544cf49c-d8c8-463f-a580-3529eb32eda4" providerId="ADAL" clId="{DBBF4C10-4238-4817-8D79-DDE000716FF6}" dt="2022-10-07T07:20:19.114" v="4263" actId="20577"/>
        <pc:sldMkLst>
          <pc:docMk/>
          <pc:sldMk cId="2642705802" sldId="280"/>
        </pc:sldMkLst>
      </pc:sldChg>
      <pc:sldChg chg="modNotesTx">
        <pc:chgData name="Nosowicz, Marta" userId="544cf49c-d8c8-463f-a580-3529eb32eda4" providerId="ADAL" clId="{DBBF4C10-4238-4817-8D79-DDE000716FF6}" dt="2022-10-06T16:42:17.061" v="2279" actId="5793"/>
        <pc:sldMkLst>
          <pc:docMk/>
          <pc:sldMk cId="2377778001" sldId="281"/>
        </pc:sldMkLst>
      </pc:sldChg>
      <pc:sldChg chg="addCm">
        <pc:chgData name="Nosowicz, Marta" userId="544cf49c-d8c8-463f-a580-3529eb32eda4" providerId="ADAL" clId="{DBBF4C10-4238-4817-8D79-DDE000716FF6}" dt="2022-10-06T12:41:02.018" v="1186"/>
        <pc:sldMkLst>
          <pc:docMk/>
          <pc:sldMk cId="4094954844" sldId="282"/>
        </pc:sldMkLst>
      </pc:sldChg>
      <pc:sldChg chg="modSp mod ord modNotesTx">
        <pc:chgData name="Nosowicz, Marta" userId="544cf49c-d8c8-463f-a580-3529eb32eda4" providerId="ADAL" clId="{DBBF4C10-4238-4817-8D79-DDE000716FF6}" dt="2022-10-07T08:13:39.136" v="5286" actId="20577"/>
        <pc:sldMkLst>
          <pc:docMk/>
          <pc:sldMk cId="1529871961" sldId="285"/>
        </pc:sldMkLst>
        <pc:spChg chg="mod">
          <ac:chgData name="Nosowicz, Marta" userId="544cf49c-d8c8-463f-a580-3529eb32eda4" providerId="ADAL" clId="{DBBF4C10-4238-4817-8D79-DDE000716FF6}" dt="2022-10-07T08:13:39.136" v="5286" actId="20577"/>
          <ac:spMkLst>
            <pc:docMk/>
            <pc:sldMk cId="1529871961" sldId="285"/>
            <ac:spMk id="2" creationId="{B11676C4-6E0E-2D4C-6004-C694950A7AFB}"/>
          </ac:spMkLst>
        </pc:spChg>
        <pc:picChg chg="mod">
          <ac:chgData name="Nosowicz, Marta" userId="544cf49c-d8c8-463f-a580-3529eb32eda4" providerId="ADAL" clId="{DBBF4C10-4238-4817-8D79-DDE000716FF6}" dt="2022-10-07T06:38:57.937" v="4247" actId="1076"/>
          <ac:picMkLst>
            <pc:docMk/>
            <pc:sldMk cId="1529871961" sldId="285"/>
            <ac:picMk id="6" creationId="{7305859E-836B-35C1-CCC6-2D28E5D1F2E3}"/>
          </ac:picMkLst>
        </pc:picChg>
        <pc:picChg chg="mod">
          <ac:chgData name="Nosowicz, Marta" userId="544cf49c-d8c8-463f-a580-3529eb32eda4" providerId="ADAL" clId="{DBBF4C10-4238-4817-8D79-DDE000716FF6}" dt="2022-10-07T06:39:05.485" v="4248" actId="1076"/>
          <ac:picMkLst>
            <pc:docMk/>
            <pc:sldMk cId="1529871961" sldId="285"/>
            <ac:picMk id="9" creationId="{B91201BA-84F1-C655-DA05-DA7983B9DE44}"/>
          </ac:picMkLst>
        </pc:picChg>
      </pc:sldChg>
      <pc:sldChg chg="modSp new del mod">
        <pc:chgData name="Nosowicz, Marta" userId="544cf49c-d8c8-463f-a580-3529eb32eda4" providerId="ADAL" clId="{DBBF4C10-4238-4817-8D79-DDE000716FF6}" dt="2022-10-07T06:40:46.514" v="4262" actId="47"/>
        <pc:sldMkLst>
          <pc:docMk/>
          <pc:sldMk cId="3685671873" sldId="286"/>
        </pc:sldMkLst>
        <pc:spChg chg="mod">
          <ac:chgData name="Nosowicz, Marta" userId="544cf49c-d8c8-463f-a580-3529eb32eda4" providerId="ADAL" clId="{DBBF4C10-4238-4817-8D79-DDE000716FF6}" dt="2022-10-06T16:55:32.079" v="2467" actId="20577"/>
          <ac:spMkLst>
            <pc:docMk/>
            <pc:sldMk cId="3685671873" sldId="286"/>
            <ac:spMk id="2" creationId="{D36414DD-6CE0-22CB-FD19-0C8DCE8E0913}"/>
          </ac:spMkLst>
        </pc:spChg>
      </pc:sldChg>
      <pc:sldChg chg="new del">
        <pc:chgData name="Nosowicz, Marta" userId="544cf49c-d8c8-463f-a580-3529eb32eda4" providerId="ADAL" clId="{DBBF4C10-4238-4817-8D79-DDE000716FF6}" dt="2022-10-06T17:03:34.767" v="2604" actId="47"/>
        <pc:sldMkLst>
          <pc:docMk/>
          <pc:sldMk cId="381788751" sldId="287"/>
        </pc:sldMkLst>
      </pc:sldChg>
      <pc:sldChg chg="del">
        <pc:chgData name="Nosowicz, Marta" userId="544cf49c-d8c8-463f-a580-3529eb32eda4" providerId="ADAL" clId="{DBBF4C10-4238-4817-8D79-DDE000716FF6}" dt="2022-10-07T07:54:32.353" v="5264" actId="47"/>
        <pc:sldMkLst>
          <pc:docMk/>
          <pc:sldMk cId="1963932852" sldId="288"/>
        </pc:sldMkLst>
      </pc:sldChg>
      <pc:sldChg chg="modSp new mod modNotesTx">
        <pc:chgData name="Nosowicz, Marta" userId="544cf49c-d8c8-463f-a580-3529eb32eda4" providerId="ADAL" clId="{DBBF4C10-4238-4817-8D79-DDE000716FF6}" dt="2022-10-07T08:16:29.676" v="5422" actId="27636"/>
        <pc:sldMkLst>
          <pc:docMk/>
          <pc:sldMk cId="3996720332" sldId="289"/>
        </pc:sldMkLst>
        <pc:spChg chg="mod">
          <ac:chgData name="Nosowicz, Marta" userId="544cf49c-d8c8-463f-a580-3529eb32eda4" providerId="ADAL" clId="{DBBF4C10-4238-4817-8D79-DDE000716FF6}" dt="2022-10-07T07:24:54.442" v="4281" actId="20577"/>
          <ac:spMkLst>
            <pc:docMk/>
            <pc:sldMk cId="3996720332" sldId="289"/>
            <ac:spMk id="2" creationId="{42648597-D673-4A78-E699-F5DD40E4BC14}"/>
          </ac:spMkLst>
        </pc:spChg>
        <pc:spChg chg="mod">
          <ac:chgData name="Nosowicz, Marta" userId="544cf49c-d8c8-463f-a580-3529eb32eda4" providerId="ADAL" clId="{DBBF4C10-4238-4817-8D79-DDE000716FF6}" dt="2022-10-07T08:16:29.676" v="5422" actId="27636"/>
          <ac:spMkLst>
            <pc:docMk/>
            <pc:sldMk cId="3996720332" sldId="289"/>
            <ac:spMk id="3" creationId="{09CBDDB3-FE2D-74EB-36C6-2C5B4985A0CC}"/>
          </ac:spMkLst>
        </pc:spChg>
      </pc:sldChg>
    </pc:docChg>
  </pc:docChgLst>
  <pc:docChgLst>
    <pc:chgData name="Groen, Sam" userId="S::sam.groen_wur.nl#ext#@tud365.onmicrosoft.com::80f5694b-5d43-46d4-918a-b88d19cbd913" providerId="AD" clId="Web-{2793C9AB-8A45-41CD-BE9E-7EFA8A86F157}"/>
    <pc:docChg chg="modSld">
      <pc:chgData name="Groen, Sam" userId="S::sam.groen_wur.nl#ext#@tud365.onmicrosoft.com::80f5694b-5d43-46d4-918a-b88d19cbd913" providerId="AD" clId="Web-{2793C9AB-8A45-41CD-BE9E-7EFA8A86F157}" dt="2022-10-06T13:19:58.431" v="644" actId="20577"/>
      <pc:docMkLst>
        <pc:docMk/>
      </pc:docMkLst>
      <pc:sldChg chg="modSp">
        <pc:chgData name="Groen, Sam" userId="S::sam.groen_wur.nl#ext#@tud365.onmicrosoft.com::80f5694b-5d43-46d4-918a-b88d19cbd913" providerId="AD" clId="Web-{2793C9AB-8A45-41CD-BE9E-7EFA8A86F157}" dt="2022-10-06T13:19:58.431" v="644" actId="20577"/>
        <pc:sldMkLst>
          <pc:docMk/>
          <pc:sldMk cId="1996066804" sldId="271"/>
        </pc:sldMkLst>
        <pc:spChg chg="mod">
          <ac:chgData name="Groen, Sam" userId="S::sam.groen_wur.nl#ext#@tud365.onmicrosoft.com::80f5694b-5d43-46d4-918a-b88d19cbd913" providerId="AD" clId="Web-{2793C9AB-8A45-41CD-BE9E-7EFA8A86F157}" dt="2022-10-06T13:19:58.431" v="644" actId="20577"/>
          <ac:spMkLst>
            <pc:docMk/>
            <pc:sldMk cId="1996066804" sldId="271"/>
            <ac:spMk id="3" creationId="{28FB55E9-4FD8-2A18-9F68-7B9A2493720D}"/>
          </ac:spMkLst>
        </pc:spChg>
      </pc:sldChg>
      <pc:sldChg chg="modSp">
        <pc:chgData name="Groen, Sam" userId="S::sam.groen_wur.nl#ext#@tud365.onmicrosoft.com::80f5694b-5d43-46d4-918a-b88d19cbd913" providerId="AD" clId="Web-{2793C9AB-8A45-41CD-BE9E-7EFA8A86F157}" dt="2022-10-06T13:13:39.420" v="247" actId="20577"/>
        <pc:sldMkLst>
          <pc:docMk/>
          <pc:sldMk cId="2170748016" sldId="279"/>
        </pc:sldMkLst>
        <pc:spChg chg="mod">
          <ac:chgData name="Groen, Sam" userId="S::sam.groen_wur.nl#ext#@tud365.onmicrosoft.com::80f5694b-5d43-46d4-918a-b88d19cbd913" providerId="AD" clId="Web-{2793C9AB-8A45-41CD-BE9E-7EFA8A86F157}" dt="2022-10-06T13:13:39.420" v="247" actId="20577"/>
          <ac:spMkLst>
            <pc:docMk/>
            <pc:sldMk cId="2170748016" sldId="279"/>
            <ac:spMk id="43" creationId="{0B69E3F9-44EF-4E9F-2780-3C5A8475B7FE}"/>
          </ac:spMkLst>
        </pc:spChg>
      </pc:sldChg>
      <pc:sldChg chg="modSp">
        <pc:chgData name="Groen, Sam" userId="S::sam.groen_wur.nl#ext#@tud365.onmicrosoft.com::80f5694b-5d43-46d4-918a-b88d19cbd913" providerId="AD" clId="Web-{2793C9AB-8A45-41CD-BE9E-7EFA8A86F157}" dt="2022-10-06T13:12:16.074" v="140" actId="20577"/>
        <pc:sldMkLst>
          <pc:docMk/>
          <pc:sldMk cId="2642705802" sldId="280"/>
        </pc:sldMkLst>
        <pc:spChg chg="mod">
          <ac:chgData name="Groen, Sam" userId="S::sam.groen_wur.nl#ext#@tud365.onmicrosoft.com::80f5694b-5d43-46d4-918a-b88d19cbd913" providerId="AD" clId="Web-{2793C9AB-8A45-41CD-BE9E-7EFA8A86F157}" dt="2022-10-06T13:12:16.074" v="140" actId="20577"/>
          <ac:spMkLst>
            <pc:docMk/>
            <pc:sldMk cId="2642705802" sldId="280"/>
            <ac:spMk id="45" creationId="{19B14CB5-7EBB-4F4C-52B5-FE9DA66E8DF0}"/>
          </ac:spMkLst>
        </pc:spChg>
      </pc:sldChg>
      <pc:sldChg chg="modSp">
        <pc:chgData name="Groen, Sam" userId="S::sam.groen_wur.nl#ext#@tud365.onmicrosoft.com::80f5694b-5d43-46d4-918a-b88d19cbd913" providerId="AD" clId="Web-{2793C9AB-8A45-41CD-BE9E-7EFA8A86F157}" dt="2022-10-06T13:18:30.725" v="507" actId="20577"/>
        <pc:sldMkLst>
          <pc:docMk/>
          <pc:sldMk cId="4094954844" sldId="282"/>
        </pc:sldMkLst>
        <pc:spChg chg="mod">
          <ac:chgData name="Groen, Sam" userId="S::sam.groen_wur.nl#ext#@tud365.onmicrosoft.com::80f5694b-5d43-46d4-918a-b88d19cbd913" providerId="AD" clId="Web-{2793C9AB-8A45-41CD-BE9E-7EFA8A86F157}" dt="2022-10-06T13:18:30.725" v="507" actId="20577"/>
          <ac:spMkLst>
            <pc:docMk/>
            <pc:sldMk cId="4094954844" sldId="282"/>
            <ac:spMk id="11" creationId="{6FC42C55-31DC-0FC4-74B3-9AA97B5D024D}"/>
          </ac:spMkLst>
        </pc:spChg>
      </pc:sldChg>
      <pc:sldChg chg="modSp">
        <pc:chgData name="Groen, Sam" userId="S::sam.groen_wur.nl#ext#@tud365.onmicrosoft.com::80f5694b-5d43-46d4-918a-b88d19cbd913" providerId="AD" clId="Web-{2793C9AB-8A45-41CD-BE9E-7EFA8A86F157}" dt="2022-10-06T13:18:23.115" v="492" actId="20577"/>
        <pc:sldMkLst>
          <pc:docMk/>
          <pc:sldMk cId="1947859606" sldId="283"/>
        </pc:sldMkLst>
        <pc:spChg chg="mod">
          <ac:chgData name="Groen, Sam" userId="S::sam.groen_wur.nl#ext#@tud365.onmicrosoft.com::80f5694b-5d43-46d4-918a-b88d19cbd913" providerId="AD" clId="Web-{2793C9AB-8A45-41CD-BE9E-7EFA8A86F157}" dt="2022-10-06T13:18:23.115" v="492" actId="20577"/>
          <ac:spMkLst>
            <pc:docMk/>
            <pc:sldMk cId="1947859606" sldId="283"/>
            <ac:spMk id="24" creationId="{7ACBE548-51C9-C1BD-A1F1-18567C698F8A}"/>
          </ac:spMkLst>
        </pc:spChg>
      </pc:sldChg>
    </pc:docChg>
  </pc:docChgLst>
  <pc:docChgLst>
    <pc:chgData name="Nosowicz, Marta" userId="S::marta.nosowicz_wur.nl#ext#@tud365.onmicrosoft.com::2597dbb5-0aa0-45a6-8db0-23aa796f4f45" providerId="AD" clId="Web-{98F8532D-AC69-4855-81E9-06C3CAA342AB}"/>
    <pc:docChg chg="modSld">
      <pc:chgData name="Nosowicz, Marta" userId="S::marta.nosowicz_wur.nl#ext#@tud365.onmicrosoft.com::2597dbb5-0aa0-45a6-8db0-23aa796f4f45" providerId="AD" clId="Web-{98F8532D-AC69-4855-81E9-06C3CAA342AB}" dt="2022-10-06T14:55:51.378" v="4" actId="1076"/>
      <pc:docMkLst>
        <pc:docMk/>
      </pc:docMkLst>
      <pc:sldChg chg="modSp">
        <pc:chgData name="Nosowicz, Marta" userId="S::marta.nosowicz_wur.nl#ext#@tud365.onmicrosoft.com::2597dbb5-0aa0-45a6-8db0-23aa796f4f45" providerId="AD" clId="Web-{98F8532D-AC69-4855-81E9-06C3CAA342AB}" dt="2022-10-06T14:52:08.887" v="2" actId="1076"/>
        <pc:sldMkLst>
          <pc:docMk/>
          <pc:sldMk cId="3225049935" sldId="269"/>
        </pc:sldMkLst>
        <pc:picChg chg="mod">
          <ac:chgData name="Nosowicz, Marta" userId="S::marta.nosowicz_wur.nl#ext#@tud365.onmicrosoft.com::2597dbb5-0aa0-45a6-8db0-23aa796f4f45" providerId="AD" clId="Web-{98F8532D-AC69-4855-81E9-06C3CAA342AB}" dt="2022-10-06T14:52:08.887" v="2" actId="1076"/>
          <ac:picMkLst>
            <pc:docMk/>
            <pc:sldMk cId="3225049935" sldId="269"/>
            <ac:picMk id="4" creationId="{2957085B-DB8B-BC7B-218C-1CC7CAF6C55A}"/>
          </ac:picMkLst>
        </pc:picChg>
      </pc:sldChg>
      <pc:sldChg chg="modSp">
        <pc:chgData name="Nosowicz, Marta" userId="S::marta.nosowicz_wur.nl#ext#@tud365.onmicrosoft.com::2597dbb5-0aa0-45a6-8db0-23aa796f4f45" providerId="AD" clId="Web-{98F8532D-AC69-4855-81E9-06C3CAA342AB}" dt="2022-10-06T14:55:51.378" v="4" actId="1076"/>
        <pc:sldMkLst>
          <pc:docMk/>
          <pc:sldMk cId="1947859606" sldId="283"/>
        </pc:sldMkLst>
        <pc:picChg chg="mod">
          <ac:chgData name="Nosowicz, Marta" userId="S::marta.nosowicz_wur.nl#ext#@tud365.onmicrosoft.com::2597dbb5-0aa0-45a6-8db0-23aa796f4f45" providerId="AD" clId="Web-{98F8532D-AC69-4855-81E9-06C3CAA342AB}" dt="2022-10-06T14:55:51.378" v="4" actId="1076"/>
          <ac:picMkLst>
            <pc:docMk/>
            <pc:sldMk cId="1947859606" sldId="283"/>
            <ac:picMk id="12" creationId="{27A20B3E-9A5A-815F-638D-F43EB868CF13}"/>
          </ac:picMkLst>
        </pc:picChg>
      </pc:sldChg>
    </pc:docChg>
  </pc:docChgLst>
  <pc:docChgLst>
    <pc:chgData name="Groen, Sam" userId="S::sam.groen_wur.nl#ext#@tud365.onmicrosoft.com::80f5694b-5d43-46d4-918a-b88d19cbd913" providerId="AD" clId="Web-{3BD1F3D5-523E-424D-B33F-015B88A8A289}"/>
    <pc:docChg chg="addSld delSld modSld sldOrd">
      <pc:chgData name="Groen, Sam" userId="S::sam.groen_wur.nl#ext#@tud365.onmicrosoft.com::80f5694b-5d43-46d4-918a-b88d19cbd913" providerId="AD" clId="Web-{3BD1F3D5-523E-424D-B33F-015B88A8A289}" dt="2022-10-06T12:31:01.482" v="609" actId="20577"/>
      <pc:docMkLst>
        <pc:docMk/>
      </pc:docMkLst>
      <pc:sldChg chg="del">
        <pc:chgData name="Groen, Sam" userId="S::sam.groen_wur.nl#ext#@tud365.onmicrosoft.com::80f5694b-5d43-46d4-918a-b88d19cbd913" providerId="AD" clId="Web-{3BD1F3D5-523E-424D-B33F-015B88A8A289}" dt="2022-10-06T11:43:19.958" v="123"/>
        <pc:sldMkLst>
          <pc:docMk/>
          <pc:sldMk cId="2131032421" sldId="264"/>
        </pc:sldMkLst>
      </pc:sldChg>
      <pc:sldChg chg="addSp delSp modSp del">
        <pc:chgData name="Groen, Sam" userId="S::sam.groen_wur.nl#ext#@tud365.onmicrosoft.com::80f5694b-5d43-46d4-918a-b88d19cbd913" providerId="AD" clId="Web-{3BD1F3D5-523E-424D-B33F-015B88A8A289}" dt="2022-10-06T12:29:06.839" v="586"/>
        <pc:sldMkLst>
          <pc:docMk/>
          <pc:sldMk cId="935926482" sldId="268"/>
        </pc:sldMkLst>
        <pc:spChg chg="mod">
          <ac:chgData name="Groen, Sam" userId="S::sam.groen_wur.nl#ext#@tud365.onmicrosoft.com::80f5694b-5d43-46d4-918a-b88d19cbd913" providerId="AD" clId="Web-{3BD1F3D5-523E-424D-B33F-015B88A8A289}" dt="2022-10-06T11:51:20.889" v="178"/>
          <ac:spMkLst>
            <pc:docMk/>
            <pc:sldMk cId="935926482" sldId="268"/>
            <ac:spMk id="2" creationId="{AE87CF4C-D07A-9A37-B717-1C9E06C0E485}"/>
          </ac:spMkLst>
        </pc:spChg>
        <pc:spChg chg="add del mod">
          <ac:chgData name="Groen, Sam" userId="S::sam.groen_wur.nl#ext#@tud365.onmicrosoft.com::80f5694b-5d43-46d4-918a-b88d19cbd913" providerId="AD" clId="Web-{3BD1F3D5-523E-424D-B33F-015B88A8A289}" dt="2022-10-06T11:51:15.608" v="175"/>
          <ac:spMkLst>
            <pc:docMk/>
            <pc:sldMk cId="935926482" sldId="268"/>
            <ac:spMk id="7" creationId="{8C15AC67-AFB2-411E-4471-069C6F9BA641}"/>
          </ac:spMkLst>
        </pc:spChg>
        <pc:spChg chg="del">
          <ac:chgData name="Groen, Sam" userId="S::sam.groen_wur.nl#ext#@tud365.onmicrosoft.com::80f5694b-5d43-46d4-918a-b88d19cbd913" providerId="AD" clId="Web-{3BD1F3D5-523E-424D-B33F-015B88A8A289}" dt="2022-10-06T11:30:39.630" v="3"/>
          <ac:spMkLst>
            <pc:docMk/>
            <pc:sldMk cId="935926482" sldId="268"/>
            <ac:spMk id="10" creationId="{8D06CE56-3881-4ADA-8CEF-D18B02C242A3}"/>
          </ac:spMkLst>
        </pc:spChg>
        <pc:spChg chg="del">
          <ac:chgData name="Groen, Sam" userId="S::sam.groen_wur.nl#ext#@tud365.onmicrosoft.com::80f5694b-5d43-46d4-918a-b88d19cbd913" providerId="AD" clId="Web-{3BD1F3D5-523E-424D-B33F-015B88A8A289}" dt="2022-10-06T11:30:39.630" v="3"/>
          <ac:spMkLst>
            <pc:docMk/>
            <pc:sldMk cId="935926482" sldId="268"/>
            <ac:spMk id="12" creationId="{79F3C543-62EC-4433-9C93-A2CD8764E9B4}"/>
          </ac:spMkLst>
        </pc:spChg>
        <pc:spChg chg="del">
          <ac:chgData name="Groen, Sam" userId="S::sam.groen_wur.nl#ext#@tud365.onmicrosoft.com::80f5694b-5d43-46d4-918a-b88d19cbd913" providerId="AD" clId="Web-{3BD1F3D5-523E-424D-B33F-015B88A8A289}" dt="2022-10-06T11:30:39.630" v="3"/>
          <ac:spMkLst>
            <pc:docMk/>
            <pc:sldMk cId="935926482" sldId="268"/>
            <ac:spMk id="14" creationId="{96646FC9-C66D-4EC7-8310-0DD4ACC49C6C}"/>
          </ac:spMkLst>
        </pc:spChg>
        <pc:spChg chg="del">
          <ac:chgData name="Groen, Sam" userId="S::sam.groen_wur.nl#ext#@tud365.onmicrosoft.com::80f5694b-5d43-46d4-918a-b88d19cbd913" providerId="AD" clId="Web-{3BD1F3D5-523E-424D-B33F-015B88A8A289}" dt="2022-10-06T11:30:39.630" v="3"/>
          <ac:spMkLst>
            <pc:docMk/>
            <pc:sldMk cId="935926482" sldId="268"/>
            <ac:spMk id="16" creationId="{A3473CF9-37EB-43E7-89EF-D2D1C53D1DAC}"/>
          </ac:spMkLst>
        </pc:spChg>
        <pc:spChg chg="del">
          <ac:chgData name="Groen, Sam" userId="S::sam.groen_wur.nl#ext#@tud365.onmicrosoft.com::80f5694b-5d43-46d4-918a-b88d19cbd913" providerId="AD" clId="Web-{3BD1F3D5-523E-424D-B33F-015B88A8A289}" dt="2022-10-06T11:30:39.630" v="3"/>
          <ac:spMkLst>
            <pc:docMk/>
            <pc:sldMk cId="935926482" sldId="268"/>
            <ac:spMk id="18" creationId="{586B4EF9-43BA-4655-A6FF-1D8E21574C95}"/>
          </ac:spMkLst>
        </pc:spChg>
        <pc:spChg chg="add del">
          <ac:chgData name="Groen, Sam" userId="S::sam.groen_wur.nl#ext#@tud365.onmicrosoft.com::80f5694b-5d43-46d4-918a-b88d19cbd913" providerId="AD" clId="Web-{3BD1F3D5-523E-424D-B33F-015B88A8A289}" dt="2022-10-06T11:51:20.889" v="178"/>
          <ac:spMkLst>
            <pc:docMk/>
            <pc:sldMk cId="935926482" sldId="268"/>
            <ac:spMk id="23" creationId="{8D06CE56-3881-4ADA-8CEF-D18B02C242A3}"/>
          </ac:spMkLst>
        </pc:spChg>
        <pc:spChg chg="add del">
          <ac:chgData name="Groen, Sam" userId="S::sam.groen_wur.nl#ext#@tud365.onmicrosoft.com::80f5694b-5d43-46d4-918a-b88d19cbd913" providerId="AD" clId="Web-{3BD1F3D5-523E-424D-B33F-015B88A8A289}" dt="2022-10-06T11:51:20.889" v="178"/>
          <ac:spMkLst>
            <pc:docMk/>
            <pc:sldMk cId="935926482" sldId="268"/>
            <ac:spMk id="25" creationId="{79F3C543-62EC-4433-9C93-A2CD8764E9B4}"/>
          </ac:spMkLst>
        </pc:spChg>
        <pc:spChg chg="add del">
          <ac:chgData name="Groen, Sam" userId="S::sam.groen_wur.nl#ext#@tud365.onmicrosoft.com::80f5694b-5d43-46d4-918a-b88d19cbd913" providerId="AD" clId="Web-{3BD1F3D5-523E-424D-B33F-015B88A8A289}" dt="2022-10-06T11:51:20.889" v="178"/>
          <ac:spMkLst>
            <pc:docMk/>
            <pc:sldMk cId="935926482" sldId="268"/>
            <ac:spMk id="27" creationId="{D7D03296-BABA-47AD-A5D5-ED156727016E}"/>
          </ac:spMkLst>
        </pc:spChg>
        <pc:spChg chg="add del">
          <ac:chgData name="Groen, Sam" userId="S::sam.groen_wur.nl#ext#@tud365.onmicrosoft.com::80f5694b-5d43-46d4-918a-b88d19cbd913" providerId="AD" clId="Web-{3BD1F3D5-523E-424D-B33F-015B88A8A289}" dt="2022-10-06T11:51:20.889" v="178"/>
          <ac:spMkLst>
            <pc:docMk/>
            <pc:sldMk cId="935926482" sldId="268"/>
            <ac:spMk id="29" creationId="{284A8429-F65A-490D-96E4-1158D3E8A026}"/>
          </ac:spMkLst>
        </pc:spChg>
        <pc:spChg chg="add del">
          <ac:chgData name="Groen, Sam" userId="S::sam.groen_wur.nl#ext#@tud365.onmicrosoft.com::80f5694b-5d43-46d4-918a-b88d19cbd913" providerId="AD" clId="Web-{3BD1F3D5-523E-424D-B33F-015B88A8A289}" dt="2022-10-06T11:51:20.889" v="178"/>
          <ac:spMkLst>
            <pc:docMk/>
            <pc:sldMk cId="935926482" sldId="268"/>
            <ac:spMk id="31" creationId="{0F022291-A82B-4D23-A1E0-5F9BD684669E}"/>
          </ac:spMkLst>
        </pc:spChg>
        <pc:spChg chg="add mod">
          <ac:chgData name="Groen, Sam" userId="S::sam.groen_wur.nl#ext#@tud365.onmicrosoft.com::80f5694b-5d43-46d4-918a-b88d19cbd913" providerId="AD" clId="Web-{3BD1F3D5-523E-424D-B33F-015B88A8A289}" dt="2022-10-06T12:03:31.513" v="263" actId="20577"/>
          <ac:spMkLst>
            <pc:docMk/>
            <pc:sldMk cId="935926482" sldId="268"/>
            <ac:spMk id="35" creationId="{BA78035B-4BB6-A997-E2C7-8B93580CEA1C}"/>
          </ac:spMkLst>
        </pc:spChg>
        <pc:spChg chg="add del">
          <ac:chgData name="Groen, Sam" userId="S::sam.groen_wur.nl#ext#@tud365.onmicrosoft.com::80f5694b-5d43-46d4-918a-b88d19cbd913" providerId="AD" clId="Web-{3BD1F3D5-523E-424D-B33F-015B88A8A289}" dt="2022-10-06T11:51:20.873" v="177"/>
          <ac:spMkLst>
            <pc:docMk/>
            <pc:sldMk cId="935926482" sldId="268"/>
            <ac:spMk id="36" creationId="{8D06CE56-3881-4ADA-8CEF-D18B02C242A3}"/>
          </ac:spMkLst>
        </pc:spChg>
        <pc:spChg chg="add del">
          <ac:chgData name="Groen, Sam" userId="S::sam.groen_wur.nl#ext#@tud365.onmicrosoft.com::80f5694b-5d43-46d4-918a-b88d19cbd913" providerId="AD" clId="Web-{3BD1F3D5-523E-424D-B33F-015B88A8A289}" dt="2022-10-06T11:51:20.873" v="177"/>
          <ac:spMkLst>
            <pc:docMk/>
            <pc:sldMk cId="935926482" sldId="268"/>
            <ac:spMk id="38" creationId="{79F3C543-62EC-4433-9C93-A2CD8764E9B4}"/>
          </ac:spMkLst>
        </pc:spChg>
        <pc:spChg chg="add del">
          <ac:chgData name="Groen, Sam" userId="S::sam.groen_wur.nl#ext#@tud365.onmicrosoft.com::80f5694b-5d43-46d4-918a-b88d19cbd913" providerId="AD" clId="Web-{3BD1F3D5-523E-424D-B33F-015B88A8A289}" dt="2022-10-06T11:51:20.873" v="177"/>
          <ac:spMkLst>
            <pc:docMk/>
            <pc:sldMk cId="935926482" sldId="268"/>
            <ac:spMk id="40" creationId="{96646FC9-C66D-4EC7-8310-0DD4ACC49C6C}"/>
          </ac:spMkLst>
        </pc:spChg>
        <pc:spChg chg="add del">
          <ac:chgData name="Groen, Sam" userId="S::sam.groen_wur.nl#ext#@tud365.onmicrosoft.com::80f5694b-5d43-46d4-918a-b88d19cbd913" providerId="AD" clId="Web-{3BD1F3D5-523E-424D-B33F-015B88A8A289}" dt="2022-10-06T11:51:20.873" v="177"/>
          <ac:spMkLst>
            <pc:docMk/>
            <pc:sldMk cId="935926482" sldId="268"/>
            <ac:spMk id="42" creationId="{A3473CF9-37EB-43E7-89EF-D2D1C53D1DAC}"/>
          </ac:spMkLst>
        </pc:spChg>
        <pc:spChg chg="add del">
          <ac:chgData name="Groen, Sam" userId="S::sam.groen_wur.nl#ext#@tud365.onmicrosoft.com::80f5694b-5d43-46d4-918a-b88d19cbd913" providerId="AD" clId="Web-{3BD1F3D5-523E-424D-B33F-015B88A8A289}" dt="2022-10-06T11:51:20.873" v="177"/>
          <ac:spMkLst>
            <pc:docMk/>
            <pc:sldMk cId="935926482" sldId="268"/>
            <ac:spMk id="44" creationId="{586B4EF9-43BA-4655-A6FF-1D8E21574C95}"/>
          </ac:spMkLst>
        </pc:spChg>
        <pc:spChg chg="add">
          <ac:chgData name="Groen, Sam" userId="S::sam.groen_wur.nl#ext#@tud365.onmicrosoft.com::80f5694b-5d43-46d4-918a-b88d19cbd913" providerId="AD" clId="Web-{3BD1F3D5-523E-424D-B33F-015B88A8A289}" dt="2022-10-06T11:51:20.889" v="178"/>
          <ac:spMkLst>
            <pc:docMk/>
            <pc:sldMk cId="935926482" sldId="268"/>
            <ac:spMk id="46" creationId="{82095FCE-EF05-4443-B97A-85DEE3A5CA17}"/>
          </ac:spMkLst>
        </pc:spChg>
        <pc:spChg chg="add">
          <ac:chgData name="Groen, Sam" userId="S::sam.groen_wur.nl#ext#@tud365.onmicrosoft.com::80f5694b-5d43-46d4-918a-b88d19cbd913" providerId="AD" clId="Web-{3BD1F3D5-523E-424D-B33F-015B88A8A289}" dt="2022-10-06T11:51:20.889" v="178"/>
          <ac:spMkLst>
            <pc:docMk/>
            <pc:sldMk cId="935926482" sldId="268"/>
            <ac:spMk id="47" creationId="{8F7AFB9A-7364-478C-B48B-8523CDD9AE8D}"/>
          </ac:spMkLst>
        </pc:spChg>
        <pc:spChg chg="add">
          <ac:chgData name="Groen, Sam" userId="S::sam.groen_wur.nl#ext#@tud365.onmicrosoft.com::80f5694b-5d43-46d4-918a-b88d19cbd913" providerId="AD" clId="Web-{3BD1F3D5-523E-424D-B33F-015B88A8A289}" dt="2022-10-06T11:51:20.889" v="178"/>
          <ac:spMkLst>
            <pc:docMk/>
            <pc:sldMk cId="935926482" sldId="268"/>
            <ac:spMk id="48" creationId="{36678033-86B6-40E6-BE90-78D8ED4E3A31}"/>
          </ac:spMkLst>
        </pc:spChg>
        <pc:spChg chg="add">
          <ac:chgData name="Groen, Sam" userId="S::sam.groen_wur.nl#ext#@tud365.onmicrosoft.com::80f5694b-5d43-46d4-918a-b88d19cbd913" providerId="AD" clId="Web-{3BD1F3D5-523E-424D-B33F-015B88A8A289}" dt="2022-10-06T11:51:20.889" v="178"/>
          <ac:spMkLst>
            <pc:docMk/>
            <pc:sldMk cId="935926482" sldId="268"/>
            <ac:spMk id="49" creationId="{D2542E1A-076E-4A34-BB67-2BF961754E0C}"/>
          </ac:spMkLst>
        </pc:spChg>
        <pc:spChg chg="add">
          <ac:chgData name="Groen, Sam" userId="S::sam.groen_wur.nl#ext#@tud365.onmicrosoft.com::80f5694b-5d43-46d4-918a-b88d19cbd913" providerId="AD" clId="Web-{3BD1F3D5-523E-424D-B33F-015B88A8A289}" dt="2022-10-06T11:51:20.889" v="178"/>
          <ac:spMkLst>
            <pc:docMk/>
            <pc:sldMk cId="935926482" sldId="268"/>
            <ac:spMk id="50" creationId="{75C56826-D4E5-42ED-8529-079651CB3005}"/>
          </ac:spMkLst>
        </pc:spChg>
        <pc:picChg chg="add mod">
          <ac:chgData name="Groen, Sam" userId="S::sam.groen_wur.nl#ext#@tud365.onmicrosoft.com::80f5694b-5d43-46d4-918a-b88d19cbd913" providerId="AD" clId="Web-{3BD1F3D5-523E-424D-B33F-015B88A8A289}" dt="2022-10-06T11:51:20.889" v="178"/>
          <ac:picMkLst>
            <pc:docMk/>
            <pc:sldMk cId="935926482" sldId="268"/>
            <ac:picMk id="3" creationId="{6C5EDD6B-91FB-61EA-2A3B-0401FEB0B29A}"/>
          </ac:picMkLst>
        </pc:picChg>
        <pc:picChg chg="del mod ord">
          <ac:chgData name="Groen, Sam" userId="S::sam.groen_wur.nl#ext#@tud365.onmicrosoft.com::80f5694b-5d43-46d4-918a-b88d19cbd913" providerId="AD" clId="Web-{3BD1F3D5-523E-424D-B33F-015B88A8A289}" dt="2022-10-06T11:50:45.076" v="174"/>
          <ac:picMkLst>
            <pc:docMk/>
            <pc:sldMk cId="935926482" sldId="268"/>
            <ac:picMk id="4" creationId="{BF9D3822-C786-F9FE-A2D9-7BA9C68C071C}"/>
          </ac:picMkLst>
        </pc:picChg>
        <pc:picChg chg="del">
          <ac:chgData name="Groen, Sam" userId="S::sam.groen_wur.nl#ext#@tud365.onmicrosoft.com::80f5694b-5d43-46d4-918a-b88d19cbd913" providerId="AD" clId="Web-{3BD1F3D5-523E-424D-B33F-015B88A8A289}" dt="2022-10-06T11:30:32.208" v="0"/>
          <ac:picMkLst>
            <pc:docMk/>
            <pc:sldMk cId="935926482" sldId="268"/>
            <ac:picMk id="5" creationId="{804A5E3C-34E2-8B5B-DB4C-522DBD0C1246}"/>
          </ac:picMkLst>
        </pc:picChg>
        <pc:picChg chg="add mod ord">
          <ac:chgData name="Groen, Sam" userId="S::sam.groen_wur.nl#ext#@tud365.onmicrosoft.com::80f5694b-5d43-46d4-918a-b88d19cbd913" providerId="AD" clId="Web-{3BD1F3D5-523E-424D-B33F-015B88A8A289}" dt="2022-10-06T11:51:20.889" v="178"/>
          <ac:picMkLst>
            <pc:docMk/>
            <pc:sldMk cId="935926482" sldId="268"/>
            <ac:picMk id="8" creationId="{33BBFF0E-392A-73A3-F8BA-278FFCD2A608}"/>
          </ac:picMkLst>
        </pc:picChg>
      </pc:sldChg>
      <pc:sldChg chg="addSp delSp modSp ord">
        <pc:chgData name="Groen, Sam" userId="S::sam.groen_wur.nl#ext#@tud365.onmicrosoft.com::80f5694b-5d43-46d4-918a-b88d19cbd913" providerId="AD" clId="Web-{3BD1F3D5-523E-424D-B33F-015B88A8A289}" dt="2022-10-06T12:29:29.246" v="590"/>
        <pc:sldMkLst>
          <pc:docMk/>
          <pc:sldMk cId="3225049935" sldId="269"/>
        </pc:sldMkLst>
        <pc:spChg chg="mod">
          <ac:chgData name="Groen, Sam" userId="S::sam.groen_wur.nl#ext#@tud365.onmicrosoft.com::80f5694b-5d43-46d4-918a-b88d19cbd913" providerId="AD" clId="Web-{3BD1F3D5-523E-424D-B33F-015B88A8A289}" dt="2022-10-06T12:03:50.622" v="271" actId="20577"/>
          <ac:spMkLst>
            <pc:docMk/>
            <pc:sldMk cId="3225049935" sldId="269"/>
            <ac:spMk id="2" creationId="{F3B44708-6ED8-BA08-2827-DBDF5EF89E39}"/>
          </ac:spMkLst>
        </pc:spChg>
        <pc:spChg chg="add del mod">
          <ac:chgData name="Groen, Sam" userId="S::sam.groen_wur.nl#ext#@tud365.onmicrosoft.com::80f5694b-5d43-46d4-918a-b88d19cbd913" providerId="AD" clId="Web-{3BD1F3D5-523E-424D-B33F-015B88A8A289}" dt="2022-10-06T11:31:57.882" v="5"/>
          <ac:spMkLst>
            <pc:docMk/>
            <pc:sldMk cId="3225049935" sldId="269"/>
            <ac:spMk id="5" creationId="{AFE83E02-240A-2F5A-BB09-C26908F36250}"/>
          </ac:spMkLst>
        </pc:spChg>
        <pc:spChg chg="del">
          <ac:chgData name="Groen, Sam" userId="S::sam.groen_wur.nl#ext#@tud365.onmicrosoft.com::80f5694b-5d43-46d4-918a-b88d19cbd913" providerId="AD" clId="Web-{3BD1F3D5-523E-424D-B33F-015B88A8A289}" dt="2022-10-06T11:32:38.289" v="10"/>
          <ac:spMkLst>
            <pc:docMk/>
            <pc:sldMk cId="3225049935" sldId="269"/>
            <ac:spMk id="6" creationId="{8D06CE56-3881-4ADA-8CEF-D18B02C242A3}"/>
          </ac:spMkLst>
        </pc:spChg>
        <pc:spChg chg="del">
          <ac:chgData name="Groen, Sam" userId="S::sam.groen_wur.nl#ext#@tud365.onmicrosoft.com::80f5694b-5d43-46d4-918a-b88d19cbd913" providerId="AD" clId="Web-{3BD1F3D5-523E-424D-B33F-015B88A8A289}" dt="2022-10-06T11:32:38.289" v="10"/>
          <ac:spMkLst>
            <pc:docMk/>
            <pc:sldMk cId="3225049935" sldId="269"/>
            <ac:spMk id="7" creationId="{79F3C543-62EC-4433-9C93-A2CD8764E9B4}"/>
          </ac:spMkLst>
        </pc:spChg>
        <pc:spChg chg="del">
          <ac:chgData name="Groen, Sam" userId="S::sam.groen_wur.nl#ext#@tud365.onmicrosoft.com::80f5694b-5d43-46d4-918a-b88d19cbd913" providerId="AD" clId="Web-{3BD1F3D5-523E-424D-B33F-015B88A8A289}" dt="2022-10-06T11:32:38.289" v="10"/>
          <ac:spMkLst>
            <pc:docMk/>
            <pc:sldMk cId="3225049935" sldId="269"/>
            <ac:spMk id="8" creationId="{68AF5748-FED8-45BA-8631-26D1D10F3246}"/>
          </ac:spMkLst>
        </pc:spChg>
        <pc:spChg chg="del">
          <ac:chgData name="Groen, Sam" userId="S::sam.groen_wur.nl#ext#@tud365.onmicrosoft.com::80f5694b-5d43-46d4-918a-b88d19cbd913" providerId="AD" clId="Web-{3BD1F3D5-523E-424D-B33F-015B88A8A289}" dt="2022-10-06T11:32:38.289" v="10"/>
          <ac:spMkLst>
            <pc:docMk/>
            <pc:sldMk cId="3225049935" sldId="269"/>
            <ac:spMk id="10" creationId="{AF2F604E-43BE-4DC3-B983-E071523364F8}"/>
          </ac:spMkLst>
        </pc:spChg>
        <pc:spChg chg="del">
          <ac:chgData name="Groen, Sam" userId="S::sam.groen_wur.nl#ext#@tud365.onmicrosoft.com::80f5694b-5d43-46d4-918a-b88d19cbd913" providerId="AD" clId="Web-{3BD1F3D5-523E-424D-B33F-015B88A8A289}" dt="2022-10-06T11:32:38.289" v="10"/>
          <ac:spMkLst>
            <pc:docMk/>
            <pc:sldMk cId="3225049935" sldId="269"/>
            <ac:spMk id="12" creationId="{08C9B587-E65E-4B52-B37C-ABEBB6E87928}"/>
          </ac:spMkLst>
        </pc:spChg>
        <pc:spChg chg="add del mod">
          <ac:chgData name="Groen, Sam" userId="S::sam.groen_wur.nl#ext#@tud365.onmicrosoft.com::80f5694b-5d43-46d4-918a-b88d19cbd913" providerId="AD" clId="Web-{3BD1F3D5-523E-424D-B33F-015B88A8A289}" dt="2022-10-06T11:32:35.398" v="9"/>
          <ac:spMkLst>
            <pc:docMk/>
            <pc:sldMk cId="3225049935" sldId="269"/>
            <ac:spMk id="14" creationId="{D840637B-8DA5-53D0-7801-028DE77E6909}"/>
          </ac:spMkLst>
        </pc:spChg>
        <pc:spChg chg="add del">
          <ac:chgData name="Groen, Sam" userId="S::sam.groen_wur.nl#ext#@tud365.onmicrosoft.com::80f5694b-5d43-46d4-918a-b88d19cbd913" providerId="AD" clId="Web-{3BD1F3D5-523E-424D-B33F-015B88A8A289}" dt="2022-10-06T11:51:32.374" v="179"/>
          <ac:spMkLst>
            <pc:docMk/>
            <pc:sldMk cId="3225049935" sldId="269"/>
            <ac:spMk id="20" creationId="{8D06CE56-3881-4ADA-8CEF-D18B02C242A3}"/>
          </ac:spMkLst>
        </pc:spChg>
        <pc:spChg chg="add del">
          <ac:chgData name="Groen, Sam" userId="S::sam.groen_wur.nl#ext#@tud365.onmicrosoft.com::80f5694b-5d43-46d4-918a-b88d19cbd913" providerId="AD" clId="Web-{3BD1F3D5-523E-424D-B33F-015B88A8A289}" dt="2022-10-06T11:51:32.374" v="179"/>
          <ac:spMkLst>
            <pc:docMk/>
            <pc:sldMk cId="3225049935" sldId="269"/>
            <ac:spMk id="22" creationId="{79F3C543-62EC-4433-9C93-A2CD8764E9B4}"/>
          </ac:spMkLst>
        </pc:spChg>
        <pc:spChg chg="add del">
          <ac:chgData name="Groen, Sam" userId="S::sam.groen_wur.nl#ext#@tud365.onmicrosoft.com::80f5694b-5d43-46d4-918a-b88d19cbd913" providerId="AD" clId="Web-{3BD1F3D5-523E-424D-B33F-015B88A8A289}" dt="2022-10-06T11:51:32.374" v="179"/>
          <ac:spMkLst>
            <pc:docMk/>
            <pc:sldMk cId="3225049935" sldId="269"/>
            <ac:spMk id="24" creationId="{D7D03296-BABA-47AD-A5D5-ED156727016E}"/>
          </ac:spMkLst>
        </pc:spChg>
        <pc:spChg chg="add del">
          <ac:chgData name="Groen, Sam" userId="S::sam.groen_wur.nl#ext#@tud365.onmicrosoft.com::80f5694b-5d43-46d4-918a-b88d19cbd913" providerId="AD" clId="Web-{3BD1F3D5-523E-424D-B33F-015B88A8A289}" dt="2022-10-06T11:51:32.374" v="179"/>
          <ac:spMkLst>
            <pc:docMk/>
            <pc:sldMk cId="3225049935" sldId="269"/>
            <ac:spMk id="26" creationId="{284A8429-F65A-490D-96E4-1158D3E8A026}"/>
          </ac:spMkLst>
        </pc:spChg>
        <pc:spChg chg="add del">
          <ac:chgData name="Groen, Sam" userId="S::sam.groen_wur.nl#ext#@tud365.onmicrosoft.com::80f5694b-5d43-46d4-918a-b88d19cbd913" providerId="AD" clId="Web-{3BD1F3D5-523E-424D-B33F-015B88A8A289}" dt="2022-10-06T11:51:32.374" v="179"/>
          <ac:spMkLst>
            <pc:docMk/>
            <pc:sldMk cId="3225049935" sldId="269"/>
            <ac:spMk id="28" creationId="{0F022291-A82B-4D23-A1E0-5F9BD684669E}"/>
          </ac:spMkLst>
        </pc:spChg>
        <pc:spChg chg="add del">
          <ac:chgData name="Groen, Sam" userId="S::sam.groen_wur.nl#ext#@tud365.onmicrosoft.com::80f5694b-5d43-46d4-918a-b88d19cbd913" providerId="AD" clId="Web-{3BD1F3D5-523E-424D-B33F-015B88A8A289}" dt="2022-10-06T11:56:12.410" v="183"/>
          <ac:spMkLst>
            <pc:docMk/>
            <pc:sldMk cId="3225049935" sldId="269"/>
            <ac:spMk id="32" creationId="{7427AAC9-5F18-FB50-7805-CBEF7F0A1F07}"/>
          </ac:spMkLst>
        </pc:spChg>
        <pc:spChg chg="add del">
          <ac:chgData name="Groen, Sam" userId="S::sam.groen_wur.nl#ext#@tud365.onmicrosoft.com::80f5694b-5d43-46d4-918a-b88d19cbd913" providerId="AD" clId="Web-{3BD1F3D5-523E-424D-B33F-015B88A8A289}" dt="2022-10-06T11:56:26.082" v="187"/>
          <ac:spMkLst>
            <pc:docMk/>
            <pc:sldMk cId="3225049935" sldId="269"/>
            <ac:spMk id="35" creationId="{B23FE733-F95B-4DF6-AFC5-BEEB3577C494}"/>
          </ac:spMkLst>
        </pc:spChg>
        <pc:spChg chg="add del">
          <ac:chgData name="Groen, Sam" userId="S::sam.groen_wur.nl#ext#@tud365.onmicrosoft.com::80f5694b-5d43-46d4-918a-b88d19cbd913" providerId="AD" clId="Web-{3BD1F3D5-523E-424D-B33F-015B88A8A289}" dt="2022-10-06T11:56:26.082" v="187"/>
          <ac:spMkLst>
            <pc:docMk/>
            <pc:sldMk cId="3225049935" sldId="269"/>
            <ac:spMk id="37" creationId="{9080D120-BD54-46E1-BA37-82F5E8089E90}"/>
          </ac:spMkLst>
        </pc:spChg>
        <pc:spChg chg="add del">
          <ac:chgData name="Groen, Sam" userId="S::sam.groen_wur.nl#ext#@tud365.onmicrosoft.com::80f5694b-5d43-46d4-918a-b88d19cbd913" providerId="AD" clId="Web-{3BD1F3D5-523E-424D-B33F-015B88A8A289}" dt="2022-10-06T11:56:26.082" v="187"/>
          <ac:spMkLst>
            <pc:docMk/>
            <pc:sldMk cId="3225049935" sldId="269"/>
            <ac:spMk id="39" creationId="{81D83946-74FA-498A-AC80-9926F041B5C5}"/>
          </ac:spMkLst>
        </pc:spChg>
        <pc:spChg chg="add del">
          <ac:chgData name="Groen, Sam" userId="S::sam.groen_wur.nl#ext#@tud365.onmicrosoft.com::80f5694b-5d43-46d4-918a-b88d19cbd913" providerId="AD" clId="Web-{3BD1F3D5-523E-424D-B33F-015B88A8A289}" dt="2022-10-06T11:56:26.082" v="187"/>
          <ac:spMkLst>
            <pc:docMk/>
            <pc:sldMk cId="3225049935" sldId="269"/>
            <ac:spMk id="41" creationId="{5060D983-8B52-443A-8183-2A1DE05618B5}"/>
          </ac:spMkLst>
        </pc:spChg>
        <pc:spChg chg="add mod">
          <ac:chgData name="Groen, Sam" userId="S::sam.groen_wur.nl#ext#@tud365.onmicrosoft.com::80f5694b-5d43-46d4-918a-b88d19cbd913" providerId="AD" clId="Web-{3BD1F3D5-523E-424D-B33F-015B88A8A289}" dt="2022-10-06T12:06:17.563" v="362" actId="20577"/>
          <ac:spMkLst>
            <pc:docMk/>
            <pc:sldMk cId="3225049935" sldId="269"/>
            <ac:spMk id="45" creationId="{C3764FD6-06BE-0682-BAD5-F5238572A2D9}"/>
          </ac:spMkLst>
        </pc:spChg>
        <pc:spChg chg="add">
          <ac:chgData name="Groen, Sam" userId="S::sam.groen_wur.nl#ext#@tud365.onmicrosoft.com::80f5694b-5d43-46d4-918a-b88d19cbd913" providerId="AD" clId="Web-{3BD1F3D5-523E-424D-B33F-015B88A8A289}" dt="2022-10-06T11:56:26.082" v="187"/>
          <ac:spMkLst>
            <pc:docMk/>
            <pc:sldMk cId="3225049935" sldId="269"/>
            <ac:spMk id="48" creationId="{B23FE733-F95B-4DF6-AFC5-BEEB3577C494}"/>
          </ac:spMkLst>
        </pc:spChg>
        <pc:spChg chg="add">
          <ac:chgData name="Groen, Sam" userId="S::sam.groen_wur.nl#ext#@tud365.onmicrosoft.com::80f5694b-5d43-46d4-918a-b88d19cbd913" providerId="AD" clId="Web-{3BD1F3D5-523E-424D-B33F-015B88A8A289}" dt="2022-10-06T11:56:26.082" v="187"/>
          <ac:spMkLst>
            <pc:docMk/>
            <pc:sldMk cId="3225049935" sldId="269"/>
            <ac:spMk id="50" creationId="{9080D120-BD54-46E1-BA37-82F5E8089E90}"/>
          </ac:spMkLst>
        </pc:spChg>
        <pc:spChg chg="add">
          <ac:chgData name="Groen, Sam" userId="S::sam.groen_wur.nl#ext#@tud365.onmicrosoft.com::80f5694b-5d43-46d4-918a-b88d19cbd913" providerId="AD" clId="Web-{3BD1F3D5-523E-424D-B33F-015B88A8A289}" dt="2022-10-06T11:56:26.082" v="187"/>
          <ac:spMkLst>
            <pc:docMk/>
            <pc:sldMk cId="3225049935" sldId="269"/>
            <ac:spMk id="52" creationId="{81D83946-74FA-498A-AC80-9926F041B5C5}"/>
          </ac:spMkLst>
        </pc:spChg>
        <pc:spChg chg="add">
          <ac:chgData name="Groen, Sam" userId="S::sam.groen_wur.nl#ext#@tud365.onmicrosoft.com::80f5694b-5d43-46d4-918a-b88d19cbd913" providerId="AD" clId="Web-{3BD1F3D5-523E-424D-B33F-015B88A8A289}" dt="2022-10-06T11:56:26.082" v="187"/>
          <ac:spMkLst>
            <pc:docMk/>
            <pc:sldMk cId="3225049935" sldId="269"/>
            <ac:spMk id="54" creationId="{5060D983-8B52-443A-8183-2A1DE05618B5}"/>
          </ac:spMkLst>
        </pc:spChg>
        <pc:picChg chg="del">
          <ac:chgData name="Groen, Sam" userId="S::sam.groen_wur.nl#ext#@tud365.onmicrosoft.com::80f5694b-5d43-46d4-918a-b88d19cbd913" providerId="AD" clId="Web-{3BD1F3D5-523E-424D-B33F-015B88A8A289}" dt="2022-10-06T11:30:44.193" v="4"/>
          <ac:picMkLst>
            <pc:docMk/>
            <pc:sldMk cId="3225049935" sldId="269"/>
            <ac:picMk id="4" creationId="{32C44DFF-49FE-52A8-0388-8904DDE2102E}"/>
          </ac:picMkLst>
        </pc:picChg>
        <pc:picChg chg="add del mod ord">
          <ac:chgData name="Groen, Sam" userId="S::sam.groen_wur.nl#ext#@tud365.onmicrosoft.com::80f5694b-5d43-46d4-918a-b88d19cbd913" providerId="AD" clId="Web-{3BD1F3D5-523E-424D-B33F-015B88A8A289}" dt="2022-10-06T11:32:21.695" v="8"/>
          <ac:picMkLst>
            <pc:docMk/>
            <pc:sldMk cId="3225049935" sldId="269"/>
            <ac:picMk id="9" creationId="{57A7B2AF-FD4C-1F80-5FE2-2BA90EA9B5E6}"/>
          </ac:picMkLst>
        </pc:picChg>
        <pc:picChg chg="add del mod ord">
          <ac:chgData name="Groen, Sam" userId="S::sam.groen_wur.nl#ext#@tud365.onmicrosoft.com::80f5694b-5d43-46d4-918a-b88d19cbd913" providerId="AD" clId="Web-{3BD1F3D5-523E-424D-B33F-015B88A8A289}" dt="2022-10-06T11:53:42.689" v="182"/>
          <ac:picMkLst>
            <pc:docMk/>
            <pc:sldMk cId="3225049935" sldId="269"/>
            <ac:picMk id="11" creationId="{5E66ADC1-C42D-2EE8-1FCF-7CB91A5640B0}"/>
          </ac:picMkLst>
        </pc:picChg>
        <pc:picChg chg="add del mod ord">
          <ac:chgData name="Groen, Sam" userId="S::sam.groen_wur.nl#ext#@tud365.onmicrosoft.com::80f5694b-5d43-46d4-918a-b88d19cbd913" providerId="AD" clId="Web-{3BD1F3D5-523E-424D-B33F-015B88A8A289}" dt="2022-10-06T11:53:41.407" v="181"/>
          <ac:picMkLst>
            <pc:docMk/>
            <pc:sldMk cId="3225049935" sldId="269"/>
            <ac:picMk id="15" creationId="{68350BF4-C2FC-A458-39DA-F9E2D5B88DE1}"/>
          </ac:picMkLst>
        </pc:picChg>
        <pc:picChg chg="add mod ord">
          <ac:chgData name="Groen, Sam" userId="S::sam.groen_wur.nl#ext#@tud365.onmicrosoft.com::80f5694b-5d43-46d4-918a-b88d19cbd913" providerId="AD" clId="Web-{3BD1F3D5-523E-424D-B33F-015B88A8A289}" dt="2022-10-06T11:56:26.082" v="187"/>
          <ac:picMkLst>
            <pc:docMk/>
            <pc:sldMk cId="3225049935" sldId="269"/>
            <ac:picMk id="16" creationId="{83902A8D-443A-44AD-D9D5-DBDE9F930A63}"/>
          </ac:picMkLst>
        </pc:picChg>
        <pc:picChg chg="add mod">
          <ac:chgData name="Groen, Sam" userId="S::sam.groen_wur.nl#ext#@tud365.onmicrosoft.com::80f5694b-5d43-46d4-918a-b88d19cbd913" providerId="AD" clId="Web-{3BD1F3D5-523E-424D-B33F-015B88A8A289}" dt="2022-10-06T11:56:26.082" v="187"/>
          <ac:picMkLst>
            <pc:docMk/>
            <pc:sldMk cId="3225049935" sldId="269"/>
            <ac:picMk id="17" creationId="{9906EB7D-CEF5-EECD-A609-74BB9CEB3248}"/>
          </ac:picMkLst>
        </pc:picChg>
      </pc:sldChg>
      <pc:sldChg chg="modSp ord">
        <pc:chgData name="Groen, Sam" userId="S::sam.groen_wur.nl#ext#@tud365.onmicrosoft.com::80f5694b-5d43-46d4-918a-b88d19cbd913" providerId="AD" clId="Web-{3BD1F3D5-523E-424D-B33F-015B88A8A289}" dt="2022-10-06T12:31:01.482" v="609" actId="20577"/>
        <pc:sldMkLst>
          <pc:docMk/>
          <pc:sldMk cId="1996066804" sldId="271"/>
        </pc:sldMkLst>
        <pc:spChg chg="mod">
          <ac:chgData name="Groen, Sam" userId="S::sam.groen_wur.nl#ext#@tud365.onmicrosoft.com::80f5694b-5d43-46d4-918a-b88d19cbd913" providerId="AD" clId="Web-{3BD1F3D5-523E-424D-B33F-015B88A8A289}" dt="2022-10-06T12:30:31.638" v="593" actId="20577"/>
          <ac:spMkLst>
            <pc:docMk/>
            <pc:sldMk cId="1996066804" sldId="271"/>
            <ac:spMk id="2" creationId="{7F0DC80A-575B-BB2A-1FE2-A0E6C8462819}"/>
          </ac:spMkLst>
        </pc:spChg>
        <pc:spChg chg="mod">
          <ac:chgData name="Groen, Sam" userId="S::sam.groen_wur.nl#ext#@tud365.onmicrosoft.com::80f5694b-5d43-46d4-918a-b88d19cbd913" providerId="AD" clId="Web-{3BD1F3D5-523E-424D-B33F-015B88A8A289}" dt="2022-10-06T12:31:01.482" v="609" actId="20577"/>
          <ac:spMkLst>
            <pc:docMk/>
            <pc:sldMk cId="1996066804" sldId="271"/>
            <ac:spMk id="3" creationId="{28FB55E9-4FD8-2A18-9F68-7B9A2493720D}"/>
          </ac:spMkLst>
        </pc:spChg>
      </pc:sldChg>
      <pc:sldChg chg="addSp delSp modSp">
        <pc:chgData name="Groen, Sam" userId="S::sam.groen_wur.nl#ext#@tud365.onmicrosoft.com::80f5694b-5d43-46d4-918a-b88d19cbd913" providerId="AD" clId="Web-{3BD1F3D5-523E-424D-B33F-015B88A8A289}" dt="2022-10-06T11:38:32.562" v="83" actId="1076"/>
        <pc:sldMkLst>
          <pc:docMk/>
          <pc:sldMk cId="3653635651" sldId="274"/>
        </pc:sldMkLst>
        <pc:picChg chg="del">
          <ac:chgData name="Groen, Sam" userId="S::sam.groen_wur.nl#ext#@tud365.onmicrosoft.com::80f5694b-5d43-46d4-918a-b88d19cbd913" providerId="AD" clId="Web-{3BD1F3D5-523E-424D-B33F-015B88A8A289}" dt="2022-10-06T11:37:30.935" v="76"/>
          <ac:picMkLst>
            <pc:docMk/>
            <pc:sldMk cId="3653635651" sldId="274"/>
            <ac:picMk id="5" creationId="{BC0CC277-20CF-2533-0BAB-A937316AD2FE}"/>
          </ac:picMkLst>
        </pc:picChg>
        <pc:picChg chg="del">
          <ac:chgData name="Groen, Sam" userId="S::sam.groen_wur.nl#ext#@tud365.onmicrosoft.com::80f5694b-5d43-46d4-918a-b88d19cbd913" providerId="AD" clId="Web-{3BD1F3D5-523E-424D-B33F-015B88A8A289}" dt="2022-10-06T11:37:29.998" v="75"/>
          <ac:picMkLst>
            <pc:docMk/>
            <pc:sldMk cId="3653635651" sldId="274"/>
            <ac:picMk id="6" creationId="{E049D5CE-FA3F-CC5D-C127-8F90B90B8457}"/>
          </ac:picMkLst>
        </pc:picChg>
        <pc:picChg chg="add mod">
          <ac:chgData name="Groen, Sam" userId="S::sam.groen_wur.nl#ext#@tud365.onmicrosoft.com::80f5694b-5d43-46d4-918a-b88d19cbd913" providerId="AD" clId="Web-{3BD1F3D5-523E-424D-B33F-015B88A8A289}" dt="2022-10-06T11:38:03.686" v="77"/>
          <ac:picMkLst>
            <pc:docMk/>
            <pc:sldMk cId="3653635651" sldId="274"/>
            <ac:picMk id="7" creationId="{1AFA002D-5777-0B57-EEA5-E74F26DD27C7}"/>
          </ac:picMkLst>
        </pc:picChg>
        <pc:picChg chg="add mod">
          <ac:chgData name="Groen, Sam" userId="S::sam.groen_wur.nl#ext#@tud365.onmicrosoft.com::80f5694b-5d43-46d4-918a-b88d19cbd913" providerId="AD" clId="Web-{3BD1F3D5-523E-424D-B33F-015B88A8A289}" dt="2022-10-06T11:38:13.842" v="79" actId="1076"/>
          <ac:picMkLst>
            <pc:docMk/>
            <pc:sldMk cId="3653635651" sldId="274"/>
            <ac:picMk id="8" creationId="{D6BA6BE3-A6E2-4F6B-5DCD-6E2FB57170B3}"/>
          </ac:picMkLst>
        </pc:picChg>
        <pc:picChg chg="add mod">
          <ac:chgData name="Groen, Sam" userId="S::sam.groen_wur.nl#ext#@tud365.onmicrosoft.com::80f5694b-5d43-46d4-918a-b88d19cbd913" providerId="AD" clId="Web-{3BD1F3D5-523E-424D-B33F-015B88A8A289}" dt="2022-10-06T11:38:22.405" v="81" actId="1076"/>
          <ac:picMkLst>
            <pc:docMk/>
            <pc:sldMk cId="3653635651" sldId="274"/>
            <ac:picMk id="9" creationId="{5FF71BE3-B476-C669-1AEB-19CC6C4A2161}"/>
          </ac:picMkLst>
        </pc:picChg>
        <pc:picChg chg="add mod">
          <ac:chgData name="Groen, Sam" userId="S::sam.groen_wur.nl#ext#@tud365.onmicrosoft.com::80f5694b-5d43-46d4-918a-b88d19cbd913" providerId="AD" clId="Web-{3BD1F3D5-523E-424D-B33F-015B88A8A289}" dt="2022-10-06T11:38:32.562" v="83" actId="1076"/>
          <ac:picMkLst>
            <pc:docMk/>
            <pc:sldMk cId="3653635651" sldId="274"/>
            <ac:picMk id="11" creationId="{36F3D114-CDDC-B03B-266E-52E1B1AD5E92}"/>
          </ac:picMkLst>
        </pc:picChg>
      </pc:sldChg>
      <pc:sldChg chg="addSp delSp modSp">
        <pc:chgData name="Groen, Sam" userId="S::sam.groen_wur.nl#ext#@tud365.onmicrosoft.com::80f5694b-5d43-46d4-918a-b88d19cbd913" providerId="AD" clId="Web-{3BD1F3D5-523E-424D-B33F-015B88A8A289}" dt="2022-10-06T11:41:58.284" v="111" actId="1076"/>
        <pc:sldMkLst>
          <pc:docMk/>
          <pc:sldMk cId="2396079943" sldId="275"/>
        </pc:sldMkLst>
        <pc:picChg chg="del">
          <ac:chgData name="Groen, Sam" userId="S::sam.groen_wur.nl#ext#@tud365.onmicrosoft.com::80f5694b-5d43-46d4-918a-b88d19cbd913" providerId="AD" clId="Web-{3BD1F3D5-523E-424D-B33F-015B88A8A289}" dt="2022-10-06T11:38:59.187" v="84"/>
          <ac:picMkLst>
            <pc:docMk/>
            <pc:sldMk cId="2396079943" sldId="275"/>
            <ac:picMk id="5" creationId="{5B2BC21E-726F-C86D-0351-BA26EA5F315A}"/>
          </ac:picMkLst>
        </pc:picChg>
        <pc:picChg chg="add mod">
          <ac:chgData name="Groen, Sam" userId="S::sam.groen_wur.nl#ext#@tud365.onmicrosoft.com::80f5694b-5d43-46d4-918a-b88d19cbd913" providerId="AD" clId="Web-{3BD1F3D5-523E-424D-B33F-015B88A8A289}" dt="2022-10-06T11:41:36.737" v="107" actId="1076"/>
          <ac:picMkLst>
            <pc:docMk/>
            <pc:sldMk cId="2396079943" sldId="275"/>
            <ac:picMk id="6" creationId="{522FB1F0-B3EA-B7B9-13E7-DFF19A7B827E}"/>
          </ac:picMkLst>
        </pc:picChg>
        <pc:picChg chg="del">
          <ac:chgData name="Groen, Sam" userId="S::sam.groen_wur.nl#ext#@tud365.onmicrosoft.com::80f5694b-5d43-46d4-918a-b88d19cbd913" providerId="AD" clId="Web-{3BD1F3D5-523E-424D-B33F-015B88A8A289}" dt="2022-10-06T11:39:00.171" v="85"/>
          <ac:picMkLst>
            <pc:docMk/>
            <pc:sldMk cId="2396079943" sldId="275"/>
            <ac:picMk id="7" creationId="{451D91EF-8254-0FE3-563A-36570F6F4D42}"/>
          </ac:picMkLst>
        </pc:picChg>
        <pc:picChg chg="add mod">
          <ac:chgData name="Groen, Sam" userId="S::sam.groen_wur.nl#ext#@tud365.onmicrosoft.com::80f5694b-5d43-46d4-918a-b88d19cbd913" providerId="AD" clId="Web-{3BD1F3D5-523E-424D-B33F-015B88A8A289}" dt="2022-10-06T11:41:33.690" v="106" actId="1076"/>
          <ac:picMkLst>
            <pc:docMk/>
            <pc:sldMk cId="2396079943" sldId="275"/>
            <ac:picMk id="8" creationId="{9E6127DA-DD40-147A-B549-F0EADB4FCF42}"/>
          </ac:picMkLst>
        </pc:picChg>
        <pc:picChg chg="add mod">
          <ac:chgData name="Groen, Sam" userId="S::sam.groen_wur.nl#ext#@tud365.onmicrosoft.com::80f5694b-5d43-46d4-918a-b88d19cbd913" providerId="AD" clId="Web-{3BD1F3D5-523E-424D-B33F-015B88A8A289}" dt="2022-10-06T11:41:47.534" v="109" actId="1076"/>
          <ac:picMkLst>
            <pc:docMk/>
            <pc:sldMk cId="2396079943" sldId="275"/>
            <ac:picMk id="9" creationId="{28BD23D0-1A9D-F5E2-42E8-623C1F7F2069}"/>
          </ac:picMkLst>
        </pc:picChg>
        <pc:picChg chg="add mod">
          <ac:chgData name="Groen, Sam" userId="S::sam.groen_wur.nl#ext#@tud365.onmicrosoft.com::80f5694b-5d43-46d4-918a-b88d19cbd913" providerId="AD" clId="Web-{3BD1F3D5-523E-424D-B33F-015B88A8A289}" dt="2022-10-06T11:41:58.284" v="111" actId="1076"/>
          <ac:picMkLst>
            <pc:docMk/>
            <pc:sldMk cId="2396079943" sldId="275"/>
            <ac:picMk id="11" creationId="{377AEF03-66C5-357F-122A-0DB779438439}"/>
          </ac:picMkLst>
        </pc:picChg>
      </pc:sldChg>
      <pc:sldChg chg="addSp delSp modSp">
        <pc:chgData name="Groen, Sam" userId="S::sam.groen_wur.nl#ext#@tud365.onmicrosoft.com::80f5694b-5d43-46d4-918a-b88d19cbd913" providerId="AD" clId="Web-{3BD1F3D5-523E-424D-B33F-015B88A8A289}" dt="2022-10-06T12:00:07.009" v="210" actId="1076"/>
        <pc:sldMkLst>
          <pc:docMk/>
          <pc:sldMk cId="440962903" sldId="276"/>
        </pc:sldMkLst>
        <pc:spChg chg="mod">
          <ac:chgData name="Groen, Sam" userId="S::sam.groen_wur.nl#ext#@tud365.onmicrosoft.com::80f5694b-5d43-46d4-918a-b88d19cbd913" providerId="AD" clId="Web-{3BD1F3D5-523E-424D-B33F-015B88A8A289}" dt="2022-10-06T11:44:59.616" v="141"/>
          <ac:spMkLst>
            <pc:docMk/>
            <pc:sldMk cId="440962903" sldId="276"/>
            <ac:spMk id="2" creationId="{EEB2B6EB-C057-CD97-32D8-DBCB5102A224}"/>
          </ac:spMkLst>
        </pc:spChg>
        <pc:spChg chg="add del">
          <ac:chgData name="Groen, Sam" userId="S::sam.groen_wur.nl#ext#@tud365.onmicrosoft.com::80f5694b-5d43-46d4-918a-b88d19cbd913" providerId="AD" clId="Web-{3BD1F3D5-523E-424D-B33F-015B88A8A289}" dt="2022-10-06T11:44:59.616" v="141"/>
          <ac:spMkLst>
            <pc:docMk/>
            <pc:sldMk cId="440962903" sldId="276"/>
            <ac:spMk id="36" creationId="{8D06CE56-3881-4ADA-8CEF-D18B02C242A3}"/>
          </ac:spMkLst>
        </pc:spChg>
        <pc:spChg chg="add del">
          <ac:chgData name="Groen, Sam" userId="S::sam.groen_wur.nl#ext#@tud365.onmicrosoft.com::80f5694b-5d43-46d4-918a-b88d19cbd913" providerId="AD" clId="Web-{3BD1F3D5-523E-424D-B33F-015B88A8A289}" dt="2022-10-06T11:44:59.616" v="141"/>
          <ac:spMkLst>
            <pc:docMk/>
            <pc:sldMk cId="440962903" sldId="276"/>
            <ac:spMk id="38" creationId="{79F3C543-62EC-4433-9C93-A2CD8764E9B4}"/>
          </ac:spMkLst>
        </pc:spChg>
        <pc:spChg chg="add del">
          <ac:chgData name="Groen, Sam" userId="S::sam.groen_wur.nl#ext#@tud365.onmicrosoft.com::80f5694b-5d43-46d4-918a-b88d19cbd913" providerId="AD" clId="Web-{3BD1F3D5-523E-424D-B33F-015B88A8A289}" dt="2022-10-06T11:44:59.616" v="141"/>
          <ac:spMkLst>
            <pc:docMk/>
            <pc:sldMk cId="440962903" sldId="276"/>
            <ac:spMk id="40" creationId="{D7D12574-25F0-4BB1-AA48-9DE7527AF5F4}"/>
          </ac:spMkLst>
        </pc:spChg>
        <pc:spChg chg="add del">
          <ac:chgData name="Groen, Sam" userId="S::sam.groen_wur.nl#ext#@tud365.onmicrosoft.com::80f5694b-5d43-46d4-918a-b88d19cbd913" providerId="AD" clId="Web-{3BD1F3D5-523E-424D-B33F-015B88A8A289}" dt="2022-10-06T11:44:59.616" v="141"/>
          <ac:spMkLst>
            <pc:docMk/>
            <pc:sldMk cId="440962903" sldId="276"/>
            <ac:spMk id="42" creationId="{A3473CF9-37EB-43E7-89EF-D2D1C53D1DAC}"/>
          </ac:spMkLst>
        </pc:spChg>
        <pc:spChg chg="add del">
          <ac:chgData name="Groen, Sam" userId="S::sam.groen_wur.nl#ext#@tud365.onmicrosoft.com::80f5694b-5d43-46d4-918a-b88d19cbd913" providerId="AD" clId="Web-{3BD1F3D5-523E-424D-B33F-015B88A8A289}" dt="2022-10-06T11:44:59.616" v="141"/>
          <ac:spMkLst>
            <pc:docMk/>
            <pc:sldMk cId="440962903" sldId="276"/>
            <ac:spMk id="44" creationId="{586B4EF9-43BA-4655-A6FF-1D8E21574C95}"/>
          </ac:spMkLst>
        </pc:spChg>
        <pc:spChg chg="add del">
          <ac:chgData name="Groen, Sam" userId="S::sam.groen_wur.nl#ext#@tud365.onmicrosoft.com::80f5694b-5d43-46d4-918a-b88d19cbd913" providerId="AD" clId="Web-{3BD1F3D5-523E-424D-B33F-015B88A8A289}" dt="2022-10-06T11:44:59.600" v="140"/>
          <ac:spMkLst>
            <pc:docMk/>
            <pc:sldMk cId="440962903" sldId="276"/>
            <ac:spMk id="49" creationId="{8D06CE56-3881-4ADA-8CEF-D18B02C242A3}"/>
          </ac:spMkLst>
        </pc:spChg>
        <pc:spChg chg="add del">
          <ac:chgData name="Groen, Sam" userId="S::sam.groen_wur.nl#ext#@tud365.onmicrosoft.com::80f5694b-5d43-46d4-918a-b88d19cbd913" providerId="AD" clId="Web-{3BD1F3D5-523E-424D-B33F-015B88A8A289}" dt="2022-10-06T11:44:59.600" v="140"/>
          <ac:spMkLst>
            <pc:docMk/>
            <pc:sldMk cId="440962903" sldId="276"/>
            <ac:spMk id="51" creationId="{79F3C543-62EC-4433-9C93-A2CD8764E9B4}"/>
          </ac:spMkLst>
        </pc:spChg>
        <pc:spChg chg="add del">
          <ac:chgData name="Groen, Sam" userId="S::sam.groen_wur.nl#ext#@tud365.onmicrosoft.com::80f5694b-5d43-46d4-918a-b88d19cbd913" providerId="AD" clId="Web-{3BD1F3D5-523E-424D-B33F-015B88A8A289}" dt="2022-10-06T11:44:59.600" v="140"/>
          <ac:spMkLst>
            <pc:docMk/>
            <pc:sldMk cId="440962903" sldId="276"/>
            <ac:spMk id="53" creationId="{24DDD7F0-1FEB-4A1A-9A93-698DF846690F}"/>
          </ac:spMkLst>
        </pc:spChg>
        <pc:spChg chg="add del">
          <ac:chgData name="Groen, Sam" userId="S::sam.groen_wur.nl#ext#@tud365.onmicrosoft.com::80f5694b-5d43-46d4-918a-b88d19cbd913" providerId="AD" clId="Web-{3BD1F3D5-523E-424D-B33F-015B88A8A289}" dt="2022-10-06T11:44:59.600" v="140"/>
          <ac:spMkLst>
            <pc:docMk/>
            <pc:sldMk cId="440962903" sldId="276"/>
            <ac:spMk id="55" creationId="{114A821F-8663-46BA-8CC0-D4C44F639F3A}"/>
          </ac:spMkLst>
        </pc:spChg>
        <pc:spChg chg="add del">
          <ac:chgData name="Groen, Sam" userId="S::sam.groen_wur.nl#ext#@tud365.onmicrosoft.com::80f5694b-5d43-46d4-918a-b88d19cbd913" providerId="AD" clId="Web-{3BD1F3D5-523E-424D-B33F-015B88A8A289}" dt="2022-10-06T11:44:59.600" v="140"/>
          <ac:spMkLst>
            <pc:docMk/>
            <pc:sldMk cId="440962903" sldId="276"/>
            <ac:spMk id="57" creationId="{67EF550F-47CE-4FB2-9DAC-12AD835C833D}"/>
          </ac:spMkLst>
        </pc:spChg>
        <pc:spChg chg="add">
          <ac:chgData name="Groen, Sam" userId="S::sam.groen_wur.nl#ext#@tud365.onmicrosoft.com::80f5694b-5d43-46d4-918a-b88d19cbd913" providerId="AD" clId="Web-{3BD1F3D5-523E-424D-B33F-015B88A8A289}" dt="2022-10-06T11:44:59.616" v="141"/>
          <ac:spMkLst>
            <pc:docMk/>
            <pc:sldMk cId="440962903" sldId="276"/>
            <ac:spMk id="59" creationId="{D5FD337D-4D6B-4C8B-B6F5-121097E09881}"/>
          </ac:spMkLst>
        </pc:spChg>
        <pc:spChg chg="add">
          <ac:chgData name="Groen, Sam" userId="S::sam.groen_wur.nl#ext#@tud365.onmicrosoft.com::80f5694b-5d43-46d4-918a-b88d19cbd913" providerId="AD" clId="Web-{3BD1F3D5-523E-424D-B33F-015B88A8A289}" dt="2022-10-06T11:44:59.616" v="141"/>
          <ac:spMkLst>
            <pc:docMk/>
            <pc:sldMk cId="440962903" sldId="276"/>
            <ac:spMk id="60" creationId="{8D06CE56-3881-4ADA-8CEF-D18B02C242A3}"/>
          </ac:spMkLst>
        </pc:spChg>
        <pc:spChg chg="add">
          <ac:chgData name="Groen, Sam" userId="S::sam.groen_wur.nl#ext#@tud365.onmicrosoft.com::80f5694b-5d43-46d4-918a-b88d19cbd913" providerId="AD" clId="Web-{3BD1F3D5-523E-424D-B33F-015B88A8A289}" dt="2022-10-06T11:44:59.616" v="141"/>
          <ac:spMkLst>
            <pc:docMk/>
            <pc:sldMk cId="440962903" sldId="276"/>
            <ac:spMk id="61" creationId="{79F3C543-62EC-4433-9C93-A2CD8764E9B4}"/>
          </ac:spMkLst>
        </pc:spChg>
        <pc:spChg chg="add">
          <ac:chgData name="Groen, Sam" userId="S::sam.groen_wur.nl#ext#@tud365.onmicrosoft.com::80f5694b-5d43-46d4-918a-b88d19cbd913" providerId="AD" clId="Web-{3BD1F3D5-523E-424D-B33F-015B88A8A289}" dt="2022-10-06T11:44:59.616" v="141"/>
          <ac:spMkLst>
            <pc:docMk/>
            <pc:sldMk cId="440962903" sldId="276"/>
            <ac:spMk id="62" creationId="{C76F23D8-F48E-4408-B216-AF6FBEB31975}"/>
          </ac:spMkLst>
        </pc:spChg>
        <pc:spChg chg="add">
          <ac:chgData name="Groen, Sam" userId="S::sam.groen_wur.nl#ext#@tud365.onmicrosoft.com::80f5694b-5d43-46d4-918a-b88d19cbd913" providerId="AD" clId="Web-{3BD1F3D5-523E-424D-B33F-015B88A8A289}" dt="2022-10-06T11:44:59.616" v="141"/>
          <ac:spMkLst>
            <pc:docMk/>
            <pc:sldMk cId="440962903" sldId="276"/>
            <ac:spMk id="63" creationId="{0ADDB668-2CA4-4D2B-9C34-3487CA330BA8}"/>
          </ac:spMkLst>
        </pc:spChg>
        <pc:spChg chg="add">
          <ac:chgData name="Groen, Sam" userId="S::sam.groen_wur.nl#ext#@tud365.onmicrosoft.com::80f5694b-5d43-46d4-918a-b88d19cbd913" providerId="AD" clId="Web-{3BD1F3D5-523E-424D-B33F-015B88A8A289}" dt="2022-10-06T11:44:59.616" v="141"/>
          <ac:spMkLst>
            <pc:docMk/>
            <pc:sldMk cId="440962903" sldId="276"/>
            <ac:spMk id="64" creationId="{2568BC19-F052-4108-93E1-6A3D1DEC072F}"/>
          </ac:spMkLst>
        </pc:spChg>
        <pc:picChg chg="del">
          <ac:chgData name="Groen, Sam" userId="S::sam.groen_wur.nl#ext#@tud365.onmicrosoft.com::80f5694b-5d43-46d4-918a-b88d19cbd913" providerId="AD" clId="Web-{3BD1F3D5-523E-424D-B33F-015B88A8A289}" dt="2022-10-06T11:43:43.896" v="127"/>
          <ac:picMkLst>
            <pc:docMk/>
            <pc:sldMk cId="440962903" sldId="276"/>
            <ac:picMk id="3" creationId="{F32D3843-CF86-6C6C-2ED3-68373722FB5A}"/>
          </ac:picMkLst>
        </pc:picChg>
        <pc:picChg chg="del">
          <ac:chgData name="Groen, Sam" userId="S::sam.groen_wur.nl#ext#@tud365.onmicrosoft.com::80f5694b-5d43-46d4-918a-b88d19cbd913" providerId="AD" clId="Web-{3BD1F3D5-523E-424D-B33F-015B88A8A289}" dt="2022-10-06T11:43:42.286" v="126"/>
          <ac:picMkLst>
            <pc:docMk/>
            <pc:sldMk cId="440962903" sldId="276"/>
            <ac:picMk id="4" creationId="{6591AAF4-B72C-474B-9547-12E423667A41}"/>
          </ac:picMkLst>
        </pc:picChg>
        <pc:picChg chg="del">
          <ac:chgData name="Groen, Sam" userId="S::sam.groen_wur.nl#ext#@tud365.onmicrosoft.com::80f5694b-5d43-46d4-918a-b88d19cbd913" providerId="AD" clId="Web-{3BD1F3D5-523E-424D-B33F-015B88A8A289}" dt="2022-10-06T11:43:41.349" v="125"/>
          <ac:picMkLst>
            <pc:docMk/>
            <pc:sldMk cId="440962903" sldId="276"/>
            <ac:picMk id="5" creationId="{9F5AF2FD-3C6C-0BD1-E4DE-8AACE2B1C894}"/>
          </ac:picMkLst>
        </pc:picChg>
        <pc:picChg chg="add mod ord">
          <ac:chgData name="Groen, Sam" userId="S::sam.groen_wur.nl#ext#@tud365.onmicrosoft.com::80f5694b-5d43-46d4-918a-b88d19cbd913" providerId="AD" clId="Web-{3BD1F3D5-523E-424D-B33F-015B88A8A289}" dt="2022-10-06T12:00:07.009" v="210" actId="1076"/>
          <ac:picMkLst>
            <pc:docMk/>
            <pc:sldMk cId="440962903" sldId="276"/>
            <ac:picMk id="6" creationId="{A29A083C-DB52-EC56-A018-914D823D376C}"/>
          </ac:picMkLst>
        </pc:picChg>
        <pc:picChg chg="add mod ord">
          <ac:chgData name="Groen, Sam" userId="S::sam.groen_wur.nl#ext#@tud365.onmicrosoft.com::80f5694b-5d43-46d4-918a-b88d19cbd913" providerId="AD" clId="Web-{3BD1F3D5-523E-424D-B33F-015B88A8A289}" dt="2022-10-06T11:45:07.835" v="143" actId="1076"/>
          <ac:picMkLst>
            <pc:docMk/>
            <pc:sldMk cId="440962903" sldId="276"/>
            <ac:picMk id="7" creationId="{3EE224F6-DDA1-7C8C-39CF-64F5F892C487}"/>
          </ac:picMkLst>
        </pc:picChg>
        <pc:picChg chg="add mod">
          <ac:chgData name="Groen, Sam" userId="S::sam.groen_wur.nl#ext#@tud365.onmicrosoft.com::80f5694b-5d43-46d4-918a-b88d19cbd913" providerId="AD" clId="Web-{3BD1F3D5-523E-424D-B33F-015B88A8A289}" dt="2022-10-06T12:00:00.571" v="209" actId="1076"/>
          <ac:picMkLst>
            <pc:docMk/>
            <pc:sldMk cId="440962903" sldId="276"/>
            <ac:picMk id="8" creationId="{3326D9D0-DE70-2648-133A-3B37478214E3}"/>
          </ac:picMkLst>
        </pc:picChg>
        <pc:picChg chg="add mod">
          <ac:chgData name="Groen, Sam" userId="S::sam.groen_wur.nl#ext#@tud365.onmicrosoft.com::80f5694b-5d43-46d4-918a-b88d19cbd913" providerId="AD" clId="Web-{3BD1F3D5-523E-424D-B33F-015B88A8A289}" dt="2022-10-06T11:59:52.368" v="208" actId="1076"/>
          <ac:picMkLst>
            <pc:docMk/>
            <pc:sldMk cId="440962903" sldId="276"/>
            <ac:picMk id="9" creationId="{98E22611-AB82-8327-64C3-2CC3DB652201}"/>
          </ac:picMkLst>
        </pc:picChg>
        <pc:picChg chg="add mod">
          <ac:chgData name="Groen, Sam" userId="S::sam.groen_wur.nl#ext#@tud365.onmicrosoft.com::80f5694b-5d43-46d4-918a-b88d19cbd913" providerId="AD" clId="Web-{3BD1F3D5-523E-424D-B33F-015B88A8A289}" dt="2022-10-06T11:45:25.616" v="147" actId="1076"/>
          <ac:picMkLst>
            <pc:docMk/>
            <pc:sldMk cId="440962903" sldId="276"/>
            <ac:picMk id="10" creationId="{E2BEAF75-5AFE-208F-820F-3B6854FF7D3E}"/>
          </ac:picMkLst>
        </pc:picChg>
        <pc:picChg chg="add mod">
          <ac:chgData name="Groen, Sam" userId="S::sam.groen_wur.nl#ext#@tud365.onmicrosoft.com::80f5694b-5d43-46d4-918a-b88d19cbd913" providerId="AD" clId="Web-{3BD1F3D5-523E-424D-B33F-015B88A8A289}" dt="2022-10-06T11:45:37.820" v="149" actId="1076"/>
          <ac:picMkLst>
            <pc:docMk/>
            <pc:sldMk cId="440962903" sldId="276"/>
            <ac:picMk id="11" creationId="{225BF8F8-8F5C-E01A-F236-9C643BEB875F}"/>
          </ac:picMkLst>
        </pc:picChg>
        <pc:picChg chg="add mod">
          <ac:chgData name="Groen, Sam" userId="S::sam.groen_wur.nl#ext#@tud365.onmicrosoft.com::80f5694b-5d43-46d4-918a-b88d19cbd913" providerId="AD" clId="Web-{3BD1F3D5-523E-424D-B33F-015B88A8A289}" dt="2022-10-06T11:45:47.586" v="151" actId="1076"/>
          <ac:picMkLst>
            <pc:docMk/>
            <pc:sldMk cId="440962903" sldId="276"/>
            <ac:picMk id="12" creationId="{166A2E8D-8FB6-EA78-CBC9-B891DC5132D4}"/>
          </ac:picMkLst>
        </pc:picChg>
        <pc:picChg chg="add mod">
          <ac:chgData name="Groen, Sam" userId="S::sam.groen_wur.nl#ext#@tud365.onmicrosoft.com::80f5694b-5d43-46d4-918a-b88d19cbd913" providerId="AD" clId="Web-{3BD1F3D5-523E-424D-B33F-015B88A8A289}" dt="2022-10-06T11:45:59.992" v="153" actId="1076"/>
          <ac:picMkLst>
            <pc:docMk/>
            <pc:sldMk cId="440962903" sldId="276"/>
            <ac:picMk id="13" creationId="{8F51A522-F00C-6C29-3D84-24DDF74BB6A8}"/>
          </ac:picMkLst>
        </pc:picChg>
      </pc:sldChg>
      <pc:sldChg chg="addSp delSp modSp">
        <pc:chgData name="Groen, Sam" userId="S::sam.groen_wur.nl#ext#@tud365.onmicrosoft.com::80f5694b-5d43-46d4-918a-b88d19cbd913" providerId="AD" clId="Web-{3BD1F3D5-523E-424D-B33F-015B88A8A289}" dt="2022-10-06T12:00:32.900" v="215" actId="1076"/>
        <pc:sldMkLst>
          <pc:docMk/>
          <pc:sldMk cId="2491796216" sldId="277"/>
        </pc:sldMkLst>
        <pc:spChg chg="mod">
          <ac:chgData name="Groen, Sam" userId="S::sam.groen_wur.nl#ext#@tud365.onmicrosoft.com::80f5694b-5d43-46d4-918a-b88d19cbd913" providerId="AD" clId="Web-{3BD1F3D5-523E-424D-B33F-015B88A8A289}" dt="2022-10-06T11:47:13.556" v="164"/>
          <ac:spMkLst>
            <pc:docMk/>
            <pc:sldMk cId="2491796216" sldId="277"/>
            <ac:spMk id="2" creationId="{9E833E3D-B474-4313-12B5-814CE4DE0503}"/>
          </ac:spMkLst>
        </pc:spChg>
        <pc:spChg chg="del">
          <ac:chgData name="Groen, Sam" userId="S::sam.groen_wur.nl#ext#@tud365.onmicrosoft.com::80f5694b-5d43-46d4-918a-b88d19cbd913" providerId="AD" clId="Web-{3BD1F3D5-523E-424D-B33F-015B88A8A289}" dt="2022-10-06T11:47:13.556" v="164"/>
          <ac:spMkLst>
            <pc:docMk/>
            <pc:sldMk cId="2491796216" sldId="277"/>
            <ac:spMk id="8" creationId="{8D06CE56-3881-4ADA-8CEF-D18B02C242A3}"/>
          </ac:spMkLst>
        </pc:spChg>
        <pc:spChg chg="del">
          <ac:chgData name="Groen, Sam" userId="S::sam.groen_wur.nl#ext#@tud365.onmicrosoft.com::80f5694b-5d43-46d4-918a-b88d19cbd913" providerId="AD" clId="Web-{3BD1F3D5-523E-424D-B33F-015B88A8A289}" dt="2022-10-06T11:47:13.556" v="164"/>
          <ac:spMkLst>
            <pc:docMk/>
            <pc:sldMk cId="2491796216" sldId="277"/>
            <ac:spMk id="10" creationId="{79F3C543-62EC-4433-9C93-A2CD8764E9B4}"/>
          </ac:spMkLst>
        </pc:spChg>
        <pc:spChg chg="del">
          <ac:chgData name="Groen, Sam" userId="S::sam.groen_wur.nl#ext#@tud365.onmicrosoft.com::80f5694b-5d43-46d4-918a-b88d19cbd913" providerId="AD" clId="Web-{3BD1F3D5-523E-424D-B33F-015B88A8A289}" dt="2022-10-06T11:47:13.556" v="164"/>
          <ac:spMkLst>
            <pc:docMk/>
            <pc:sldMk cId="2491796216" sldId="277"/>
            <ac:spMk id="12" creationId="{C1A1C5D3-C053-4EE9-BE1A-419B6E27CCAE}"/>
          </ac:spMkLst>
        </pc:spChg>
        <pc:spChg chg="del">
          <ac:chgData name="Groen, Sam" userId="S::sam.groen_wur.nl#ext#@tud365.onmicrosoft.com::80f5694b-5d43-46d4-918a-b88d19cbd913" providerId="AD" clId="Web-{3BD1F3D5-523E-424D-B33F-015B88A8A289}" dt="2022-10-06T11:47:13.556" v="164"/>
          <ac:spMkLst>
            <pc:docMk/>
            <pc:sldMk cId="2491796216" sldId="277"/>
            <ac:spMk id="14" creationId="{A3473CF9-37EB-43E7-89EF-D2D1C53D1DAC}"/>
          </ac:spMkLst>
        </pc:spChg>
        <pc:spChg chg="del">
          <ac:chgData name="Groen, Sam" userId="S::sam.groen_wur.nl#ext#@tud365.onmicrosoft.com::80f5694b-5d43-46d4-918a-b88d19cbd913" providerId="AD" clId="Web-{3BD1F3D5-523E-424D-B33F-015B88A8A289}" dt="2022-10-06T11:47:13.556" v="164"/>
          <ac:spMkLst>
            <pc:docMk/>
            <pc:sldMk cId="2491796216" sldId="277"/>
            <ac:spMk id="16" creationId="{586B4EF9-43BA-4655-A6FF-1D8E21574C95}"/>
          </ac:spMkLst>
        </pc:spChg>
        <pc:spChg chg="add">
          <ac:chgData name="Groen, Sam" userId="S::sam.groen_wur.nl#ext#@tud365.onmicrosoft.com::80f5694b-5d43-46d4-918a-b88d19cbd913" providerId="AD" clId="Web-{3BD1F3D5-523E-424D-B33F-015B88A8A289}" dt="2022-10-06T11:47:13.556" v="164"/>
          <ac:spMkLst>
            <pc:docMk/>
            <pc:sldMk cId="2491796216" sldId="277"/>
            <ac:spMk id="21" creationId="{8D06CE56-3881-4ADA-8CEF-D18B02C242A3}"/>
          </ac:spMkLst>
        </pc:spChg>
        <pc:spChg chg="add">
          <ac:chgData name="Groen, Sam" userId="S::sam.groen_wur.nl#ext#@tud365.onmicrosoft.com::80f5694b-5d43-46d4-918a-b88d19cbd913" providerId="AD" clId="Web-{3BD1F3D5-523E-424D-B33F-015B88A8A289}" dt="2022-10-06T11:47:13.556" v="164"/>
          <ac:spMkLst>
            <pc:docMk/>
            <pc:sldMk cId="2491796216" sldId="277"/>
            <ac:spMk id="23" creationId="{79F3C543-62EC-4433-9C93-A2CD8764E9B4}"/>
          </ac:spMkLst>
        </pc:spChg>
        <pc:spChg chg="add">
          <ac:chgData name="Groen, Sam" userId="S::sam.groen_wur.nl#ext#@tud365.onmicrosoft.com::80f5694b-5d43-46d4-918a-b88d19cbd913" providerId="AD" clId="Web-{3BD1F3D5-523E-424D-B33F-015B88A8A289}" dt="2022-10-06T11:47:13.556" v="164"/>
          <ac:spMkLst>
            <pc:docMk/>
            <pc:sldMk cId="2491796216" sldId="277"/>
            <ac:spMk id="25" creationId="{D898B8EB-E53C-4E72-9817-B4BFCAD73600}"/>
          </ac:spMkLst>
        </pc:spChg>
        <pc:spChg chg="add">
          <ac:chgData name="Groen, Sam" userId="S::sam.groen_wur.nl#ext#@tud365.onmicrosoft.com::80f5694b-5d43-46d4-918a-b88d19cbd913" providerId="AD" clId="Web-{3BD1F3D5-523E-424D-B33F-015B88A8A289}" dt="2022-10-06T11:47:13.556" v="164"/>
          <ac:spMkLst>
            <pc:docMk/>
            <pc:sldMk cId="2491796216" sldId="277"/>
            <ac:spMk id="27" creationId="{4E130362-2F35-4AB7-9EA5-DBC0F771A58D}"/>
          </ac:spMkLst>
        </pc:spChg>
        <pc:spChg chg="add">
          <ac:chgData name="Groen, Sam" userId="S::sam.groen_wur.nl#ext#@tud365.onmicrosoft.com::80f5694b-5d43-46d4-918a-b88d19cbd913" providerId="AD" clId="Web-{3BD1F3D5-523E-424D-B33F-015B88A8A289}" dt="2022-10-06T11:47:13.556" v="164"/>
          <ac:spMkLst>
            <pc:docMk/>
            <pc:sldMk cId="2491796216" sldId="277"/>
            <ac:spMk id="29" creationId="{56BE988C-7A5B-41EC-A46C-AEA93D8D32FD}"/>
          </ac:spMkLst>
        </pc:spChg>
        <pc:spChg chg="add">
          <ac:chgData name="Groen, Sam" userId="S::sam.groen_wur.nl#ext#@tud365.onmicrosoft.com::80f5694b-5d43-46d4-918a-b88d19cbd913" providerId="AD" clId="Web-{3BD1F3D5-523E-424D-B33F-015B88A8A289}" dt="2022-10-06T11:47:13.556" v="164"/>
          <ac:spMkLst>
            <pc:docMk/>
            <pc:sldMk cId="2491796216" sldId="277"/>
            <ac:spMk id="31" creationId="{E3CB1EC0-40A9-4D5E-B7E2-6E3423CE28B2}"/>
          </ac:spMkLst>
        </pc:spChg>
        <pc:spChg chg="add">
          <ac:chgData name="Groen, Sam" userId="S::sam.groen_wur.nl#ext#@tud365.onmicrosoft.com::80f5694b-5d43-46d4-918a-b88d19cbd913" providerId="AD" clId="Web-{3BD1F3D5-523E-424D-B33F-015B88A8A289}" dt="2022-10-06T11:47:13.556" v="164"/>
          <ac:spMkLst>
            <pc:docMk/>
            <pc:sldMk cId="2491796216" sldId="277"/>
            <ac:spMk id="33" creationId="{DCBE52EF-2889-423F-947C-0E44A760D696}"/>
          </ac:spMkLst>
        </pc:spChg>
        <pc:picChg chg="del mod">
          <ac:chgData name="Groen, Sam" userId="S::sam.groen_wur.nl#ext#@tud365.onmicrosoft.com::80f5694b-5d43-46d4-918a-b88d19cbd913" providerId="AD" clId="Web-{3BD1F3D5-523E-424D-B33F-015B88A8A289}" dt="2022-10-06T11:46:14.117" v="156"/>
          <ac:picMkLst>
            <pc:docMk/>
            <pc:sldMk cId="2491796216" sldId="277"/>
            <ac:picMk id="3" creationId="{585ED026-E4BE-F6E7-1541-7EA8B16D81F4}"/>
          </ac:picMkLst>
        </pc:picChg>
        <pc:picChg chg="add mod ord">
          <ac:chgData name="Groen, Sam" userId="S::sam.groen_wur.nl#ext#@tud365.onmicrosoft.com::80f5694b-5d43-46d4-918a-b88d19cbd913" providerId="AD" clId="Web-{3BD1F3D5-523E-424D-B33F-015B88A8A289}" dt="2022-10-06T12:00:32.900" v="215" actId="1076"/>
          <ac:picMkLst>
            <pc:docMk/>
            <pc:sldMk cId="2491796216" sldId="277"/>
            <ac:picMk id="4" creationId="{C75D85D7-C59A-F329-2457-1A7D7271B147}"/>
          </ac:picMkLst>
        </pc:picChg>
        <pc:picChg chg="add mod">
          <ac:chgData name="Groen, Sam" userId="S::sam.groen_wur.nl#ext#@tud365.onmicrosoft.com::80f5694b-5d43-46d4-918a-b88d19cbd913" providerId="AD" clId="Web-{3BD1F3D5-523E-424D-B33F-015B88A8A289}" dt="2022-10-06T12:00:28.884" v="214" actId="1076"/>
          <ac:picMkLst>
            <pc:docMk/>
            <pc:sldMk cId="2491796216" sldId="277"/>
            <ac:picMk id="5" creationId="{A8C40464-7E8A-83EC-AAF1-B6928FCD6BA5}"/>
          </ac:picMkLst>
        </pc:picChg>
        <pc:picChg chg="add mod">
          <ac:chgData name="Groen, Sam" userId="S::sam.groen_wur.nl#ext#@tud365.onmicrosoft.com::80f5694b-5d43-46d4-918a-b88d19cbd913" providerId="AD" clId="Web-{3BD1F3D5-523E-424D-B33F-015B88A8A289}" dt="2022-10-06T11:47:13.556" v="164"/>
          <ac:picMkLst>
            <pc:docMk/>
            <pc:sldMk cId="2491796216" sldId="277"/>
            <ac:picMk id="6" creationId="{13E9DD33-D557-7173-3087-0131C70B0604}"/>
          </ac:picMkLst>
        </pc:picChg>
        <pc:picChg chg="add mod">
          <ac:chgData name="Groen, Sam" userId="S::sam.groen_wur.nl#ext#@tud365.onmicrosoft.com::80f5694b-5d43-46d4-918a-b88d19cbd913" providerId="AD" clId="Web-{3BD1F3D5-523E-424D-B33F-015B88A8A289}" dt="2022-10-06T12:00:24.993" v="213" actId="1076"/>
          <ac:picMkLst>
            <pc:docMk/>
            <pc:sldMk cId="2491796216" sldId="277"/>
            <ac:picMk id="7" creationId="{E96B5724-A4E6-97FA-D1F8-667EFB562D4E}"/>
          </ac:picMkLst>
        </pc:picChg>
      </pc:sldChg>
      <pc:sldChg chg="addSp delSp modSp">
        <pc:chgData name="Groen, Sam" userId="S::sam.groen_wur.nl#ext#@tud365.onmicrosoft.com::80f5694b-5d43-46d4-918a-b88d19cbd913" providerId="AD" clId="Web-{3BD1F3D5-523E-424D-B33F-015B88A8A289}" dt="2022-10-06T12:01:02.010" v="221" actId="1076"/>
        <pc:sldMkLst>
          <pc:docMk/>
          <pc:sldMk cId="2493543468" sldId="278"/>
        </pc:sldMkLst>
        <pc:spChg chg="mod">
          <ac:chgData name="Groen, Sam" userId="S::sam.groen_wur.nl#ext#@tud365.onmicrosoft.com::80f5694b-5d43-46d4-918a-b88d19cbd913" providerId="AD" clId="Web-{3BD1F3D5-523E-424D-B33F-015B88A8A289}" dt="2022-10-06T11:48:46.542" v="173"/>
          <ac:spMkLst>
            <pc:docMk/>
            <pc:sldMk cId="2493543468" sldId="278"/>
            <ac:spMk id="2" creationId="{E26ACA04-E54E-F55E-1B8B-8E7CD4945B0A}"/>
          </ac:spMkLst>
        </pc:spChg>
        <pc:spChg chg="del">
          <ac:chgData name="Groen, Sam" userId="S::sam.groen_wur.nl#ext#@tud365.onmicrosoft.com::80f5694b-5d43-46d4-918a-b88d19cbd913" providerId="AD" clId="Web-{3BD1F3D5-523E-424D-B33F-015B88A8A289}" dt="2022-10-06T11:48:46.542" v="173"/>
          <ac:spMkLst>
            <pc:docMk/>
            <pc:sldMk cId="2493543468" sldId="278"/>
            <ac:spMk id="8" creationId="{8D06CE56-3881-4ADA-8CEF-D18B02C242A3}"/>
          </ac:spMkLst>
        </pc:spChg>
        <pc:spChg chg="del">
          <ac:chgData name="Groen, Sam" userId="S::sam.groen_wur.nl#ext#@tud365.onmicrosoft.com::80f5694b-5d43-46d4-918a-b88d19cbd913" providerId="AD" clId="Web-{3BD1F3D5-523E-424D-B33F-015B88A8A289}" dt="2022-10-06T11:48:46.542" v="173"/>
          <ac:spMkLst>
            <pc:docMk/>
            <pc:sldMk cId="2493543468" sldId="278"/>
            <ac:spMk id="10" creationId="{79F3C543-62EC-4433-9C93-A2CD8764E9B4}"/>
          </ac:spMkLst>
        </pc:spChg>
        <pc:spChg chg="del">
          <ac:chgData name="Groen, Sam" userId="S::sam.groen_wur.nl#ext#@tud365.onmicrosoft.com::80f5694b-5d43-46d4-918a-b88d19cbd913" providerId="AD" clId="Web-{3BD1F3D5-523E-424D-B33F-015B88A8A289}" dt="2022-10-06T11:48:46.542" v="173"/>
          <ac:spMkLst>
            <pc:docMk/>
            <pc:sldMk cId="2493543468" sldId="278"/>
            <ac:spMk id="12" creationId="{C1A1C5D3-C053-4EE9-BE1A-419B6E27CCAE}"/>
          </ac:spMkLst>
        </pc:spChg>
        <pc:spChg chg="del">
          <ac:chgData name="Groen, Sam" userId="S::sam.groen_wur.nl#ext#@tud365.onmicrosoft.com::80f5694b-5d43-46d4-918a-b88d19cbd913" providerId="AD" clId="Web-{3BD1F3D5-523E-424D-B33F-015B88A8A289}" dt="2022-10-06T11:48:46.542" v="173"/>
          <ac:spMkLst>
            <pc:docMk/>
            <pc:sldMk cId="2493543468" sldId="278"/>
            <ac:spMk id="14" creationId="{A3473CF9-37EB-43E7-89EF-D2D1C53D1DAC}"/>
          </ac:spMkLst>
        </pc:spChg>
        <pc:spChg chg="del">
          <ac:chgData name="Groen, Sam" userId="S::sam.groen_wur.nl#ext#@tud365.onmicrosoft.com::80f5694b-5d43-46d4-918a-b88d19cbd913" providerId="AD" clId="Web-{3BD1F3D5-523E-424D-B33F-015B88A8A289}" dt="2022-10-06T11:48:46.542" v="173"/>
          <ac:spMkLst>
            <pc:docMk/>
            <pc:sldMk cId="2493543468" sldId="278"/>
            <ac:spMk id="16" creationId="{586B4EF9-43BA-4655-A6FF-1D8E21574C95}"/>
          </ac:spMkLst>
        </pc:spChg>
        <pc:spChg chg="add">
          <ac:chgData name="Groen, Sam" userId="S::sam.groen_wur.nl#ext#@tud365.onmicrosoft.com::80f5694b-5d43-46d4-918a-b88d19cbd913" providerId="AD" clId="Web-{3BD1F3D5-523E-424D-B33F-015B88A8A289}" dt="2022-10-06T11:48:46.542" v="173"/>
          <ac:spMkLst>
            <pc:docMk/>
            <pc:sldMk cId="2493543468" sldId="278"/>
            <ac:spMk id="21" creationId="{8D06CE56-3881-4ADA-8CEF-D18B02C242A3}"/>
          </ac:spMkLst>
        </pc:spChg>
        <pc:spChg chg="add">
          <ac:chgData name="Groen, Sam" userId="S::sam.groen_wur.nl#ext#@tud365.onmicrosoft.com::80f5694b-5d43-46d4-918a-b88d19cbd913" providerId="AD" clId="Web-{3BD1F3D5-523E-424D-B33F-015B88A8A289}" dt="2022-10-06T11:48:46.542" v="173"/>
          <ac:spMkLst>
            <pc:docMk/>
            <pc:sldMk cId="2493543468" sldId="278"/>
            <ac:spMk id="23" creationId="{79F3C543-62EC-4433-9C93-A2CD8764E9B4}"/>
          </ac:spMkLst>
        </pc:spChg>
        <pc:spChg chg="add">
          <ac:chgData name="Groen, Sam" userId="S::sam.groen_wur.nl#ext#@tud365.onmicrosoft.com::80f5694b-5d43-46d4-918a-b88d19cbd913" providerId="AD" clId="Web-{3BD1F3D5-523E-424D-B33F-015B88A8A289}" dt="2022-10-06T11:48:46.542" v="173"/>
          <ac:spMkLst>
            <pc:docMk/>
            <pc:sldMk cId="2493543468" sldId="278"/>
            <ac:spMk id="25" creationId="{18F923FF-DD0C-4FD3-A1B4-68DFA511C82D}"/>
          </ac:spMkLst>
        </pc:spChg>
        <pc:spChg chg="add">
          <ac:chgData name="Groen, Sam" userId="S::sam.groen_wur.nl#ext#@tud365.onmicrosoft.com::80f5694b-5d43-46d4-918a-b88d19cbd913" providerId="AD" clId="Web-{3BD1F3D5-523E-424D-B33F-015B88A8A289}" dt="2022-10-06T11:48:46.542" v="173"/>
          <ac:spMkLst>
            <pc:docMk/>
            <pc:sldMk cId="2493543468" sldId="278"/>
            <ac:spMk id="27" creationId="{114A821F-8663-46BA-8CC0-D4C44F639F3A}"/>
          </ac:spMkLst>
        </pc:spChg>
        <pc:spChg chg="add">
          <ac:chgData name="Groen, Sam" userId="S::sam.groen_wur.nl#ext#@tud365.onmicrosoft.com::80f5694b-5d43-46d4-918a-b88d19cbd913" providerId="AD" clId="Web-{3BD1F3D5-523E-424D-B33F-015B88A8A289}" dt="2022-10-06T11:48:46.542" v="173"/>
          <ac:spMkLst>
            <pc:docMk/>
            <pc:sldMk cId="2493543468" sldId="278"/>
            <ac:spMk id="29" creationId="{67EF550F-47CE-4FB2-9DAC-12AD835C833D}"/>
          </ac:spMkLst>
        </pc:spChg>
        <pc:picChg chg="del">
          <ac:chgData name="Groen, Sam" userId="S::sam.groen_wur.nl#ext#@tud365.onmicrosoft.com::80f5694b-5d43-46d4-918a-b88d19cbd913" providerId="AD" clId="Web-{3BD1F3D5-523E-424D-B33F-015B88A8A289}" dt="2022-10-06T11:47:59.151" v="165"/>
          <ac:picMkLst>
            <pc:docMk/>
            <pc:sldMk cId="2493543468" sldId="278"/>
            <ac:picMk id="3" creationId="{B6ED6A1C-2767-0CBD-599A-89BD1EF33895}"/>
          </ac:picMkLst>
        </pc:picChg>
        <pc:picChg chg="add mod ord">
          <ac:chgData name="Groen, Sam" userId="S::sam.groen_wur.nl#ext#@tud365.onmicrosoft.com::80f5694b-5d43-46d4-918a-b88d19cbd913" providerId="AD" clId="Web-{3BD1F3D5-523E-424D-B33F-015B88A8A289}" dt="2022-10-06T12:00:44.806" v="217" actId="1076"/>
          <ac:picMkLst>
            <pc:docMk/>
            <pc:sldMk cId="2493543468" sldId="278"/>
            <ac:picMk id="4" creationId="{1F0858AA-3BDF-6A7F-36EA-09C44292F0FE}"/>
          </ac:picMkLst>
        </pc:picChg>
        <pc:picChg chg="add mod ord">
          <ac:chgData name="Groen, Sam" userId="S::sam.groen_wur.nl#ext#@tud365.onmicrosoft.com::80f5694b-5d43-46d4-918a-b88d19cbd913" providerId="AD" clId="Web-{3BD1F3D5-523E-424D-B33F-015B88A8A289}" dt="2022-10-06T12:00:58.806" v="220" actId="1076"/>
          <ac:picMkLst>
            <pc:docMk/>
            <pc:sldMk cId="2493543468" sldId="278"/>
            <ac:picMk id="5" creationId="{ED2A37CC-F229-A2AD-EC1E-F9D71EEFC769}"/>
          </ac:picMkLst>
        </pc:picChg>
        <pc:picChg chg="add mod">
          <ac:chgData name="Groen, Sam" userId="S::sam.groen_wur.nl#ext#@tud365.onmicrosoft.com::80f5694b-5d43-46d4-918a-b88d19cbd913" providerId="AD" clId="Web-{3BD1F3D5-523E-424D-B33F-015B88A8A289}" dt="2022-10-06T12:00:48.384" v="218" actId="1076"/>
          <ac:picMkLst>
            <pc:docMk/>
            <pc:sldMk cId="2493543468" sldId="278"/>
            <ac:picMk id="6" creationId="{C12E3434-36CD-C00F-D245-420A365E5FB1}"/>
          </ac:picMkLst>
        </pc:picChg>
        <pc:picChg chg="add mod">
          <ac:chgData name="Groen, Sam" userId="S::sam.groen_wur.nl#ext#@tud365.onmicrosoft.com::80f5694b-5d43-46d4-918a-b88d19cbd913" providerId="AD" clId="Web-{3BD1F3D5-523E-424D-B33F-015B88A8A289}" dt="2022-10-06T12:01:02.010" v="221" actId="1076"/>
          <ac:picMkLst>
            <pc:docMk/>
            <pc:sldMk cId="2493543468" sldId="278"/>
            <ac:picMk id="7" creationId="{8978638C-79E6-61D4-2C18-404588FA6F1F}"/>
          </ac:picMkLst>
        </pc:picChg>
      </pc:sldChg>
      <pc:sldChg chg="addSp delSp modSp new mod setBg">
        <pc:chgData name="Groen, Sam" userId="S::sam.groen_wur.nl#ext#@tud365.onmicrosoft.com::80f5694b-5d43-46d4-918a-b88d19cbd913" providerId="AD" clId="Web-{3BD1F3D5-523E-424D-B33F-015B88A8A289}" dt="2022-10-06T11:58:16.725" v="197"/>
        <pc:sldMkLst>
          <pc:docMk/>
          <pc:sldMk cId="2170748016" sldId="279"/>
        </pc:sldMkLst>
        <pc:spChg chg="mod">
          <ac:chgData name="Groen, Sam" userId="S::sam.groen_wur.nl#ext#@tud365.onmicrosoft.com::80f5694b-5d43-46d4-918a-b88d19cbd913" providerId="AD" clId="Web-{3BD1F3D5-523E-424D-B33F-015B88A8A289}" dt="2022-10-06T11:51:39.092" v="180"/>
          <ac:spMkLst>
            <pc:docMk/>
            <pc:sldMk cId="2170748016" sldId="279"/>
            <ac:spMk id="2" creationId="{739C9C17-8A52-6632-4BDA-D743AF3EB703}"/>
          </ac:spMkLst>
        </pc:spChg>
        <pc:spChg chg="del">
          <ac:chgData name="Groen, Sam" userId="S::sam.groen_wur.nl#ext#@tud365.onmicrosoft.com::80f5694b-5d43-46d4-918a-b88d19cbd913" providerId="AD" clId="Web-{3BD1F3D5-523E-424D-B33F-015B88A8A289}" dt="2022-10-06T11:32:54.477" v="12"/>
          <ac:spMkLst>
            <pc:docMk/>
            <pc:sldMk cId="2170748016" sldId="279"/>
            <ac:spMk id="3" creationId="{756AA75D-24E7-1719-7F05-F9F02F55BB7D}"/>
          </ac:spMkLst>
        </pc:spChg>
        <pc:spChg chg="add del mod">
          <ac:chgData name="Groen, Sam" userId="S::sam.groen_wur.nl#ext#@tud365.onmicrosoft.com::80f5694b-5d43-46d4-918a-b88d19cbd913" providerId="AD" clId="Web-{3BD1F3D5-523E-424D-B33F-015B88A8A289}" dt="2022-10-06T11:58:10.272" v="195"/>
          <ac:spMkLst>
            <pc:docMk/>
            <pc:sldMk cId="2170748016" sldId="279"/>
            <ac:spMk id="7" creationId="{E54AA891-DCED-BCD0-36C6-69D2BFF64502}"/>
          </ac:spMkLst>
        </pc:spChg>
        <pc:spChg chg="add del">
          <ac:chgData name="Groen, Sam" userId="S::sam.groen_wur.nl#ext#@tud365.onmicrosoft.com::80f5694b-5d43-46d4-918a-b88d19cbd913" providerId="AD" clId="Web-{3BD1F3D5-523E-424D-B33F-015B88A8A289}" dt="2022-10-06T11:33:26.837" v="27"/>
          <ac:spMkLst>
            <pc:docMk/>
            <pc:sldMk cId="2170748016" sldId="279"/>
            <ac:spMk id="8" creationId="{0A530580-7FB3-ECF6-9CF7-1491497808EE}"/>
          </ac:spMkLst>
        </pc:spChg>
        <pc:spChg chg="add del">
          <ac:chgData name="Groen, Sam" userId="S::sam.groen_wur.nl#ext#@tud365.onmicrosoft.com::80f5694b-5d43-46d4-918a-b88d19cbd913" providerId="AD" clId="Web-{3BD1F3D5-523E-424D-B33F-015B88A8A289}" dt="2022-10-06T11:51:39.092" v="180"/>
          <ac:spMkLst>
            <pc:docMk/>
            <pc:sldMk cId="2170748016" sldId="279"/>
            <ac:spMk id="9" creationId="{8D06CE56-3881-4ADA-8CEF-D18B02C242A3}"/>
          </ac:spMkLst>
        </pc:spChg>
        <pc:spChg chg="add del">
          <ac:chgData name="Groen, Sam" userId="S::sam.groen_wur.nl#ext#@tud365.onmicrosoft.com::80f5694b-5d43-46d4-918a-b88d19cbd913" providerId="AD" clId="Web-{3BD1F3D5-523E-424D-B33F-015B88A8A289}" dt="2022-10-06T11:33:26.837" v="27"/>
          <ac:spMkLst>
            <pc:docMk/>
            <pc:sldMk cId="2170748016" sldId="279"/>
            <ac:spMk id="11" creationId="{0288C6B4-AFC3-407F-A595-EFFD38D4CCAF}"/>
          </ac:spMkLst>
        </pc:spChg>
        <pc:spChg chg="add del">
          <ac:chgData name="Groen, Sam" userId="S::sam.groen_wur.nl#ext#@tud365.onmicrosoft.com::80f5694b-5d43-46d4-918a-b88d19cbd913" providerId="AD" clId="Web-{3BD1F3D5-523E-424D-B33F-015B88A8A289}" dt="2022-10-06T11:33:26.837" v="27"/>
          <ac:spMkLst>
            <pc:docMk/>
            <pc:sldMk cId="2170748016" sldId="279"/>
            <ac:spMk id="13" creationId="{CF236821-17FE-429B-8D2C-08E13A64EA40}"/>
          </ac:spMkLst>
        </pc:spChg>
        <pc:spChg chg="add del">
          <ac:chgData name="Groen, Sam" userId="S::sam.groen_wur.nl#ext#@tud365.onmicrosoft.com::80f5694b-5d43-46d4-918a-b88d19cbd913" providerId="AD" clId="Web-{3BD1F3D5-523E-424D-B33F-015B88A8A289}" dt="2022-10-06T11:33:26.837" v="27"/>
          <ac:spMkLst>
            <pc:docMk/>
            <pc:sldMk cId="2170748016" sldId="279"/>
            <ac:spMk id="15" creationId="{C0BDBCD2-E081-43AB-9119-C55465E59757}"/>
          </ac:spMkLst>
        </pc:spChg>
        <pc:spChg chg="add del">
          <ac:chgData name="Groen, Sam" userId="S::sam.groen_wur.nl#ext#@tud365.onmicrosoft.com::80f5694b-5d43-46d4-918a-b88d19cbd913" providerId="AD" clId="Web-{3BD1F3D5-523E-424D-B33F-015B88A8A289}" dt="2022-10-06T11:33:26.837" v="27"/>
          <ac:spMkLst>
            <pc:docMk/>
            <pc:sldMk cId="2170748016" sldId="279"/>
            <ac:spMk id="17" creationId="{98E79BE4-34FE-485A-98A5-92CE8F7C4743}"/>
          </ac:spMkLst>
        </pc:spChg>
        <pc:spChg chg="add del">
          <ac:chgData name="Groen, Sam" userId="S::sam.groen_wur.nl#ext#@tud365.onmicrosoft.com::80f5694b-5d43-46d4-918a-b88d19cbd913" providerId="AD" clId="Web-{3BD1F3D5-523E-424D-B33F-015B88A8A289}" dt="2022-10-06T11:33:26.837" v="27"/>
          <ac:spMkLst>
            <pc:docMk/>
            <pc:sldMk cId="2170748016" sldId="279"/>
            <ac:spMk id="19" creationId="{7A5F0580-5EE9-419F-96EE-B6529EF6E7D0}"/>
          </ac:spMkLst>
        </pc:spChg>
        <pc:spChg chg="add del">
          <ac:chgData name="Groen, Sam" userId="S::sam.groen_wur.nl#ext#@tud365.onmicrosoft.com::80f5694b-5d43-46d4-918a-b88d19cbd913" providerId="AD" clId="Web-{3BD1F3D5-523E-424D-B33F-015B88A8A289}" dt="2022-10-06T11:51:39.092" v="180"/>
          <ac:spMkLst>
            <pc:docMk/>
            <pc:sldMk cId="2170748016" sldId="279"/>
            <ac:spMk id="21" creationId="{79F3C543-62EC-4433-9C93-A2CD8764E9B4}"/>
          </ac:spMkLst>
        </pc:spChg>
        <pc:spChg chg="add del">
          <ac:chgData name="Groen, Sam" userId="S::sam.groen_wur.nl#ext#@tud365.onmicrosoft.com::80f5694b-5d43-46d4-918a-b88d19cbd913" providerId="AD" clId="Web-{3BD1F3D5-523E-424D-B33F-015B88A8A289}" dt="2022-10-06T11:51:39.092" v="180"/>
          <ac:spMkLst>
            <pc:docMk/>
            <pc:sldMk cId="2170748016" sldId="279"/>
            <ac:spMk id="22" creationId="{68AF5748-FED8-45BA-8631-26D1D10F3246}"/>
          </ac:spMkLst>
        </pc:spChg>
        <pc:spChg chg="add del">
          <ac:chgData name="Groen, Sam" userId="S::sam.groen_wur.nl#ext#@tud365.onmicrosoft.com::80f5694b-5d43-46d4-918a-b88d19cbd913" providerId="AD" clId="Web-{3BD1F3D5-523E-424D-B33F-015B88A8A289}" dt="2022-10-06T11:51:39.092" v="180"/>
          <ac:spMkLst>
            <pc:docMk/>
            <pc:sldMk cId="2170748016" sldId="279"/>
            <ac:spMk id="23" creationId="{AF2F604E-43BE-4DC3-B983-E071523364F8}"/>
          </ac:spMkLst>
        </pc:spChg>
        <pc:spChg chg="add del">
          <ac:chgData name="Groen, Sam" userId="S::sam.groen_wur.nl#ext#@tud365.onmicrosoft.com::80f5694b-5d43-46d4-918a-b88d19cbd913" providerId="AD" clId="Web-{3BD1F3D5-523E-424D-B33F-015B88A8A289}" dt="2022-10-06T11:51:39.092" v="180"/>
          <ac:spMkLst>
            <pc:docMk/>
            <pc:sldMk cId="2170748016" sldId="279"/>
            <ac:spMk id="24" creationId="{08C9B587-E65E-4B52-B37C-ABEBB6E87928}"/>
          </ac:spMkLst>
        </pc:spChg>
        <pc:spChg chg="add del">
          <ac:chgData name="Groen, Sam" userId="S::sam.groen_wur.nl#ext#@tud365.onmicrosoft.com::80f5694b-5d43-46d4-918a-b88d19cbd913" providerId="AD" clId="Web-{3BD1F3D5-523E-424D-B33F-015B88A8A289}" dt="2022-10-06T11:57:35.318" v="190"/>
          <ac:spMkLst>
            <pc:docMk/>
            <pc:sldMk cId="2170748016" sldId="279"/>
            <ac:spMk id="28" creationId="{09AC5DBE-215D-FBE9-5B85-C72B05F68F02}"/>
          </ac:spMkLst>
        </pc:spChg>
        <pc:spChg chg="add del">
          <ac:chgData name="Groen, Sam" userId="S::sam.groen_wur.nl#ext#@tud365.onmicrosoft.com::80f5694b-5d43-46d4-918a-b88d19cbd913" providerId="AD" clId="Web-{3BD1F3D5-523E-424D-B33F-015B88A8A289}" dt="2022-10-06T11:58:16.725" v="197"/>
          <ac:spMkLst>
            <pc:docMk/>
            <pc:sldMk cId="2170748016" sldId="279"/>
            <ac:spMk id="31" creationId="{0288C6B4-AFC3-407F-A595-EFFD38D4CCAF}"/>
          </ac:spMkLst>
        </pc:spChg>
        <pc:spChg chg="add del">
          <ac:chgData name="Groen, Sam" userId="S::sam.groen_wur.nl#ext#@tud365.onmicrosoft.com::80f5694b-5d43-46d4-918a-b88d19cbd913" providerId="AD" clId="Web-{3BD1F3D5-523E-424D-B33F-015B88A8A289}" dt="2022-10-06T11:58:16.725" v="197"/>
          <ac:spMkLst>
            <pc:docMk/>
            <pc:sldMk cId="2170748016" sldId="279"/>
            <ac:spMk id="33" creationId="{CF236821-17FE-429B-8D2C-08E13A64EA40}"/>
          </ac:spMkLst>
        </pc:spChg>
        <pc:spChg chg="add del">
          <ac:chgData name="Groen, Sam" userId="S::sam.groen_wur.nl#ext#@tud365.onmicrosoft.com::80f5694b-5d43-46d4-918a-b88d19cbd913" providerId="AD" clId="Web-{3BD1F3D5-523E-424D-B33F-015B88A8A289}" dt="2022-10-06T11:58:16.725" v="197"/>
          <ac:spMkLst>
            <pc:docMk/>
            <pc:sldMk cId="2170748016" sldId="279"/>
            <ac:spMk id="35" creationId="{C0BDBCD2-E081-43AB-9119-C55465E59757}"/>
          </ac:spMkLst>
        </pc:spChg>
        <pc:spChg chg="add del">
          <ac:chgData name="Groen, Sam" userId="S::sam.groen_wur.nl#ext#@tud365.onmicrosoft.com::80f5694b-5d43-46d4-918a-b88d19cbd913" providerId="AD" clId="Web-{3BD1F3D5-523E-424D-B33F-015B88A8A289}" dt="2022-10-06T11:58:16.725" v="197"/>
          <ac:spMkLst>
            <pc:docMk/>
            <pc:sldMk cId="2170748016" sldId="279"/>
            <ac:spMk id="37" creationId="{98E79BE4-34FE-485A-98A5-92CE8F7C4743}"/>
          </ac:spMkLst>
        </pc:spChg>
        <pc:spChg chg="add del">
          <ac:chgData name="Groen, Sam" userId="S::sam.groen_wur.nl#ext#@tud365.onmicrosoft.com::80f5694b-5d43-46d4-918a-b88d19cbd913" providerId="AD" clId="Web-{3BD1F3D5-523E-424D-B33F-015B88A8A289}" dt="2022-10-06T11:58:16.725" v="197"/>
          <ac:spMkLst>
            <pc:docMk/>
            <pc:sldMk cId="2170748016" sldId="279"/>
            <ac:spMk id="39" creationId="{7A5F0580-5EE9-419F-96EE-B6529EF6E7D0}"/>
          </ac:spMkLst>
        </pc:spChg>
        <pc:spChg chg="add">
          <ac:chgData name="Groen, Sam" userId="S::sam.groen_wur.nl#ext#@tud365.onmicrosoft.com::80f5694b-5d43-46d4-918a-b88d19cbd913" providerId="AD" clId="Web-{3BD1F3D5-523E-424D-B33F-015B88A8A289}" dt="2022-10-06T11:58:16.725" v="197"/>
          <ac:spMkLst>
            <pc:docMk/>
            <pc:sldMk cId="2170748016" sldId="279"/>
            <ac:spMk id="43" creationId="{0B69E3F9-44EF-4E9F-2780-3C5A8475B7FE}"/>
          </ac:spMkLst>
        </pc:spChg>
        <pc:spChg chg="add">
          <ac:chgData name="Groen, Sam" userId="S::sam.groen_wur.nl#ext#@tud365.onmicrosoft.com::80f5694b-5d43-46d4-918a-b88d19cbd913" providerId="AD" clId="Web-{3BD1F3D5-523E-424D-B33F-015B88A8A289}" dt="2022-10-06T11:58:16.725" v="197"/>
          <ac:spMkLst>
            <pc:docMk/>
            <pc:sldMk cId="2170748016" sldId="279"/>
            <ac:spMk id="46" creationId="{0288C6B4-AFC3-407F-A595-EFFD38D4CCAF}"/>
          </ac:spMkLst>
        </pc:spChg>
        <pc:spChg chg="add">
          <ac:chgData name="Groen, Sam" userId="S::sam.groen_wur.nl#ext#@tud365.onmicrosoft.com::80f5694b-5d43-46d4-918a-b88d19cbd913" providerId="AD" clId="Web-{3BD1F3D5-523E-424D-B33F-015B88A8A289}" dt="2022-10-06T11:58:16.725" v="197"/>
          <ac:spMkLst>
            <pc:docMk/>
            <pc:sldMk cId="2170748016" sldId="279"/>
            <ac:spMk id="48" creationId="{CF236821-17FE-429B-8D2C-08E13A64EA40}"/>
          </ac:spMkLst>
        </pc:spChg>
        <pc:spChg chg="add">
          <ac:chgData name="Groen, Sam" userId="S::sam.groen_wur.nl#ext#@tud365.onmicrosoft.com::80f5694b-5d43-46d4-918a-b88d19cbd913" providerId="AD" clId="Web-{3BD1F3D5-523E-424D-B33F-015B88A8A289}" dt="2022-10-06T11:58:16.725" v="197"/>
          <ac:spMkLst>
            <pc:docMk/>
            <pc:sldMk cId="2170748016" sldId="279"/>
            <ac:spMk id="50" creationId="{C0BDBCD2-E081-43AB-9119-C55465E59757}"/>
          </ac:spMkLst>
        </pc:spChg>
        <pc:spChg chg="add">
          <ac:chgData name="Groen, Sam" userId="S::sam.groen_wur.nl#ext#@tud365.onmicrosoft.com::80f5694b-5d43-46d4-918a-b88d19cbd913" providerId="AD" clId="Web-{3BD1F3D5-523E-424D-B33F-015B88A8A289}" dt="2022-10-06T11:58:16.725" v="197"/>
          <ac:spMkLst>
            <pc:docMk/>
            <pc:sldMk cId="2170748016" sldId="279"/>
            <ac:spMk id="52" creationId="{98E79BE4-34FE-485A-98A5-92CE8F7C4743}"/>
          </ac:spMkLst>
        </pc:spChg>
        <pc:spChg chg="add">
          <ac:chgData name="Groen, Sam" userId="S::sam.groen_wur.nl#ext#@tud365.onmicrosoft.com::80f5694b-5d43-46d4-918a-b88d19cbd913" providerId="AD" clId="Web-{3BD1F3D5-523E-424D-B33F-015B88A8A289}" dt="2022-10-06T11:58:16.725" v="197"/>
          <ac:spMkLst>
            <pc:docMk/>
            <pc:sldMk cId="2170748016" sldId="279"/>
            <ac:spMk id="54" creationId="{7A5F0580-5EE9-419F-96EE-B6529EF6E7D0}"/>
          </ac:spMkLst>
        </pc:spChg>
        <pc:picChg chg="add del mod ord">
          <ac:chgData name="Groen, Sam" userId="S::sam.groen_wur.nl#ext#@tud365.onmicrosoft.com::80f5694b-5d43-46d4-918a-b88d19cbd913" providerId="AD" clId="Web-{3BD1F3D5-523E-424D-B33F-015B88A8A289}" dt="2022-10-06T11:56:58.802" v="189"/>
          <ac:picMkLst>
            <pc:docMk/>
            <pc:sldMk cId="2170748016" sldId="279"/>
            <ac:picMk id="4" creationId="{6FD621B6-BE60-167E-B38A-F7C9F7F3ACD9}"/>
          </ac:picMkLst>
        </pc:picChg>
        <pc:picChg chg="add del mod ord">
          <ac:chgData name="Groen, Sam" userId="S::sam.groen_wur.nl#ext#@tud365.onmicrosoft.com::80f5694b-5d43-46d4-918a-b88d19cbd913" providerId="AD" clId="Web-{3BD1F3D5-523E-424D-B33F-015B88A8A289}" dt="2022-10-06T11:57:41.490" v="194"/>
          <ac:picMkLst>
            <pc:docMk/>
            <pc:sldMk cId="2170748016" sldId="279"/>
            <ac:picMk id="5" creationId="{B920B791-7904-DC96-6FAD-B596D8F326D0}"/>
          </ac:picMkLst>
        </pc:picChg>
        <pc:picChg chg="add mod ord">
          <ac:chgData name="Groen, Sam" userId="S::sam.groen_wur.nl#ext#@tud365.onmicrosoft.com::80f5694b-5d43-46d4-918a-b88d19cbd913" providerId="AD" clId="Web-{3BD1F3D5-523E-424D-B33F-015B88A8A289}" dt="2022-10-06T11:58:16.725" v="197"/>
          <ac:picMkLst>
            <pc:docMk/>
            <pc:sldMk cId="2170748016" sldId="279"/>
            <ac:picMk id="10" creationId="{D8E4AC28-E2F0-AC6F-5840-30FB787B610F}"/>
          </ac:picMkLst>
        </pc:picChg>
      </pc:sldChg>
      <pc:sldChg chg="addSp delSp modSp new mod ord setBg">
        <pc:chgData name="Groen, Sam" userId="S::sam.groen_wur.nl#ext#@tud365.onmicrosoft.com::80f5694b-5d43-46d4-918a-b88d19cbd913" providerId="AD" clId="Web-{3BD1F3D5-523E-424D-B33F-015B88A8A289}" dt="2022-10-06T12:29:27.090" v="589"/>
        <pc:sldMkLst>
          <pc:docMk/>
          <pc:sldMk cId="2642705802" sldId="280"/>
        </pc:sldMkLst>
        <pc:spChg chg="mod ord">
          <ac:chgData name="Groen, Sam" userId="S::sam.groen_wur.nl#ext#@tud365.onmicrosoft.com::80f5694b-5d43-46d4-918a-b88d19cbd913" providerId="AD" clId="Web-{3BD1F3D5-523E-424D-B33F-015B88A8A289}" dt="2022-10-06T11:40:28.408" v="102"/>
          <ac:spMkLst>
            <pc:docMk/>
            <pc:sldMk cId="2642705802" sldId="280"/>
            <ac:spMk id="2" creationId="{8FE520E1-245F-DEE3-6E74-21BBBD72FAB6}"/>
          </ac:spMkLst>
        </pc:spChg>
        <pc:spChg chg="del">
          <ac:chgData name="Groen, Sam" userId="S::sam.groen_wur.nl#ext#@tud365.onmicrosoft.com::80f5694b-5d43-46d4-918a-b88d19cbd913" providerId="AD" clId="Web-{3BD1F3D5-523E-424D-B33F-015B88A8A289}" dt="2022-10-06T11:34:09.306" v="30"/>
          <ac:spMkLst>
            <pc:docMk/>
            <pc:sldMk cId="2642705802" sldId="280"/>
            <ac:spMk id="3" creationId="{B0A67D89-80BF-2E2E-6651-9CAEDEC9F139}"/>
          </ac:spMkLst>
        </pc:spChg>
        <pc:spChg chg="add del">
          <ac:chgData name="Groen, Sam" userId="S::sam.groen_wur.nl#ext#@tud365.onmicrosoft.com::80f5694b-5d43-46d4-918a-b88d19cbd913" providerId="AD" clId="Web-{3BD1F3D5-523E-424D-B33F-015B88A8A289}" dt="2022-10-06T11:40:28.408" v="102"/>
          <ac:spMkLst>
            <pc:docMk/>
            <pc:sldMk cId="2642705802" sldId="280"/>
            <ac:spMk id="12" creationId="{8D06CE56-3881-4ADA-8CEF-D18B02C242A3}"/>
          </ac:spMkLst>
        </pc:spChg>
        <pc:spChg chg="add del">
          <ac:chgData name="Groen, Sam" userId="S::sam.groen_wur.nl#ext#@tud365.onmicrosoft.com::80f5694b-5d43-46d4-918a-b88d19cbd913" providerId="AD" clId="Web-{3BD1F3D5-523E-424D-B33F-015B88A8A289}" dt="2022-10-06T11:40:28.408" v="102"/>
          <ac:spMkLst>
            <pc:docMk/>
            <pc:sldMk cId="2642705802" sldId="280"/>
            <ac:spMk id="14" creationId="{79F3C543-62EC-4433-9C93-A2CD8764E9B4}"/>
          </ac:spMkLst>
        </pc:spChg>
        <pc:spChg chg="add del">
          <ac:chgData name="Groen, Sam" userId="S::sam.groen_wur.nl#ext#@tud365.onmicrosoft.com::80f5694b-5d43-46d4-918a-b88d19cbd913" providerId="AD" clId="Web-{3BD1F3D5-523E-424D-B33F-015B88A8A289}" dt="2022-10-06T11:40:28.408" v="102"/>
          <ac:spMkLst>
            <pc:docMk/>
            <pc:sldMk cId="2642705802" sldId="280"/>
            <ac:spMk id="16" creationId="{D898B8EB-E53C-4E72-9817-B4BFCAD73600}"/>
          </ac:spMkLst>
        </pc:spChg>
        <pc:spChg chg="add del">
          <ac:chgData name="Groen, Sam" userId="S::sam.groen_wur.nl#ext#@tud365.onmicrosoft.com::80f5694b-5d43-46d4-918a-b88d19cbd913" providerId="AD" clId="Web-{3BD1F3D5-523E-424D-B33F-015B88A8A289}" dt="2022-10-06T11:40:28.408" v="102"/>
          <ac:spMkLst>
            <pc:docMk/>
            <pc:sldMk cId="2642705802" sldId="280"/>
            <ac:spMk id="18" creationId="{4E130362-2F35-4AB7-9EA5-DBC0F771A58D}"/>
          </ac:spMkLst>
        </pc:spChg>
        <pc:spChg chg="add del">
          <ac:chgData name="Groen, Sam" userId="S::sam.groen_wur.nl#ext#@tud365.onmicrosoft.com::80f5694b-5d43-46d4-918a-b88d19cbd913" providerId="AD" clId="Web-{3BD1F3D5-523E-424D-B33F-015B88A8A289}" dt="2022-10-06T11:40:28.408" v="102"/>
          <ac:spMkLst>
            <pc:docMk/>
            <pc:sldMk cId="2642705802" sldId="280"/>
            <ac:spMk id="20" creationId="{56BE988C-7A5B-41EC-A46C-AEA93D8D32FD}"/>
          </ac:spMkLst>
        </pc:spChg>
        <pc:spChg chg="add del">
          <ac:chgData name="Groen, Sam" userId="S::sam.groen_wur.nl#ext#@tud365.onmicrosoft.com::80f5694b-5d43-46d4-918a-b88d19cbd913" providerId="AD" clId="Web-{3BD1F3D5-523E-424D-B33F-015B88A8A289}" dt="2022-10-06T11:40:28.408" v="102"/>
          <ac:spMkLst>
            <pc:docMk/>
            <pc:sldMk cId="2642705802" sldId="280"/>
            <ac:spMk id="22" creationId="{E3CB1EC0-40A9-4D5E-B7E2-6E3423CE28B2}"/>
          </ac:spMkLst>
        </pc:spChg>
        <pc:spChg chg="add del">
          <ac:chgData name="Groen, Sam" userId="S::sam.groen_wur.nl#ext#@tud365.onmicrosoft.com::80f5694b-5d43-46d4-918a-b88d19cbd913" providerId="AD" clId="Web-{3BD1F3D5-523E-424D-B33F-015B88A8A289}" dt="2022-10-06T11:40:28.408" v="102"/>
          <ac:spMkLst>
            <pc:docMk/>
            <pc:sldMk cId="2642705802" sldId="280"/>
            <ac:spMk id="24" creationId="{DCBE52EF-2889-423F-947C-0E44A760D696}"/>
          </ac:spMkLst>
        </pc:spChg>
        <pc:spChg chg="add del">
          <ac:chgData name="Groen, Sam" userId="S::sam.groen_wur.nl#ext#@tud365.onmicrosoft.com::80f5694b-5d43-46d4-918a-b88d19cbd913" providerId="AD" clId="Web-{3BD1F3D5-523E-424D-B33F-015B88A8A289}" dt="2022-10-06T11:40:28.392" v="101"/>
          <ac:spMkLst>
            <pc:docMk/>
            <pc:sldMk cId="2642705802" sldId="280"/>
            <ac:spMk id="28" creationId="{756B0241-7A99-624F-03A2-C2C6423DCC56}"/>
          </ac:spMkLst>
        </pc:spChg>
        <pc:spChg chg="add del">
          <ac:chgData name="Groen, Sam" userId="S::sam.groen_wur.nl#ext#@tud365.onmicrosoft.com::80f5694b-5d43-46d4-918a-b88d19cbd913" providerId="AD" clId="Web-{3BD1F3D5-523E-424D-B33F-015B88A8A289}" dt="2022-10-06T11:40:28.392" v="101"/>
          <ac:spMkLst>
            <pc:docMk/>
            <pc:sldMk cId="2642705802" sldId="280"/>
            <ac:spMk id="31" creationId="{A3C210E6-A35A-4F68-8D60-801A019C75B8}"/>
          </ac:spMkLst>
        </pc:spChg>
        <pc:spChg chg="add del">
          <ac:chgData name="Groen, Sam" userId="S::sam.groen_wur.nl#ext#@tud365.onmicrosoft.com::80f5694b-5d43-46d4-918a-b88d19cbd913" providerId="AD" clId="Web-{3BD1F3D5-523E-424D-B33F-015B88A8A289}" dt="2022-10-06T11:40:28.392" v="101"/>
          <ac:spMkLst>
            <pc:docMk/>
            <pc:sldMk cId="2642705802" sldId="280"/>
            <ac:spMk id="33" creationId="{AC0D06B0-F19C-459E-B221-A34B506FB5E3}"/>
          </ac:spMkLst>
        </pc:spChg>
        <pc:spChg chg="add del">
          <ac:chgData name="Groen, Sam" userId="S::sam.groen_wur.nl#ext#@tud365.onmicrosoft.com::80f5694b-5d43-46d4-918a-b88d19cbd913" providerId="AD" clId="Web-{3BD1F3D5-523E-424D-B33F-015B88A8A289}" dt="2022-10-06T11:40:28.392" v="101"/>
          <ac:spMkLst>
            <pc:docMk/>
            <pc:sldMk cId="2642705802" sldId="280"/>
            <ac:spMk id="35" creationId="{345B26DA-1C6B-4C66-81C9-9C1877FC2DB1}"/>
          </ac:spMkLst>
        </pc:spChg>
        <pc:spChg chg="add del">
          <ac:chgData name="Groen, Sam" userId="S::sam.groen_wur.nl#ext#@tud365.onmicrosoft.com::80f5694b-5d43-46d4-918a-b88d19cbd913" providerId="AD" clId="Web-{3BD1F3D5-523E-424D-B33F-015B88A8A289}" dt="2022-10-06T11:40:28.392" v="101"/>
          <ac:spMkLst>
            <pc:docMk/>
            <pc:sldMk cId="2642705802" sldId="280"/>
            <ac:spMk id="37" creationId="{98DE6C44-43F8-4DE4-AB81-66853FFEA09A}"/>
          </ac:spMkLst>
        </pc:spChg>
        <pc:spChg chg="add del">
          <ac:chgData name="Groen, Sam" userId="S::sam.groen_wur.nl#ext#@tud365.onmicrosoft.com::80f5694b-5d43-46d4-918a-b88d19cbd913" providerId="AD" clId="Web-{3BD1F3D5-523E-424D-B33F-015B88A8A289}" dt="2022-10-06T11:40:28.392" v="101"/>
          <ac:spMkLst>
            <pc:docMk/>
            <pc:sldMk cId="2642705802" sldId="280"/>
            <ac:spMk id="39" creationId="{2409529B-9B56-4F10-BE4D-F934DB89E57E}"/>
          </ac:spMkLst>
        </pc:spChg>
        <pc:spChg chg="add">
          <ac:chgData name="Groen, Sam" userId="S::sam.groen_wur.nl#ext#@tud365.onmicrosoft.com::80f5694b-5d43-46d4-918a-b88d19cbd913" providerId="AD" clId="Web-{3BD1F3D5-523E-424D-B33F-015B88A8A289}" dt="2022-10-06T11:40:28.408" v="102"/>
          <ac:spMkLst>
            <pc:docMk/>
            <pc:sldMk cId="2642705802" sldId="280"/>
            <ac:spMk id="41" creationId="{4C2AC11E-3162-4990-A36E-92B07ECF16C2}"/>
          </ac:spMkLst>
        </pc:spChg>
        <pc:spChg chg="add">
          <ac:chgData name="Groen, Sam" userId="S::sam.groen_wur.nl#ext#@tud365.onmicrosoft.com::80f5694b-5d43-46d4-918a-b88d19cbd913" providerId="AD" clId="Web-{3BD1F3D5-523E-424D-B33F-015B88A8A289}" dt="2022-10-06T11:40:28.408" v="102"/>
          <ac:spMkLst>
            <pc:docMk/>
            <pc:sldMk cId="2642705802" sldId="280"/>
            <ac:spMk id="42" creationId="{9073D962-D3D2-4A72-8593-65C213CBFFC3}"/>
          </ac:spMkLst>
        </pc:spChg>
        <pc:spChg chg="add">
          <ac:chgData name="Groen, Sam" userId="S::sam.groen_wur.nl#ext#@tud365.onmicrosoft.com::80f5694b-5d43-46d4-918a-b88d19cbd913" providerId="AD" clId="Web-{3BD1F3D5-523E-424D-B33F-015B88A8A289}" dt="2022-10-06T11:40:28.408" v="102"/>
          <ac:spMkLst>
            <pc:docMk/>
            <pc:sldMk cId="2642705802" sldId="280"/>
            <ac:spMk id="43" creationId="{2387511B-F6E1-4929-AC90-94FB8B6B0F41}"/>
          </ac:spMkLst>
        </pc:spChg>
        <pc:spChg chg="add">
          <ac:chgData name="Groen, Sam" userId="S::sam.groen_wur.nl#ext#@tud365.onmicrosoft.com::80f5694b-5d43-46d4-918a-b88d19cbd913" providerId="AD" clId="Web-{3BD1F3D5-523E-424D-B33F-015B88A8A289}" dt="2022-10-06T11:40:28.408" v="102"/>
          <ac:spMkLst>
            <pc:docMk/>
            <pc:sldMk cId="2642705802" sldId="280"/>
            <ac:spMk id="44" creationId="{AA58F78C-27AB-465F-AA33-15E08AF267F9}"/>
          </ac:spMkLst>
        </pc:spChg>
        <pc:spChg chg="add">
          <ac:chgData name="Groen, Sam" userId="S::sam.groen_wur.nl#ext#@tud365.onmicrosoft.com::80f5694b-5d43-46d4-918a-b88d19cbd913" providerId="AD" clId="Web-{3BD1F3D5-523E-424D-B33F-015B88A8A289}" dt="2022-10-06T11:40:28.408" v="102"/>
          <ac:spMkLst>
            <pc:docMk/>
            <pc:sldMk cId="2642705802" sldId="280"/>
            <ac:spMk id="45" creationId="{19B14CB5-7EBB-4F4C-52B5-FE9DA66E8DF0}"/>
          </ac:spMkLst>
        </pc:spChg>
        <pc:picChg chg="add mod ord">
          <ac:chgData name="Groen, Sam" userId="S::sam.groen_wur.nl#ext#@tud365.onmicrosoft.com::80f5694b-5d43-46d4-918a-b88d19cbd913" providerId="AD" clId="Web-{3BD1F3D5-523E-424D-B33F-015B88A8A289}" dt="2022-10-06T11:40:28.408" v="102"/>
          <ac:picMkLst>
            <pc:docMk/>
            <pc:sldMk cId="2642705802" sldId="280"/>
            <ac:picMk id="4" creationId="{780EBFDC-9370-AC7E-0BFA-CDA6B01666E6}"/>
          </ac:picMkLst>
        </pc:picChg>
        <pc:picChg chg="add mod ord">
          <ac:chgData name="Groen, Sam" userId="S::sam.groen_wur.nl#ext#@tud365.onmicrosoft.com::80f5694b-5d43-46d4-918a-b88d19cbd913" providerId="AD" clId="Web-{3BD1F3D5-523E-424D-B33F-015B88A8A289}" dt="2022-10-06T11:40:28.408" v="102"/>
          <ac:picMkLst>
            <pc:docMk/>
            <pc:sldMk cId="2642705802" sldId="280"/>
            <ac:picMk id="5" creationId="{AF8356B0-5531-3EA1-BF08-A3E6C766383F}"/>
          </ac:picMkLst>
        </pc:picChg>
        <pc:picChg chg="add mod ord">
          <ac:chgData name="Groen, Sam" userId="S::sam.groen_wur.nl#ext#@tud365.onmicrosoft.com::80f5694b-5d43-46d4-918a-b88d19cbd913" providerId="AD" clId="Web-{3BD1F3D5-523E-424D-B33F-015B88A8A289}" dt="2022-10-06T11:40:28.408" v="102"/>
          <ac:picMkLst>
            <pc:docMk/>
            <pc:sldMk cId="2642705802" sldId="280"/>
            <ac:picMk id="6" creationId="{C81EFC88-79EE-C297-2F7B-08FFA638B6B3}"/>
          </ac:picMkLst>
        </pc:picChg>
        <pc:picChg chg="add mod ord">
          <ac:chgData name="Groen, Sam" userId="S::sam.groen_wur.nl#ext#@tud365.onmicrosoft.com::80f5694b-5d43-46d4-918a-b88d19cbd913" providerId="AD" clId="Web-{3BD1F3D5-523E-424D-B33F-015B88A8A289}" dt="2022-10-06T11:40:28.408" v="102"/>
          <ac:picMkLst>
            <pc:docMk/>
            <pc:sldMk cId="2642705802" sldId="280"/>
            <ac:picMk id="7" creationId="{45D7E523-91BC-0845-976D-48E05457EAD3}"/>
          </ac:picMkLst>
        </pc:picChg>
      </pc:sldChg>
      <pc:sldChg chg="addSp delSp modSp new mod ord setBg">
        <pc:chgData name="Groen, Sam" userId="S::sam.groen_wur.nl#ext#@tud365.onmicrosoft.com::80f5694b-5d43-46d4-918a-b88d19cbd913" providerId="AD" clId="Web-{3BD1F3D5-523E-424D-B33F-015B88A8A289}" dt="2022-10-06T12:29:19.293" v="588"/>
        <pc:sldMkLst>
          <pc:docMk/>
          <pc:sldMk cId="2377778001" sldId="281"/>
        </pc:sldMkLst>
        <pc:spChg chg="mod">
          <ac:chgData name="Groen, Sam" userId="S::sam.groen_wur.nl#ext#@tud365.onmicrosoft.com::80f5694b-5d43-46d4-918a-b88d19cbd913" providerId="AD" clId="Web-{3BD1F3D5-523E-424D-B33F-015B88A8A289}" dt="2022-10-06T11:40:21.267" v="99"/>
          <ac:spMkLst>
            <pc:docMk/>
            <pc:sldMk cId="2377778001" sldId="281"/>
            <ac:spMk id="2" creationId="{E7B8DB25-D0E3-8C6E-9BDC-15387A4F13B3}"/>
          </ac:spMkLst>
        </pc:spChg>
        <pc:spChg chg="del">
          <ac:chgData name="Groen, Sam" userId="S::sam.groen_wur.nl#ext#@tud365.onmicrosoft.com::80f5694b-5d43-46d4-918a-b88d19cbd913" providerId="AD" clId="Web-{3BD1F3D5-523E-424D-B33F-015B88A8A289}" dt="2022-10-06T11:36:36.762" v="67"/>
          <ac:spMkLst>
            <pc:docMk/>
            <pc:sldMk cId="2377778001" sldId="281"/>
            <ac:spMk id="3" creationId="{C2AEBB7A-FEAF-DA93-01B6-C097493DC490}"/>
          </ac:spMkLst>
        </pc:spChg>
        <pc:spChg chg="add del">
          <ac:chgData name="Groen, Sam" userId="S::sam.groen_wur.nl#ext#@tud365.onmicrosoft.com::80f5694b-5d43-46d4-918a-b88d19cbd913" providerId="AD" clId="Web-{3BD1F3D5-523E-424D-B33F-015B88A8A289}" dt="2022-10-06T11:40:21.267" v="99"/>
          <ac:spMkLst>
            <pc:docMk/>
            <pc:sldMk cId="2377778001" sldId="281"/>
            <ac:spMk id="12" creationId="{8D06CE56-3881-4ADA-8CEF-D18B02C242A3}"/>
          </ac:spMkLst>
        </pc:spChg>
        <pc:spChg chg="add del">
          <ac:chgData name="Groen, Sam" userId="S::sam.groen_wur.nl#ext#@tud365.onmicrosoft.com::80f5694b-5d43-46d4-918a-b88d19cbd913" providerId="AD" clId="Web-{3BD1F3D5-523E-424D-B33F-015B88A8A289}" dt="2022-10-06T11:40:21.267" v="99"/>
          <ac:spMkLst>
            <pc:docMk/>
            <pc:sldMk cId="2377778001" sldId="281"/>
            <ac:spMk id="14" creationId="{79F3C543-62EC-4433-9C93-A2CD8764E9B4}"/>
          </ac:spMkLst>
        </pc:spChg>
        <pc:spChg chg="add del">
          <ac:chgData name="Groen, Sam" userId="S::sam.groen_wur.nl#ext#@tud365.onmicrosoft.com::80f5694b-5d43-46d4-918a-b88d19cbd913" providerId="AD" clId="Web-{3BD1F3D5-523E-424D-B33F-015B88A8A289}" dt="2022-10-06T11:40:21.267" v="99"/>
          <ac:spMkLst>
            <pc:docMk/>
            <pc:sldMk cId="2377778001" sldId="281"/>
            <ac:spMk id="16" creationId="{18F923FF-DD0C-4FD3-A1B4-68DFA511C82D}"/>
          </ac:spMkLst>
        </pc:spChg>
        <pc:spChg chg="add del">
          <ac:chgData name="Groen, Sam" userId="S::sam.groen_wur.nl#ext#@tud365.onmicrosoft.com::80f5694b-5d43-46d4-918a-b88d19cbd913" providerId="AD" clId="Web-{3BD1F3D5-523E-424D-B33F-015B88A8A289}" dt="2022-10-06T11:40:21.267" v="99"/>
          <ac:spMkLst>
            <pc:docMk/>
            <pc:sldMk cId="2377778001" sldId="281"/>
            <ac:spMk id="18" creationId="{114A821F-8663-46BA-8CC0-D4C44F639F3A}"/>
          </ac:spMkLst>
        </pc:spChg>
        <pc:spChg chg="add del">
          <ac:chgData name="Groen, Sam" userId="S::sam.groen_wur.nl#ext#@tud365.onmicrosoft.com::80f5694b-5d43-46d4-918a-b88d19cbd913" providerId="AD" clId="Web-{3BD1F3D5-523E-424D-B33F-015B88A8A289}" dt="2022-10-06T11:40:21.267" v="99"/>
          <ac:spMkLst>
            <pc:docMk/>
            <pc:sldMk cId="2377778001" sldId="281"/>
            <ac:spMk id="20" creationId="{67EF550F-47CE-4FB2-9DAC-12AD835C833D}"/>
          </ac:spMkLst>
        </pc:spChg>
        <pc:spChg chg="add mod">
          <ac:chgData name="Groen, Sam" userId="S::sam.groen_wur.nl#ext#@tud365.onmicrosoft.com::80f5694b-5d43-46d4-918a-b88d19cbd913" providerId="AD" clId="Web-{3BD1F3D5-523E-424D-B33F-015B88A8A289}" dt="2022-10-06T12:20:18.688" v="501"/>
          <ac:spMkLst>
            <pc:docMk/>
            <pc:sldMk cId="2377778001" sldId="281"/>
            <ac:spMk id="24" creationId="{929FAE4B-6F7F-35ED-A919-AD13C611C92E}"/>
          </ac:spMkLst>
        </pc:spChg>
        <pc:spChg chg="add del">
          <ac:chgData name="Groen, Sam" userId="S::sam.groen_wur.nl#ext#@tud365.onmicrosoft.com::80f5694b-5d43-46d4-918a-b88d19cbd913" providerId="AD" clId="Web-{3BD1F3D5-523E-424D-B33F-015B88A8A289}" dt="2022-10-06T12:20:18.688" v="501"/>
          <ac:spMkLst>
            <pc:docMk/>
            <pc:sldMk cId="2377778001" sldId="281"/>
            <ac:spMk id="27" creationId="{4C2AC11E-3162-4990-A36E-92B07ECF16C2}"/>
          </ac:spMkLst>
        </pc:spChg>
        <pc:spChg chg="add del">
          <ac:chgData name="Groen, Sam" userId="S::sam.groen_wur.nl#ext#@tud365.onmicrosoft.com::80f5694b-5d43-46d4-918a-b88d19cbd913" providerId="AD" clId="Web-{3BD1F3D5-523E-424D-B33F-015B88A8A289}" dt="2022-10-06T12:20:18.688" v="501"/>
          <ac:spMkLst>
            <pc:docMk/>
            <pc:sldMk cId="2377778001" sldId="281"/>
            <ac:spMk id="29" creationId="{9073D962-D3D2-4A72-8593-65C213CBFFC3}"/>
          </ac:spMkLst>
        </pc:spChg>
        <pc:spChg chg="add del">
          <ac:chgData name="Groen, Sam" userId="S::sam.groen_wur.nl#ext#@tud365.onmicrosoft.com::80f5694b-5d43-46d4-918a-b88d19cbd913" providerId="AD" clId="Web-{3BD1F3D5-523E-424D-B33F-015B88A8A289}" dt="2022-10-06T12:20:18.688" v="501"/>
          <ac:spMkLst>
            <pc:docMk/>
            <pc:sldMk cId="2377778001" sldId="281"/>
            <ac:spMk id="31" creationId="{2387511B-F6E1-4929-AC90-94FB8B6B0F41}"/>
          </ac:spMkLst>
        </pc:spChg>
        <pc:spChg chg="add del">
          <ac:chgData name="Groen, Sam" userId="S::sam.groen_wur.nl#ext#@tud365.onmicrosoft.com::80f5694b-5d43-46d4-918a-b88d19cbd913" providerId="AD" clId="Web-{3BD1F3D5-523E-424D-B33F-015B88A8A289}" dt="2022-10-06T12:20:18.688" v="501"/>
          <ac:spMkLst>
            <pc:docMk/>
            <pc:sldMk cId="2377778001" sldId="281"/>
            <ac:spMk id="33" creationId="{AA58F78C-27AB-465F-AA33-15E08AF267F9}"/>
          </ac:spMkLst>
        </pc:spChg>
        <pc:spChg chg="add">
          <ac:chgData name="Groen, Sam" userId="S::sam.groen_wur.nl#ext#@tud365.onmicrosoft.com::80f5694b-5d43-46d4-918a-b88d19cbd913" providerId="AD" clId="Web-{3BD1F3D5-523E-424D-B33F-015B88A8A289}" dt="2022-10-06T12:20:18.688" v="501"/>
          <ac:spMkLst>
            <pc:docMk/>
            <pc:sldMk cId="2377778001" sldId="281"/>
            <ac:spMk id="38" creationId="{4C2AC11E-3162-4990-A36E-92B07ECF16C2}"/>
          </ac:spMkLst>
        </pc:spChg>
        <pc:spChg chg="add">
          <ac:chgData name="Groen, Sam" userId="S::sam.groen_wur.nl#ext#@tud365.onmicrosoft.com::80f5694b-5d43-46d4-918a-b88d19cbd913" providerId="AD" clId="Web-{3BD1F3D5-523E-424D-B33F-015B88A8A289}" dt="2022-10-06T12:20:18.688" v="501"/>
          <ac:spMkLst>
            <pc:docMk/>
            <pc:sldMk cId="2377778001" sldId="281"/>
            <ac:spMk id="40" creationId="{9073D962-D3D2-4A72-8593-65C213CBFFC3}"/>
          </ac:spMkLst>
        </pc:spChg>
        <pc:spChg chg="add">
          <ac:chgData name="Groen, Sam" userId="S::sam.groen_wur.nl#ext#@tud365.onmicrosoft.com::80f5694b-5d43-46d4-918a-b88d19cbd913" providerId="AD" clId="Web-{3BD1F3D5-523E-424D-B33F-015B88A8A289}" dt="2022-10-06T12:20:18.688" v="501"/>
          <ac:spMkLst>
            <pc:docMk/>
            <pc:sldMk cId="2377778001" sldId="281"/>
            <ac:spMk id="42" creationId="{2387511B-F6E1-4929-AC90-94FB8B6B0F41}"/>
          </ac:spMkLst>
        </pc:spChg>
        <pc:spChg chg="add">
          <ac:chgData name="Groen, Sam" userId="S::sam.groen_wur.nl#ext#@tud365.onmicrosoft.com::80f5694b-5d43-46d4-918a-b88d19cbd913" providerId="AD" clId="Web-{3BD1F3D5-523E-424D-B33F-015B88A8A289}" dt="2022-10-06T12:20:18.688" v="501"/>
          <ac:spMkLst>
            <pc:docMk/>
            <pc:sldMk cId="2377778001" sldId="281"/>
            <ac:spMk id="44" creationId="{AA58F78C-27AB-465F-AA33-15E08AF267F9}"/>
          </ac:spMkLst>
        </pc:spChg>
        <pc:picChg chg="add del mod ord">
          <ac:chgData name="Groen, Sam" userId="S::sam.groen_wur.nl#ext#@tud365.onmicrosoft.com::80f5694b-5d43-46d4-918a-b88d19cbd913" providerId="AD" clId="Web-{3BD1F3D5-523E-424D-B33F-015B88A8A289}" dt="2022-10-06T12:19:39.438" v="490"/>
          <ac:picMkLst>
            <pc:docMk/>
            <pc:sldMk cId="2377778001" sldId="281"/>
            <ac:picMk id="4" creationId="{4C172A40-07FA-F0E6-876E-5451DB0C94AD}"/>
          </ac:picMkLst>
        </pc:picChg>
        <pc:picChg chg="add del mod ord">
          <ac:chgData name="Groen, Sam" userId="S::sam.groen_wur.nl#ext#@tud365.onmicrosoft.com::80f5694b-5d43-46d4-918a-b88d19cbd913" providerId="AD" clId="Web-{3BD1F3D5-523E-424D-B33F-015B88A8A289}" dt="2022-10-06T12:19:42.328" v="493"/>
          <ac:picMkLst>
            <pc:docMk/>
            <pc:sldMk cId="2377778001" sldId="281"/>
            <ac:picMk id="5" creationId="{A6F97509-A121-3530-6A69-27E4914A8189}"/>
          </ac:picMkLst>
        </pc:picChg>
        <pc:picChg chg="add del mod ord">
          <ac:chgData name="Groen, Sam" userId="S::sam.groen_wur.nl#ext#@tud365.onmicrosoft.com::80f5694b-5d43-46d4-918a-b88d19cbd913" providerId="AD" clId="Web-{3BD1F3D5-523E-424D-B33F-015B88A8A289}" dt="2022-10-06T12:19:40.453" v="491"/>
          <ac:picMkLst>
            <pc:docMk/>
            <pc:sldMk cId="2377778001" sldId="281"/>
            <ac:picMk id="6" creationId="{B46AFBB4-6981-8D1D-E9A2-CBCA5AAD6C8B}"/>
          </ac:picMkLst>
        </pc:picChg>
        <pc:picChg chg="add del mod ord">
          <ac:chgData name="Groen, Sam" userId="S::sam.groen_wur.nl#ext#@tud365.onmicrosoft.com::80f5694b-5d43-46d4-918a-b88d19cbd913" providerId="AD" clId="Web-{3BD1F3D5-523E-424D-B33F-015B88A8A289}" dt="2022-10-06T12:19:41.406" v="492"/>
          <ac:picMkLst>
            <pc:docMk/>
            <pc:sldMk cId="2377778001" sldId="281"/>
            <ac:picMk id="7" creationId="{0EF6FC01-8EFA-253B-F2FD-62593690D286}"/>
          </ac:picMkLst>
        </pc:picChg>
        <pc:picChg chg="add mod ord">
          <ac:chgData name="Groen, Sam" userId="S::sam.groen_wur.nl#ext#@tud365.onmicrosoft.com::80f5694b-5d43-46d4-918a-b88d19cbd913" providerId="AD" clId="Web-{3BD1F3D5-523E-424D-B33F-015B88A8A289}" dt="2022-10-06T12:20:31.892" v="503" actId="1076"/>
          <ac:picMkLst>
            <pc:docMk/>
            <pc:sldMk cId="2377778001" sldId="281"/>
            <ac:picMk id="8" creationId="{23796295-5D12-6655-701D-4000652B6F7F}"/>
          </ac:picMkLst>
        </pc:picChg>
        <pc:picChg chg="add mod ord">
          <ac:chgData name="Groen, Sam" userId="S::sam.groen_wur.nl#ext#@tud365.onmicrosoft.com::80f5694b-5d43-46d4-918a-b88d19cbd913" providerId="AD" clId="Web-{3BD1F3D5-523E-424D-B33F-015B88A8A289}" dt="2022-10-06T12:20:41.173" v="506" actId="1076"/>
          <ac:picMkLst>
            <pc:docMk/>
            <pc:sldMk cId="2377778001" sldId="281"/>
            <ac:picMk id="9" creationId="{BD29FAB1-CA60-37A7-0996-BB7CC23E80F4}"/>
          </ac:picMkLst>
        </pc:picChg>
        <pc:picChg chg="add mod">
          <ac:chgData name="Groen, Sam" userId="S::sam.groen_wur.nl#ext#@tud365.onmicrosoft.com::80f5694b-5d43-46d4-918a-b88d19cbd913" providerId="AD" clId="Web-{3BD1F3D5-523E-424D-B33F-015B88A8A289}" dt="2022-10-06T12:20:34.970" v="504" actId="1076"/>
          <ac:picMkLst>
            <pc:docMk/>
            <pc:sldMk cId="2377778001" sldId="281"/>
            <ac:picMk id="10" creationId="{0C934D06-FC3D-DB2D-D7E0-DEE8EC7F6080}"/>
          </ac:picMkLst>
        </pc:picChg>
        <pc:picChg chg="add mod">
          <ac:chgData name="Groen, Sam" userId="S::sam.groen_wur.nl#ext#@tud365.onmicrosoft.com::80f5694b-5d43-46d4-918a-b88d19cbd913" providerId="AD" clId="Web-{3BD1F3D5-523E-424D-B33F-015B88A8A289}" dt="2022-10-06T12:20:44.095" v="507" actId="1076"/>
          <ac:picMkLst>
            <pc:docMk/>
            <pc:sldMk cId="2377778001" sldId="281"/>
            <ac:picMk id="11" creationId="{CD819B48-9E29-9321-977B-525489D8C3DF}"/>
          </ac:picMkLst>
        </pc:picChg>
      </pc:sldChg>
      <pc:sldChg chg="addSp delSp modSp new mod setBg">
        <pc:chgData name="Groen, Sam" userId="S::sam.groen_wur.nl#ext#@tud365.onmicrosoft.com::80f5694b-5d43-46d4-918a-b88d19cbd913" providerId="AD" clId="Web-{3BD1F3D5-523E-424D-B33F-015B88A8A289}" dt="2022-10-06T12:24:15.834" v="567" actId="1076"/>
        <pc:sldMkLst>
          <pc:docMk/>
          <pc:sldMk cId="4094954844" sldId="282"/>
        </pc:sldMkLst>
        <pc:spChg chg="mod">
          <ac:chgData name="Groen, Sam" userId="S::sam.groen_wur.nl#ext#@tud365.onmicrosoft.com::80f5694b-5d43-46d4-918a-b88d19cbd913" providerId="AD" clId="Web-{3BD1F3D5-523E-424D-B33F-015B88A8A289}" dt="2022-10-06T11:40:16.329" v="98"/>
          <ac:spMkLst>
            <pc:docMk/>
            <pc:sldMk cId="4094954844" sldId="282"/>
            <ac:spMk id="2" creationId="{6003D5A8-7E4F-4D7B-4543-652E26A16350}"/>
          </ac:spMkLst>
        </pc:spChg>
        <pc:spChg chg="del">
          <ac:chgData name="Groen, Sam" userId="S::sam.groen_wur.nl#ext#@tud365.onmicrosoft.com::80f5694b-5d43-46d4-918a-b88d19cbd913" providerId="AD" clId="Web-{3BD1F3D5-523E-424D-B33F-015B88A8A289}" dt="2022-10-06T11:39:39.500" v="88"/>
          <ac:spMkLst>
            <pc:docMk/>
            <pc:sldMk cId="4094954844" sldId="282"/>
            <ac:spMk id="3" creationId="{C1DCE1FE-819D-964C-F4BC-CBF5FA462D6B}"/>
          </ac:spMkLst>
        </pc:spChg>
        <pc:spChg chg="add mod">
          <ac:chgData name="Groen, Sam" userId="S::sam.groen_wur.nl#ext#@tud365.onmicrosoft.com::80f5694b-5d43-46d4-918a-b88d19cbd913" providerId="AD" clId="Web-{3BD1F3D5-523E-424D-B33F-015B88A8A289}" dt="2022-10-06T12:23:38.848" v="559"/>
          <ac:spMkLst>
            <pc:docMk/>
            <pc:sldMk cId="4094954844" sldId="282"/>
            <ac:spMk id="11" creationId="{6FC42C55-31DC-0FC4-74B3-9AA97B5D024D}"/>
          </ac:spMkLst>
        </pc:spChg>
        <pc:spChg chg="add del">
          <ac:chgData name="Groen, Sam" userId="S::sam.groen_wur.nl#ext#@tud365.onmicrosoft.com::80f5694b-5d43-46d4-918a-b88d19cbd913" providerId="AD" clId="Web-{3BD1F3D5-523E-424D-B33F-015B88A8A289}" dt="2022-10-06T11:40:16.314" v="97"/>
          <ac:spMkLst>
            <pc:docMk/>
            <pc:sldMk cId="4094954844" sldId="282"/>
            <ac:spMk id="12" creationId="{8D06CE56-3881-4ADA-8CEF-D18B02C242A3}"/>
          </ac:spMkLst>
        </pc:spChg>
        <pc:spChg chg="add del">
          <ac:chgData name="Groen, Sam" userId="S::sam.groen_wur.nl#ext#@tud365.onmicrosoft.com::80f5694b-5d43-46d4-918a-b88d19cbd913" providerId="AD" clId="Web-{3BD1F3D5-523E-424D-B33F-015B88A8A289}" dt="2022-10-06T11:40:16.314" v="97"/>
          <ac:spMkLst>
            <pc:docMk/>
            <pc:sldMk cId="4094954844" sldId="282"/>
            <ac:spMk id="14" creationId="{79F3C543-62EC-4433-9C93-A2CD8764E9B4}"/>
          </ac:spMkLst>
        </pc:spChg>
        <pc:spChg chg="add del">
          <ac:chgData name="Groen, Sam" userId="S::sam.groen_wur.nl#ext#@tud365.onmicrosoft.com::80f5694b-5d43-46d4-918a-b88d19cbd913" providerId="AD" clId="Web-{3BD1F3D5-523E-424D-B33F-015B88A8A289}" dt="2022-10-06T11:40:16.314" v="97"/>
          <ac:spMkLst>
            <pc:docMk/>
            <pc:sldMk cId="4094954844" sldId="282"/>
            <ac:spMk id="16" creationId="{D898B8EB-E53C-4E72-9817-B4BFCAD73600}"/>
          </ac:spMkLst>
        </pc:spChg>
        <pc:spChg chg="add del">
          <ac:chgData name="Groen, Sam" userId="S::sam.groen_wur.nl#ext#@tud365.onmicrosoft.com::80f5694b-5d43-46d4-918a-b88d19cbd913" providerId="AD" clId="Web-{3BD1F3D5-523E-424D-B33F-015B88A8A289}" dt="2022-10-06T11:40:16.314" v="97"/>
          <ac:spMkLst>
            <pc:docMk/>
            <pc:sldMk cId="4094954844" sldId="282"/>
            <ac:spMk id="18" creationId="{4E130362-2F35-4AB7-9EA5-DBC0F771A58D}"/>
          </ac:spMkLst>
        </pc:spChg>
        <pc:spChg chg="add del">
          <ac:chgData name="Groen, Sam" userId="S::sam.groen_wur.nl#ext#@tud365.onmicrosoft.com::80f5694b-5d43-46d4-918a-b88d19cbd913" providerId="AD" clId="Web-{3BD1F3D5-523E-424D-B33F-015B88A8A289}" dt="2022-10-06T11:40:16.314" v="97"/>
          <ac:spMkLst>
            <pc:docMk/>
            <pc:sldMk cId="4094954844" sldId="282"/>
            <ac:spMk id="20" creationId="{56BE988C-7A5B-41EC-A46C-AEA93D8D32FD}"/>
          </ac:spMkLst>
        </pc:spChg>
        <pc:spChg chg="add del">
          <ac:chgData name="Groen, Sam" userId="S::sam.groen_wur.nl#ext#@tud365.onmicrosoft.com::80f5694b-5d43-46d4-918a-b88d19cbd913" providerId="AD" clId="Web-{3BD1F3D5-523E-424D-B33F-015B88A8A289}" dt="2022-10-06T11:40:16.314" v="97"/>
          <ac:spMkLst>
            <pc:docMk/>
            <pc:sldMk cId="4094954844" sldId="282"/>
            <ac:spMk id="22" creationId="{E3CB1EC0-40A9-4D5E-B7E2-6E3423CE28B2}"/>
          </ac:spMkLst>
        </pc:spChg>
        <pc:spChg chg="add del">
          <ac:chgData name="Groen, Sam" userId="S::sam.groen_wur.nl#ext#@tud365.onmicrosoft.com::80f5694b-5d43-46d4-918a-b88d19cbd913" providerId="AD" clId="Web-{3BD1F3D5-523E-424D-B33F-015B88A8A289}" dt="2022-10-06T11:40:16.314" v="97"/>
          <ac:spMkLst>
            <pc:docMk/>
            <pc:sldMk cId="4094954844" sldId="282"/>
            <ac:spMk id="24" creationId="{DCBE52EF-2889-423F-947C-0E44A760D696}"/>
          </ac:spMkLst>
        </pc:spChg>
        <pc:spChg chg="add del">
          <ac:chgData name="Groen, Sam" userId="S::sam.groen_wur.nl#ext#@tud365.onmicrosoft.com::80f5694b-5d43-46d4-918a-b88d19cbd913" providerId="AD" clId="Web-{3BD1F3D5-523E-424D-B33F-015B88A8A289}" dt="2022-10-06T12:23:38.848" v="559"/>
          <ac:spMkLst>
            <pc:docMk/>
            <pc:sldMk cId="4094954844" sldId="282"/>
            <ac:spMk id="26" creationId="{4C2AC11E-3162-4990-A36E-92B07ECF16C2}"/>
          </ac:spMkLst>
        </pc:spChg>
        <pc:spChg chg="add del">
          <ac:chgData name="Groen, Sam" userId="S::sam.groen_wur.nl#ext#@tud365.onmicrosoft.com::80f5694b-5d43-46d4-918a-b88d19cbd913" providerId="AD" clId="Web-{3BD1F3D5-523E-424D-B33F-015B88A8A289}" dt="2022-10-06T12:23:38.848" v="559"/>
          <ac:spMkLst>
            <pc:docMk/>
            <pc:sldMk cId="4094954844" sldId="282"/>
            <ac:spMk id="27" creationId="{9073D962-D3D2-4A72-8593-65C213CBFFC3}"/>
          </ac:spMkLst>
        </pc:spChg>
        <pc:spChg chg="add del">
          <ac:chgData name="Groen, Sam" userId="S::sam.groen_wur.nl#ext#@tud365.onmicrosoft.com::80f5694b-5d43-46d4-918a-b88d19cbd913" providerId="AD" clId="Web-{3BD1F3D5-523E-424D-B33F-015B88A8A289}" dt="2022-10-06T12:23:38.848" v="559"/>
          <ac:spMkLst>
            <pc:docMk/>
            <pc:sldMk cId="4094954844" sldId="282"/>
            <ac:spMk id="28" creationId="{2387511B-F6E1-4929-AC90-94FB8B6B0F41}"/>
          </ac:spMkLst>
        </pc:spChg>
        <pc:spChg chg="add del">
          <ac:chgData name="Groen, Sam" userId="S::sam.groen_wur.nl#ext#@tud365.onmicrosoft.com::80f5694b-5d43-46d4-918a-b88d19cbd913" providerId="AD" clId="Web-{3BD1F3D5-523E-424D-B33F-015B88A8A289}" dt="2022-10-06T12:23:38.848" v="559"/>
          <ac:spMkLst>
            <pc:docMk/>
            <pc:sldMk cId="4094954844" sldId="282"/>
            <ac:spMk id="29" creationId="{AA58F78C-27AB-465F-AA33-15E08AF267F9}"/>
          </ac:spMkLst>
        </pc:spChg>
        <pc:spChg chg="add">
          <ac:chgData name="Groen, Sam" userId="S::sam.groen_wur.nl#ext#@tud365.onmicrosoft.com::80f5694b-5d43-46d4-918a-b88d19cbd913" providerId="AD" clId="Web-{3BD1F3D5-523E-424D-B33F-015B88A8A289}" dt="2022-10-06T12:23:38.848" v="559"/>
          <ac:spMkLst>
            <pc:docMk/>
            <pc:sldMk cId="4094954844" sldId="282"/>
            <ac:spMk id="34" creationId="{4C2AC11E-3162-4990-A36E-92B07ECF16C2}"/>
          </ac:spMkLst>
        </pc:spChg>
        <pc:spChg chg="add">
          <ac:chgData name="Groen, Sam" userId="S::sam.groen_wur.nl#ext#@tud365.onmicrosoft.com::80f5694b-5d43-46d4-918a-b88d19cbd913" providerId="AD" clId="Web-{3BD1F3D5-523E-424D-B33F-015B88A8A289}" dt="2022-10-06T12:23:38.848" v="559"/>
          <ac:spMkLst>
            <pc:docMk/>
            <pc:sldMk cId="4094954844" sldId="282"/>
            <ac:spMk id="36" creationId="{9073D962-D3D2-4A72-8593-65C213CBFFC3}"/>
          </ac:spMkLst>
        </pc:spChg>
        <pc:spChg chg="add">
          <ac:chgData name="Groen, Sam" userId="S::sam.groen_wur.nl#ext#@tud365.onmicrosoft.com::80f5694b-5d43-46d4-918a-b88d19cbd913" providerId="AD" clId="Web-{3BD1F3D5-523E-424D-B33F-015B88A8A289}" dt="2022-10-06T12:23:38.848" v="559"/>
          <ac:spMkLst>
            <pc:docMk/>
            <pc:sldMk cId="4094954844" sldId="282"/>
            <ac:spMk id="38" creationId="{2387511B-F6E1-4929-AC90-94FB8B6B0F41}"/>
          </ac:spMkLst>
        </pc:spChg>
        <pc:spChg chg="add">
          <ac:chgData name="Groen, Sam" userId="S::sam.groen_wur.nl#ext#@tud365.onmicrosoft.com::80f5694b-5d43-46d4-918a-b88d19cbd913" providerId="AD" clId="Web-{3BD1F3D5-523E-424D-B33F-015B88A8A289}" dt="2022-10-06T12:23:38.848" v="559"/>
          <ac:spMkLst>
            <pc:docMk/>
            <pc:sldMk cId="4094954844" sldId="282"/>
            <ac:spMk id="40" creationId="{AA58F78C-27AB-465F-AA33-15E08AF267F9}"/>
          </ac:spMkLst>
        </pc:spChg>
        <pc:picChg chg="add del mod ord">
          <ac:chgData name="Groen, Sam" userId="S::sam.groen_wur.nl#ext#@tud365.onmicrosoft.com::80f5694b-5d43-46d4-918a-b88d19cbd913" providerId="AD" clId="Web-{3BD1F3D5-523E-424D-B33F-015B88A8A289}" dt="2022-10-06T12:22:48.894" v="527"/>
          <ac:picMkLst>
            <pc:docMk/>
            <pc:sldMk cId="4094954844" sldId="282"/>
            <ac:picMk id="4" creationId="{DE678D6B-A749-79DD-BE87-B1A87E843197}"/>
          </ac:picMkLst>
        </pc:picChg>
        <pc:picChg chg="add del mod">
          <ac:chgData name="Groen, Sam" userId="S::sam.groen_wur.nl#ext#@tud365.onmicrosoft.com::80f5694b-5d43-46d4-918a-b88d19cbd913" providerId="AD" clId="Web-{3BD1F3D5-523E-424D-B33F-015B88A8A289}" dt="2022-10-06T12:22:48.894" v="528"/>
          <ac:picMkLst>
            <pc:docMk/>
            <pc:sldMk cId="4094954844" sldId="282"/>
            <ac:picMk id="5" creationId="{77B931C3-279A-70A7-9902-647CF1EB1346}"/>
          </ac:picMkLst>
        </pc:picChg>
        <pc:picChg chg="add del mod">
          <ac:chgData name="Groen, Sam" userId="S::sam.groen_wur.nl#ext#@tud365.onmicrosoft.com::80f5694b-5d43-46d4-918a-b88d19cbd913" providerId="AD" clId="Web-{3BD1F3D5-523E-424D-B33F-015B88A8A289}" dt="2022-10-06T12:22:48.879" v="526"/>
          <ac:picMkLst>
            <pc:docMk/>
            <pc:sldMk cId="4094954844" sldId="282"/>
            <ac:picMk id="6" creationId="{B394369A-5673-9F79-1E5D-C97A61670ED1}"/>
          </ac:picMkLst>
        </pc:picChg>
        <pc:picChg chg="add del mod ord">
          <ac:chgData name="Groen, Sam" userId="S::sam.groen_wur.nl#ext#@tud365.onmicrosoft.com::80f5694b-5d43-46d4-918a-b88d19cbd913" providerId="AD" clId="Web-{3BD1F3D5-523E-424D-B33F-015B88A8A289}" dt="2022-10-06T12:22:48.894" v="529"/>
          <ac:picMkLst>
            <pc:docMk/>
            <pc:sldMk cId="4094954844" sldId="282"/>
            <ac:picMk id="7" creationId="{E2E919E8-CDA6-D9FA-48DC-F95F988B040F}"/>
          </ac:picMkLst>
        </pc:picChg>
        <pc:picChg chg="add mod">
          <ac:chgData name="Groen, Sam" userId="S::sam.groen_wur.nl#ext#@tud365.onmicrosoft.com::80f5694b-5d43-46d4-918a-b88d19cbd913" providerId="AD" clId="Web-{3BD1F3D5-523E-424D-B33F-015B88A8A289}" dt="2022-10-06T12:24:03.646" v="564" actId="1076"/>
          <ac:picMkLst>
            <pc:docMk/>
            <pc:sldMk cId="4094954844" sldId="282"/>
            <ac:picMk id="8" creationId="{4FB4209E-88DD-AA3A-B154-0901F6C3C447}"/>
          </ac:picMkLst>
        </pc:picChg>
        <pc:picChg chg="add mod">
          <ac:chgData name="Groen, Sam" userId="S::sam.groen_wur.nl#ext#@tud365.onmicrosoft.com::80f5694b-5d43-46d4-918a-b88d19cbd913" providerId="AD" clId="Web-{3BD1F3D5-523E-424D-B33F-015B88A8A289}" dt="2022-10-06T12:23:56.021" v="562" actId="1076"/>
          <ac:picMkLst>
            <pc:docMk/>
            <pc:sldMk cId="4094954844" sldId="282"/>
            <ac:picMk id="9" creationId="{5C9D93F0-967E-2BC3-9A11-19E24C402221}"/>
          </ac:picMkLst>
        </pc:picChg>
        <pc:picChg chg="add mod ord">
          <ac:chgData name="Groen, Sam" userId="S::sam.groen_wur.nl#ext#@tud365.onmicrosoft.com::80f5694b-5d43-46d4-918a-b88d19cbd913" providerId="AD" clId="Web-{3BD1F3D5-523E-424D-B33F-015B88A8A289}" dt="2022-10-06T12:24:12.084" v="566" actId="1076"/>
          <ac:picMkLst>
            <pc:docMk/>
            <pc:sldMk cId="4094954844" sldId="282"/>
            <ac:picMk id="10" creationId="{FB279C1F-F1F8-ACC2-A6DA-F612DCD45BBB}"/>
          </ac:picMkLst>
        </pc:picChg>
        <pc:picChg chg="add mod ord">
          <ac:chgData name="Groen, Sam" userId="S::sam.groen_wur.nl#ext#@tud365.onmicrosoft.com::80f5694b-5d43-46d4-918a-b88d19cbd913" providerId="AD" clId="Web-{3BD1F3D5-523E-424D-B33F-015B88A8A289}" dt="2022-10-06T12:24:15.834" v="567" actId="1076"/>
          <ac:picMkLst>
            <pc:docMk/>
            <pc:sldMk cId="4094954844" sldId="282"/>
            <ac:picMk id="13" creationId="{D64F9517-D9A9-88B5-578C-85A5E2E9D4AF}"/>
          </ac:picMkLst>
        </pc:picChg>
      </pc:sldChg>
      <pc:sldChg chg="addSp delSp modSp new mod setBg">
        <pc:chgData name="Groen, Sam" userId="S::sam.groen_wur.nl#ext#@tud365.onmicrosoft.com::80f5694b-5d43-46d4-918a-b88d19cbd913" providerId="AD" clId="Web-{3BD1F3D5-523E-424D-B33F-015B88A8A289}" dt="2022-10-06T12:26:55.993" v="585" actId="1076"/>
        <pc:sldMkLst>
          <pc:docMk/>
          <pc:sldMk cId="1947859606" sldId="283"/>
        </pc:sldMkLst>
        <pc:spChg chg="mod">
          <ac:chgData name="Groen, Sam" userId="S::sam.groen_wur.nl#ext#@tud365.onmicrosoft.com::80f5694b-5d43-46d4-918a-b88d19cbd913" providerId="AD" clId="Web-{3BD1F3D5-523E-424D-B33F-015B88A8A289}" dt="2022-10-06T11:43:00.223" v="122"/>
          <ac:spMkLst>
            <pc:docMk/>
            <pc:sldMk cId="1947859606" sldId="283"/>
            <ac:spMk id="2" creationId="{8A4C4E44-669A-5834-31C8-97965CAF6F06}"/>
          </ac:spMkLst>
        </pc:spChg>
        <pc:spChg chg="del">
          <ac:chgData name="Groen, Sam" userId="S::sam.groen_wur.nl#ext#@tud365.onmicrosoft.com::80f5694b-5d43-46d4-918a-b88d19cbd913" providerId="AD" clId="Web-{3BD1F3D5-523E-424D-B33F-015B88A8A289}" dt="2022-10-06T11:42:30.926" v="115"/>
          <ac:spMkLst>
            <pc:docMk/>
            <pc:sldMk cId="1947859606" sldId="283"/>
            <ac:spMk id="3" creationId="{E283DE20-2552-AC07-1135-B6453C8321D8}"/>
          </ac:spMkLst>
        </pc:spChg>
        <pc:spChg chg="add del">
          <ac:chgData name="Groen, Sam" userId="S::sam.groen_wur.nl#ext#@tud365.onmicrosoft.com::80f5694b-5d43-46d4-918a-b88d19cbd913" providerId="AD" clId="Web-{3BD1F3D5-523E-424D-B33F-015B88A8A289}" dt="2022-10-06T12:25:45.179" v="572"/>
          <ac:spMkLst>
            <pc:docMk/>
            <pc:sldMk cId="1947859606" sldId="283"/>
            <ac:spMk id="11" creationId="{B6E639C2-A5B5-E6AC-D15B-12DED6DDE8C1}"/>
          </ac:spMkLst>
        </pc:spChg>
        <pc:spChg chg="add del">
          <ac:chgData name="Groen, Sam" userId="S::sam.groen_wur.nl#ext#@tud365.onmicrosoft.com::80f5694b-5d43-46d4-918a-b88d19cbd913" providerId="AD" clId="Web-{3BD1F3D5-523E-424D-B33F-015B88A8A289}" dt="2022-10-06T12:26:24.570" v="579"/>
          <ac:spMkLst>
            <pc:docMk/>
            <pc:sldMk cId="1947859606" sldId="283"/>
            <ac:spMk id="14" creationId="{4C2AC11E-3162-4990-A36E-92B07ECF16C2}"/>
          </ac:spMkLst>
        </pc:spChg>
        <pc:spChg chg="add del">
          <ac:chgData name="Groen, Sam" userId="S::sam.groen_wur.nl#ext#@tud365.onmicrosoft.com::80f5694b-5d43-46d4-918a-b88d19cbd913" providerId="AD" clId="Web-{3BD1F3D5-523E-424D-B33F-015B88A8A289}" dt="2022-10-06T12:26:24.570" v="579"/>
          <ac:spMkLst>
            <pc:docMk/>
            <pc:sldMk cId="1947859606" sldId="283"/>
            <ac:spMk id="16" creationId="{9073D962-D3D2-4A72-8593-65C213CBFFC3}"/>
          </ac:spMkLst>
        </pc:spChg>
        <pc:spChg chg="add del">
          <ac:chgData name="Groen, Sam" userId="S::sam.groen_wur.nl#ext#@tud365.onmicrosoft.com::80f5694b-5d43-46d4-918a-b88d19cbd913" providerId="AD" clId="Web-{3BD1F3D5-523E-424D-B33F-015B88A8A289}" dt="2022-10-06T12:26:24.570" v="579"/>
          <ac:spMkLst>
            <pc:docMk/>
            <pc:sldMk cId="1947859606" sldId="283"/>
            <ac:spMk id="18" creationId="{2387511B-F6E1-4929-AC90-94FB8B6B0F41}"/>
          </ac:spMkLst>
        </pc:spChg>
        <pc:spChg chg="add del">
          <ac:chgData name="Groen, Sam" userId="S::sam.groen_wur.nl#ext#@tud365.onmicrosoft.com::80f5694b-5d43-46d4-918a-b88d19cbd913" providerId="AD" clId="Web-{3BD1F3D5-523E-424D-B33F-015B88A8A289}" dt="2022-10-06T12:26:24.570" v="579"/>
          <ac:spMkLst>
            <pc:docMk/>
            <pc:sldMk cId="1947859606" sldId="283"/>
            <ac:spMk id="20" creationId="{AA58F78C-27AB-465F-AA33-15E08AF267F9}"/>
          </ac:spMkLst>
        </pc:spChg>
        <pc:spChg chg="add">
          <ac:chgData name="Groen, Sam" userId="S::sam.groen_wur.nl#ext#@tud365.onmicrosoft.com::80f5694b-5d43-46d4-918a-b88d19cbd913" providerId="AD" clId="Web-{3BD1F3D5-523E-424D-B33F-015B88A8A289}" dt="2022-10-06T12:26:24.570" v="579"/>
          <ac:spMkLst>
            <pc:docMk/>
            <pc:sldMk cId="1947859606" sldId="283"/>
            <ac:spMk id="24" creationId="{7ACBE548-51C9-C1BD-A1F1-18567C698F8A}"/>
          </ac:spMkLst>
        </pc:spChg>
        <pc:spChg chg="add">
          <ac:chgData name="Groen, Sam" userId="S::sam.groen_wur.nl#ext#@tud365.onmicrosoft.com::80f5694b-5d43-46d4-918a-b88d19cbd913" providerId="AD" clId="Web-{3BD1F3D5-523E-424D-B33F-015B88A8A289}" dt="2022-10-06T12:26:24.570" v="579"/>
          <ac:spMkLst>
            <pc:docMk/>
            <pc:sldMk cId="1947859606" sldId="283"/>
            <ac:spMk id="27" creationId="{4C2AC11E-3162-4990-A36E-92B07ECF16C2}"/>
          </ac:spMkLst>
        </pc:spChg>
        <pc:spChg chg="add">
          <ac:chgData name="Groen, Sam" userId="S::sam.groen_wur.nl#ext#@tud365.onmicrosoft.com::80f5694b-5d43-46d4-918a-b88d19cbd913" providerId="AD" clId="Web-{3BD1F3D5-523E-424D-B33F-015B88A8A289}" dt="2022-10-06T12:26:24.570" v="579"/>
          <ac:spMkLst>
            <pc:docMk/>
            <pc:sldMk cId="1947859606" sldId="283"/>
            <ac:spMk id="29" creationId="{9073D962-D3D2-4A72-8593-65C213CBFFC3}"/>
          </ac:spMkLst>
        </pc:spChg>
        <pc:spChg chg="add">
          <ac:chgData name="Groen, Sam" userId="S::sam.groen_wur.nl#ext#@tud365.onmicrosoft.com::80f5694b-5d43-46d4-918a-b88d19cbd913" providerId="AD" clId="Web-{3BD1F3D5-523E-424D-B33F-015B88A8A289}" dt="2022-10-06T12:26:24.570" v="579"/>
          <ac:spMkLst>
            <pc:docMk/>
            <pc:sldMk cId="1947859606" sldId="283"/>
            <ac:spMk id="31" creationId="{2387511B-F6E1-4929-AC90-94FB8B6B0F41}"/>
          </ac:spMkLst>
        </pc:spChg>
        <pc:spChg chg="add">
          <ac:chgData name="Groen, Sam" userId="S::sam.groen_wur.nl#ext#@tud365.onmicrosoft.com::80f5694b-5d43-46d4-918a-b88d19cbd913" providerId="AD" clId="Web-{3BD1F3D5-523E-424D-B33F-015B88A8A289}" dt="2022-10-06T12:26:24.570" v="579"/>
          <ac:spMkLst>
            <pc:docMk/>
            <pc:sldMk cId="1947859606" sldId="283"/>
            <ac:spMk id="33" creationId="{AA58F78C-27AB-465F-AA33-15E08AF267F9}"/>
          </ac:spMkLst>
        </pc:spChg>
        <pc:picChg chg="add del mod ord">
          <ac:chgData name="Groen, Sam" userId="S::sam.groen_wur.nl#ext#@tud365.onmicrosoft.com::80f5694b-5d43-46d4-918a-b88d19cbd913" providerId="AD" clId="Web-{3BD1F3D5-523E-424D-B33F-015B88A8A289}" dt="2022-10-06T12:24:22.568" v="569"/>
          <ac:picMkLst>
            <pc:docMk/>
            <pc:sldMk cId="1947859606" sldId="283"/>
            <ac:picMk id="4" creationId="{9E62592E-7A83-6EC0-3D2E-0615AD8C2726}"/>
          </ac:picMkLst>
        </pc:picChg>
        <pc:picChg chg="add del mod">
          <ac:chgData name="Groen, Sam" userId="S::sam.groen_wur.nl#ext#@tud365.onmicrosoft.com::80f5694b-5d43-46d4-918a-b88d19cbd913" providerId="AD" clId="Web-{3BD1F3D5-523E-424D-B33F-015B88A8A289}" dt="2022-10-06T12:24:22.568" v="570"/>
          <ac:picMkLst>
            <pc:docMk/>
            <pc:sldMk cId="1947859606" sldId="283"/>
            <ac:picMk id="5" creationId="{9C8FE595-590E-7BC4-4AA9-97B40D6CE13E}"/>
          </ac:picMkLst>
        </pc:picChg>
        <pc:picChg chg="add del mod">
          <ac:chgData name="Groen, Sam" userId="S::sam.groen_wur.nl#ext#@tud365.onmicrosoft.com::80f5694b-5d43-46d4-918a-b88d19cbd913" providerId="AD" clId="Web-{3BD1F3D5-523E-424D-B33F-015B88A8A289}" dt="2022-10-06T12:24:22.568" v="568"/>
          <ac:picMkLst>
            <pc:docMk/>
            <pc:sldMk cId="1947859606" sldId="283"/>
            <ac:picMk id="6" creationId="{EA720657-83CC-C441-4013-1CBD21FD89DA}"/>
          </ac:picMkLst>
        </pc:picChg>
        <pc:picChg chg="add del mod ord">
          <ac:chgData name="Groen, Sam" userId="S::sam.groen_wur.nl#ext#@tud365.onmicrosoft.com::80f5694b-5d43-46d4-918a-b88d19cbd913" providerId="AD" clId="Web-{3BD1F3D5-523E-424D-B33F-015B88A8A289}" dt="2022-10-06T12:24:22.568" v="571"/>
          <ac:picMkLst>
            <pc:docMk/>
            <pc:sldMk cId="1947859606" sldId="283"/>
            <ac:picMk id="7" creationId="{B9542F4C-89D7-20CF-80C3-343EDB7027BB}"/>
          </ac:picMkLst>
        </pc:picChg>
        <pc:picChg chg="add mod ord">
          <ac:chgData name="Groen, Sam" userId="S::sam.groen_wur.nl#ext#@tud365.onmicrosoft.com::80f5694b-5d43-46d4-918a-b88d19cbd913" providerId="AD" clId="Web-{3BD1F3D5-523E-424D-B33F-015B88A8A289}" dt="2022-10-06T12:26:45.243" v="582" actId="1076"/>
          <ac:picMkLst>
            <pc:docMk/>
            <pc:sldMk cId="1947859606" sldId="283"/>
            <ac:picMk id="8" creationId="{50CBBF5A-27C8-8E09-BFF3-FD17B55E6730}"/>
          </ac:picMkLst>
        </pc:picChg>
        <pc:picChg chg="add mod ord">
          <ac:chgData name="Groen, Sam" userId="S::sam.groen_wur.nl#ext#@tud365.onmicrosoft.com::80f5694b-5d43-46d4-918a-b88d19cbd913" providerId="AD" clId="Web-{3BD1F3D5-523E-424D-B33F-015B88A8A289}" dt="2022-10-06T12:26:55.993" v="585" actId="1076"/>
          <ac:picMkLst>
            <pc:docMk/>
            <pc:sldMk cId="1947859606" sldId="283"/>
            <ac:picMk id="9" creationId="{556B46D7-EA88-BDFE-E76A-4E49EDF6C6A1}"/>
          </ac:picMkLst>
        </pc:picChg>
        <pc:picChg chg="add mod ord">
          <ac:chgData name="Groen, Sam" userId="S::sam.groen_wur.nl#ext#@tud365.onmicrosoft.com::80f5694b-5d43-46d4-918a-b88d19cbd913" providerId="AD" clId="Web-{3BD1F3D5-523E-424D-B33F-015B88A8A289}" dt="2022-10-06T12:26:50.852" v="584" actId="1076"/>
          <ac:picMkLst>
            <pc:docMk/>
            <pc:sldMk cId="1947859606" sldId="283"/>
            <ac:picMk id="10" creationId="{C74C0600-138E-DFAA-0AE0-0F6D7B9E5813}"/>
          </ac:picMkLst>
        </pc:picChg>
        <pc:picChg chg="add mod">
          <ac:chgData name="Groen, Sam" userId="S::sam.groen_wur.nl#ext#@tud365.onmicrosoft.com::80f5694b-5d43-46d4-918a-b88d19cbd913" providerId="AD" clId="Web-{3BD1F3D5-523E-424D-B33F-015B88A8A289}" dt="2022-10-06T12:26:39.727" v="581" actId="1076"/>
          <ac:picMkLst>
            <pc:docMk/>
            <pc:sldMk cId="1947859606" sldId="283"/>
            <ac:picMk id="12" creationId="{27A20B3E-9A5A-815F-638D-F43EB868CF13}"/>
          </ac:picMkLst>
        </pc:picChg>
      </pc:sldChg>
      <pc:sldChg chg="add">
        <pc:chgData name="Groen, Sam" userId="S::sam.groen_wur.nl#ext#@tud365.onmicrosoft.com::80f5694b-5d43-46d4-918a-b88d19cbd913" providerId="AD" clId="Web-{3BD1F3D5-523E-424D-B33F-015B88A8A289}" dt="2022-10-06T11:43:27.708" v="124"/>
        <pc:sldMkLst>
          <pc:docMk/>
          <pc:sldMk cId="43450863" sldId="284"/>
        </pc:sldMkLst>
      </pc:sldChg>
    </pc:docChg>
  </pc:docChgLst>
  <pc:docChgLst>
    <pc:chgData name="Kuppens, Pelle" userId="S::pelle.kuppens_wur.nl#ext#@tud365.onmicrosoft.com::f639f7b0-efeb-4945-a92d-aea637067976" providerId="AD" clId="Web-{999DA633-6337-45F4-BBB5-1663A7780DBC}"/>
    <pc:docChg chg="modSld">
      <pc:chgData name="Kuppens, Pelle" userId="S::pelle.kuppens_wur.nl#ext#@tud365.onmicrosoft.com::f639f7b0-efeb-4945-a92d-aea637067976" providerId="AD" clId="Web-{999DA633-6337-45F4-BBB5-1663A7780DBC}" dt="2022-10-07T07:37:26.866" v="2" actId="1076"/>
      <pc:docMkLst>
        <pc:docMk/>
      </pc:docMkLst>
      <pc:sldChg chg="modSp modNotes">
        <pc:chgData name="Kuppens, Pelle" userId="S::pelle.kuppens_wur.nl#ext#@tud365.onmicrosoft.com::f639f7b0-efeb-4945-a92d-aea637067976" providerId="AD" clId="Web-{999DA633-6337-45F4-BBB5-1663A7780DBC}" dt="2022-10-07T07:37:26.866" v="2" actId="1076"/>
        <pc:sldMkLst>
          <pc:docMk/>
          <pc:sldMk cId="2642705802" sldId="280"/>
        </pc:sldMkLst>
        <pc:picChg chg="mod">
          <ac:chgData name="Kuppens, Pelle" userId="S::pelle.kuppens_wur.nl#ext#@tud365.onmicrosoft.com::f639f7b0-efeb-4945-a92d-aea637067976" providerId="AD" clId="Web-{999DA633-6337-45F4-BBB5-1663A7780DBC}" dt="2022-10-07T07:37:26.866" v="2" actId="1076"/>
          <ac:picMkLst>
            <pc:docMk/>
            <pc:sldMk cId="2642705802" sldId="280"/>
            <ac:picMk id="5" creationId="{AF8356B0-5531-3EA1-BF08-A3E6C766383F}"/>
          </ac:picMkLst>
        </pc:picChg>
      </pc:sldChg>
    </pc:docChg>
  </pc:docChgLst>
  <pc:docChgLst>
    <pc:chgData name="Waltmann, Annika" userId="S::annika.waltmann_wur.nl#ext#@tud365.onmicrosoft.com::c91ca813-563a-45ba-a44c-5ffcbe07e425" providerId="AD" clId="Web-{5B95BB0B-B6A3-413A-9167-D6A4F5A7A0EC}"/>
    <pc:docChg chg="addSld modSld">
      <pc:chgData name="Waltmann, Annika" userId="S::annika.waltmann_wur.nl#ext#@tud365.onmicrosoft.com::c91ca813-563a-45ba-a44c-5ffcbe07e425" providerId="AD" clId="Web-{5B95BB0B-B6A3-413A-9167-D6A4F5A7A0EC}" dt="2022-10-06T21:10:14.421" v="770"/>
      <pc:docMkLst>
        <pc:docMk/>
      </pc:docMkLst>
      <pc:sldChg chg="addSp modSp">
        <pc:chgData name="Waltmann, Annika" userId="S::annika.waltmann_wur.nl#ext#@tud365.onmicrosoft.com::c91ca813-563a-45ba-a44c-5ffcbe07e425" providerId="AD" clId="Web-{5B95BB0B-B6A3-413A-9167-D6A4F5A7A0EC}" dt="2022-10-06T21:10:14.421" v="770"/>
        <pc:sldMkLst>
          <pc:docMk/>
          <pc:sldMk cId="396531000" sldId="267"/>
        </pc:sldMkLst>
        <pc:spChg chg="add mod">
          <ac:chgData name="Waltmann, Annika" userId="S::annika.waltmann_wur.nl#ext#@tud365.onmicrosoft.com::c91ca813-563a-45ba-a44c-5ffcbe07e425" providerId="AD" clId="Web-{5B95BB0B-B6A3-413A-9167-D6A4F5A7A0EC}" dt="2022-10-06T21:10:14.421" v="770"/>
          <ac:spMkLst>
            <pc:docMk/>
            <pc:sldMk cId="396531000" sldId="267"/>
            <ac:spMk id="160" creationId="{756C099B-191C-B5BB-60C6-AF2060B4A503}"/>
          </ac:spMkLst>
        </pc:spChg>
        <pc:graphicFrameChg chg="modGraphic">
          <ac:chgData name="Waltmann, Annika" userId="S::annika.waltmann_wur.nl#ext#@tud365.onmicrosoft.com::c91ca813-563a-45ba-a44c-5ffcbe07e425" providerId="AD" clId="Web-{5B95BB0B-B6A3-413A-9167-D6A4F5A7A0EC}" dt="2022-10-06T21:08:08.682" v="757"/>
          <ac:graphicFrameMkLst>
            <pc:docMk/>
            <pc:sldMk cId="396531000" sldId="267"/>
            <ac:graphicFrameMk id="4" creationId="{5CEC72C7-969B-937D-86A4-9F14FDC66C39}"/>
          </ac:graphicFrameMkLst>
        </pc:graphicFrameChg>
      </pc:sldChg>
      <pc:sldChg chg="addSp delSp modSp add replId">
        <pc:chgData name="Waltmann, Annika" userId="S::annika.waltmann_wur.nl#ext#@tud365.onmicrosoft.com::c91ca813-563a-45ba-a44c-5ffcbe07e425" providerId="AD" clId="Web-{5B95BB0B-B6A3-413A-9167-D6A4F5A7A0EC}" dt="2022-10-06T21:07:06.820" v="753"/>
        <pc:sldMkLst>
          <pc:docMk/>
          <pc:sldMk cId="1725711475" sldId="287"/>
        </pc:sldMkLst>
        <pc:spChg chg="mod">
          <ac:chgData name="Waltmann, Annika" userId="S::annika.waltmann_wur.nl#ext#@tud365.onmicrosoft.com::c91ca813-563a-45ba-a44c-5ffcbe07e425" providerId="AD" clId="Web-{5B95BB0B-B6A3-413A-9167-D6A4F5A7A0EC}" dt="2022-10-06T20:40:19.639" v="33" actId="20577"/>
          <ac:spMkLst>
            <pc:docMk/>
            <pc:sldMk cId="1725711475" sldId="287"/>
            <ac:spMk id="2" creationId="{D36414DD-6CE0-22CB-FD19-0C8DCE8E0913}"/>
          </ac:spMkLst>
        </pc:spChg>
        <pc:spChg chg="del">
          <ac:chgData name="Waltmann, Annika" userId="S::annika.waltmann_wur.nl#ext#@tud365.onmicrosoft.com::c91ca813-563a-45ba-a44c-5ffcbe07e425" providerId="AD" clId="Web-{5B95BB0B-B6A3-413A-9167-D6A4F5A7A0EC}" dt="2022-10-06T19:30:51.053" v="11"/>
          <ac:spMkLst>
            <pc:docMk/>
            <pc:sldMk cId="1725711475" sldId="287"/>
            <ac:spMk id="3" creationId="{0795AA84-105B-BC47-1074-5B41C4334EC9}"/>
          </ac:spMkLst>
        </pc:spChg>
        <pc:spChg chg="add del mod">
          <ac:chgData name="Waltmann, Annika" userId="S::annika.waltmann_wur.nl#ext#@tud365.onmicrosoft.com::c91ca813-563a-45ba-a44c-5ffcbe07e425" providerId="AD" clId="Web-{5B95BB0B-B6A3-413A-9167-D6A4F5A7A0EC}" dt="2022-10-06T19:31:06.929" v="16"/>
          <ac:spMkLst>
            <pc:docMk/>
            <pc:sldMk cId="1725711475" sldId="287"/>
            <ac:spMk id="4" creationId="{BE747620-DEB5-D1EC-8271-0EDA9FF25211}"/>
          </ac:spMkLst>
        </pc:spChg>
        <pc:graphicFrameChg chg="add del mod">
          <ac:chgData name="Waltmann, Annika" userId="S::annika.waltmann_wur.nl#ext#@tud365.onmicrosoft.com::c91ca813-563a-45ba-a44c-5ffcbe07e425" providerId="AD" clId="Web-{5B95BB0B-B6A3-413A-9167-D6A4F5A7A0EC}" dt="2022-10-06T20:49:15.702" v="308"/>
          <ac:graphicFrameMkLst>
            <pc:docMk/>
            <pc:sldMk cId="1725711475" sldId="287"/>
            <ac:graphicFrameMk id="3" creationId="{62E239B6-775E-8E25-5788-DE3B06EE5C89}"/>
          </ac:graphicFrameMkLst>
        </pc:graphicFrameChg>
        <pc:graphicFrameChg chg="add mod modGraphic">
          <ac:chgData name="Waltmann, Annika" userId="S::annika.waltmann_wur.nl#ext#@tud365.onmicrosoft.com::c91ca813-563a-45ba-a44c-5ffcbe07e425" providerId="AD" clId="Web-{5B95BB0B-B6A3-413A-9167-D6A4F5A7A0EC}" dt="2022-10-06T21:07:06.820" v="753"/>
          <ac:graphicFrameMkLst>
            <pc:docMk/>
            <pc:sldMk cId="1725711475" sldId="287"/>
            <ac:graphicFrameMk id="4" creationId="{9ED89C08-7E60-769C-D25A-AD5DAFF5C4F6}"/>
          </ac:graphicFrameMkLst>
        </pc:graphicFrameChg>
        <pc:graphicFrameChg chg="add mod modGraphic">
          <ac:chgData name="Waltmann, Annika" userId="S::annika.waltmann_wur.nl#ext#@tud365.onmicrosoft.com::c91ca813-563a-45ba-a44c-5ffcbe07e425" providerId="AD" clId="Web-{5B95BB0B-B6A3-413A-9167-D6A4F5A7A0EC}" dt="2022-10-06T21:05:37.785" v="739"/>
          <ac:graphicFrameMkLst>
            <pc:docMk/>
            <pc:sldMk cId="1725711475" sldId="287"/>
            <ac:graphicFrameMk id="5" creationId="{228D141B-C952-46C7-222D-DE9721FA4AC6}"/>
          </ac:graphicFrameMkLst>
        </pc:graphicFrameChg>
      </pc:sldChg>
    </pc:docChg>
  </pc:docChgLst>
  <pc:docChgLst>
    <pc:chgData name="Nosowicz, Marta" userId="S::marta.nosowicz_wur.nl#ext#@tud365.onmicrosoft.com::2597dbb5-0aa0-45a6-8db0-23aa796f4f45" providerId="AD" clId="Web-{74A8ADAB-6E8F-4DB1-A368-8DEBEAD62299}"/>
    <pc:docChg chg="delSld modSld">
      <pc:chgData name="Nosowicz, Marta" userId="S::marta.nosowicz_wur.nl#ext#@tud365.onmicrosoft.com::2597dbb5-0aa0-45a6-8db0-23aa796f4f45" providerId="AD" clId="Web-{74A8ADAB-6E8F-4DB1-A368-8DEBEAD62299}" dt="2022-10-01T12:50:21.469" v="64" actId="20577"/>
      <pc:docMkLst>
        <pc:docMk/>
      </pc:docMkLst>
      <pc:sldChg chg="del">
        <pc:chgData name="Nosowicz, Marta" userId="S::marta.nosowicz_wur.nl#ext#@tud365.onmicrosoft.com::2597dbb5-0aa0-45a6-8db0-23aa796f4f45" providerId="AD" clId="Web-{74A8ADAB-6E8F-4DB1-A368-8DEBEAD62299}" dt="2022-10-01T12:49:29.171" v="0"/>
        <pc:sldMkLst>
          <pc:docMk/>
          <pc:sldMk cId="1291774026" sldId="257"/>
        </pc:sldMkLst>
      </pc:sldChg>
      <pc:sldChg chg="modSp">
        <pc:chgData name="Nosowicz, Marta" userId="S::marta.nosowicz_wur.nl#ext#@tud365.onmicrosoft.com::2597dbb5-0aa0-45a6-8db0-23aa796f4f45" providerId="AD" clId="Web-{74A8ADAB-6E8F-4DB1-A368-8DEBEAD62299}" dt="2022-10-01T12:50:21.469" v="64" actId="20577"/>
        <pc:sldMkLst>
          <pc:docMk/>
          <pc:sldMk cId="2281987539" sldId="258"/>
        </pc:sldMkLst>
        <pc:graphicFrameChg chg="modGraphic">
          <ac:chgData name="Nosowicz, Marta" userId="S::marta.nosowicz_wur.nl#ext#@tud365.onmicrosoft.com::2597dbb5-0aa0-45a6-8db0-23aa796f4f45" providerId="AD" clId="Web-{74A8ADAB-6E8F-4DB1-A368-8DEBEAD62299}" dt="2022-10-01T12:50:21.469" v="64" actId="20577"/>
          <ac:graphicFrameMkLst>
            <pc:docMk/>
            <pc:sldMk cId="2281987539" sldId="258"/>
            <ac:graphicFrameMk id="4" creationId="{52ABD4DA-335D-4FB8-35AC-233AD08869DC}"/>
          </ac:graphicFrameMkLst>
        </pc:graphicFrameChg>
      </pc:sldChg>
    </pc:docChg>
  </pc:docChgLst>
  <pc:docChgLst>
    <pc:chgData name="Kuppens, Pelle" userId="S::pelle.kuppens_wur.nl#ext#@tud365.onmicrosoft.com::f639f7b0-efeb-4945-a92d-aea637067976" providerId="AD" clId="Web-{AAE82393-4629-404C-9103-4BFBFBBD14E7}"/>
    <pc:docChg chg="modSld">
      <pc:chgData name="Kuppens, Pelle" userId="S::pelle.kuppens_wur.nl#ext#@tud365.onmicrosoft.com::f639f7b0-efeb-4945-a92d-aea637067976" providerId="AD" clId="Web-{AAE82393-4629-404C-9103-4BFBFBBD14E7}" dt="2022-10-06T19:31:11.309" v="0"/>
      <pc:docMkLst>
        <pc:docMk/>
      </pc:docMkLst>
      <pc:sldChg chg="modNotes">
        <pc:chgData name="Kuppens, Pelle" userId="S::pelle.kuppens_wur.nl#ext#@tud365.onmicrosoft.com::f639f7b0-efeb-4945-a92d-aea637067976" providerId="AD" clId="Web-{AAE82393-4629-404C-9103-4BFBFBBD14E7}" dt="2022-10-06T19:31:11.309" v="0"/>
        <pc:sldMkLst>
          <pc:docMk/>
          <pc:sldMk cId="3225049935" sldId="269"/>
        </pc:sldMkLst>
      </pc:sldChg>
    </pc:docChg>
  </pc:docChgLst>
  <pc:docChgLst>
    <pc:chgData name="Groen, Sam" userId="S::sam.groen_wur.nl#ext#@tud365.onmicrosoft.com::80f5694b-5d43-46d4-918a-b88d19cbd913" providerId="AD" clId="Web-{7C1D70F1-E140-4481-BA89-5EE90BD3D11B}"/>
    <pc:docChg chg="addSld modSld">
      <pc:chgData name="Groen, Sam" userId="S::sam.groen_wur.nl#ext#@tud365.onmicrosoft.com::80f5694b-5d43-46d4-918a-b88d19cbd913" providerId="AD" clId="Web-{7C1D70F1-E140-4481-BA89-5EE90BD3D11B}" dt="2022-10-06T17:01:39.793" v="314"/>
      <pc:docMkLst>
        <pc:docMk/>
      </pc:docMkLst>
      <pc:sldChg chg="modSp">
        <pc:chgData name="Groen, Sam" userId="S::sam.groen_wur.nl#ext#@tud365.onmicrosoft.com::80f5694b-5d43-46d4-918a-b88d19cbd913" providerId="AD" clId="Web-{7C1D70F1-E140-4481-BA89-5EE90BD3D11B}" dt="2022-10-06T16:51:48.796" v="166" actId="1076"/>
        <pc:sldMkLst>
          <pc:docMk/>
          <pc:sldMk cId="396531000" sldId="267"/>
        </pc:sldMkLst>
        <pc:graphicFrameChg chg="mod modGraphic">
          <ac:chgData name="Groen, Sam" userId="S::sam.groen_wur.nl#ext#@tud365.onmicrosoft.com::80f5694b-5d43-46d4-918a-b88d19cbd913" providerId="AD" clId="Web-{7C1D70F1-E140-4481-BA89-5EE90BD3D11B}" dt="2022-10-06T16:51:48.796" v="166" actId="1076"/>
          <ac:graphicFrameMkLst>
            <pc:docMk/>
            <pc:sldMk cId="396531000" sldId="267"/>
            <ac:graphicFrameMk id="4" creationId="{5CEC72C7-969B-937D-86A4-9F14FDC66C39}"/>
          </ac:graphicFrameMkLst>
        </pc:graphicFrameChg>
      </pc:sldChg>
      <pc:sldChg chg="delSp modSp">
        <pc:chgData name="Groen, Sam" userId="S::sam.groen_wur.nl#ext#@tud365.onmicrosoft.com::80f5694b-5d43-46d4-918a-b88d19cbd913" providerId="AD" clId="Web-{7C1D70F1-E140-4481-BA89-5EE90BD3D11B}" dt="2022-10-06T16:55:00.936" v="174" actId="20577"/>
        <pc:sldMkLst>
          <pc:docMk/>
          <pc:sldMk cId="3225049935" sldId="269"/>
        </pc:sldMkLst>
        <pc:spChg chg="mod">
          <ac:chgData name="Groen, Sam" userId="S::sam.groen_wur.nl#ext#@tud365.onmicrosoft.com::80f5694b-5d43-46d4-918a-b88d19cbd913" providerId="AD" clId="Web-{7C1D70F1-E140-4481-BA89-5EE90BD3D11B}" dt="2022-10-06T16:55:00.936" v="174" actId="20577"/>
          <ac:spMkLst>
            <pc:docMk/>
            <pc:sldMk cId="3225049935" sldId="269"/>
            <ac:spMk id="45" creationId="{C3764FD6-06BE-0682-BAD5-F5238572A2D9}"/>
          </ac:spMkLst>
        </pc:spChg>
        <pc:picChg chg="del mod">
          <ac:chgData name="Groen, Sam" userId="S::sam.groen_wur.nl#ext#@tud365.onmicrosoft.com::80f5694b-5d43-46d4-918a-b88d19cbd913" providerId="AD" clId="Web-{7C1D70F1-E140-4481-BA89-5EE90BD3D11B}" dt="2022-10-06T16:54:33.605" v="167"/>
          <ac:picMkLst>
            <pc:docMk/>
            <pc:sldMk cId="3225049935" sldId="269"/>
            <ac:picMk id="4" creationId="{2957085B-DB8B-BC7B-218C-1CC7CAF6C55A}"/>
          </ac:picMkLst>
        </pc:picChg>
      </pc:sldChg>
      <pc:sldChg chg="modSp">
        <pc:chgData name="Groen, Sam" userId="S::sam.groen_wur.nl#ext#@tud365.onmicrosoft.com::80f5694b-5d43-46d4-918a-b88d19cbd913" providerId="AD" clId="Web-{7C1D70F1-E140-4481-BA89-5EE90BD3D11B}" dt="2022-10-06T16:56:29.177" v="234" actId="20577"/>
        <pc:sldMkLst>
          <pc:docMk/>
          <pc:sldMk cId="1996066804" sldId="271"/>
        </pc:sldMkLst>
        <pc:spChg chg="mod">
          <ac:chgData name="Groen, Sam" userId="S::sam.groen_wur.nl#ext#@tud365.onmicrosoft.com::80f5694b-5d43-46d4-918a-b88d19cbd913" providerId="AD" clId="Web-{7C1D70F1-E140-4481-BA89-5EE90BD3D11B}" dt="2022-10-06T16:56:29.177" v="234" actId="20577"/>
          <ac:spMkLst>
            <pc:docMk/>
            <pc:sldMk cId="1996066804" sldId="271"/>
            <ac:spMk id="3" creationId="{28FB55E9-4FD8-2A18-9F68-7B9A2493720D}"/>
          </ac:spMkLst>
        </pc:spChg>
      </pc:sldChg>
      <pc:sldChg chg="modSp">
        <pc:chgData name="Groen, Sam" userId="S::sam.groen_wur.nl#ext#@tud365.onmicrosoft.com::80f5694b-5d43-46d4-918a-b88d19cbd913" providerId="AD" clId="Web-{7C1D70F1-E140-4481-BA89-5EE90BD3D11B}" dt="2022-10-06T16:55:46.268" v="176" actId="20577"/>
        <pc:sldMkLst>
          <pc:docMk/>
          <pc:sldMk cId="3653635651" sldId="274"/>
        </pc:sldMkLst>
        <pc:spChg chg="mod">
          <ac:chgData name="Groen, Sam" userId="S::sam.groen_wur.nl#ext#@tud365.onmicrosoft.com::80f5694b-5d43-46d4-918a-b88d19cbd913" providerId="AD" clId="Web-{7C1D70F1-E140-4481-BA89-5EE90BD3D11B}" dt="2022-10-06T16:55:46.268" v="176" actId="20577"/>
          <ac:spMkLst>
            <pc:docMk/>
            <pc:sldMk cId="3653635651" sldId="274"/>
            <ac:spMk id="3" creationId="{BD84A91A-9BCA-614F-2E8B-C21422659969}"/>
          </ac:spMkLst>
        </pc:spChg>
      </pc:sldChg>
      <pc:sldChg chg="modSp">
        <pc:chgData name="Groen, Sam" userId="S::sam.groen_wur.nl#ext#@tud365.onmicrosoft.com::80f5694b-5d43-46d4-918a-b88d19cbd913" providerId="AD" clId="Web-{7C1D70F1-E140-4481-BA89-5EE90BD3D11B}" dt="2022-10-06T16:55:58.768" v="179" actId="20577"/>
        <pc:sldMkLst>
          <pc:docMk/>
          <pc:sldMk cId="2396079943" sldId="275"/>
        </pc:sldMkLst>
        <pc:spChg chg="mod">
          <ac:chgData name="Groen, Sam" userId="S::sam.groen_wur.nl#ext#@tud365.onmicrosoft.com::80f5694b-5d43-46d4-918a-b88d19cbd913" providerId="AD" clId="Web-{7C1D70F1-E140-4481-BA89-5EE90BD3D11B}" dt="2022-10-06T16:55:58.768" v="179" actId="20577"/>
          <ac:spMkLst>
            <pc:docMk/>
            <pc:sldMk cId="2396079943" sldId="275"/>
            <ac:spMk id="3" creationId="{EF3F89F2-ED9C-AE6F-7C47-F09D97C3FE2A}"/>
          </ac:spMkLst>
        </pc:spChg>
      </pc:sldChg>
      <pc:sldChg chg="addSp delSp modSp mod modClrScheme delDesignElem chgLayout">
        <pc:chgData name="Groen, Sam" userId="S::sam.groen_wur.nl#ext#@tud365.onmicrosoft.com::80f5694b-5d43-46d4-918a-b88d19cbd913" providerId="AD" clId="Web-{7C1D70F1-E140-4481-BA89-5EE90BD3D11B}" dt="2022-10-06T17:01:36.403" v="313"/>
        <pc:sldMkLst>
          <pc:docMk/>
          <pc:sldMk cId="2491796216" sldId="277"/>
        </pc:sldMkLst>
        <pc:spChg chg="mod ord">
          <ac:chgData name="Groen, Sam" userId="S::sam.groen_wur.nl#ext#@tud365.onmicrosoft.com::80f5694b-5d43-46d4-918a-b88d19cbd913" providerId="AD" clId="Web-{7C1D70F1-E140-4481-BA89-5EE90BD3D11B}" dt="2022-10-06T16:59:30.425" v="238"/>
          <ac:spMkLst>
            <pc:docMk/>
            <pc:sldMk cId="2491796216" sldId="277"/>
            <ac:spMk id="2" creationId="{9E833E3D-B474-4313-12B5-814CE4DE0503}"/>
          </ac:spMkLst>
        </pc:spChg>
        <pc:spChg chg="add del mod ord">
          <ac:chgData name="Groen, Sam" userId="S::sam.groen_wur.nl#ext#@tud365.onmicrosoft.com::80f5694b-5d43-46d4-918a-b88d19cbd913" providerId="AD" clId="Web-{7C1D70F1-E140-4481-BA89-5EE90BD3D11B}" dt="2022-10-06T17:01:36.403" v="313"/>
          <ac:spMkLst>
            <pc:docMk/>
            <pc:sldMk cId="2491796216" sldId="277"/>
            <ac:spMk id="3" creationId="{74B95408-FFD6-C459-7AAC-181D85A97813}"/>
          </ac:spMkLst>
        </pc:spChg>
        <pc:spChg chg="add mod ord">
          <ac:chgData name="Groen, Sam" userId="S::sam.groen_wur.nl#ext#@tud365.onmicrosoft.com::80f5694b-5d43-46d4-918a-b88d19cbd913" providerId="AD" clId="Web-{7C1D70F1-E140-4481-BA89-5EE90BD3D11B}" dt="2022-10-06T17:00:17.147" v="296" actId="20577"/>
          <ac:spMkLst>
            <pc:docMk/>
            <pc:sldMk cId="2491796216" sldId="277"/>
            <ac:spMk id="8" creationId="{B9B09DF0-4C81-5234-86D7-BE25A4366155}"/>
          </ac:spMkLst>
        </pc:spChg>
        <pc:spChg chg="add del">
          <ac:chgData name="Groen, Sam" userId="S::sam.groen_wur.nl#ext#@tud365.onmicrosoft.com::80f5694b-5d43-46d4-918a-b88d19cbd913" providerId="AD" clId="Web-{7C1D70F1-E140-4481-BA89-5EE90BD3D11B}" dt="2022-10-06T16:59:17.752" v="237"/>
          <ac:spMkLst>
            <pc:docMk/>
            <pc:sldMk cId="2491796216" sldId="277"/>
            <ac:spMk id="21" creationId="{8D06CE56-3881-4ADA-8CEF-D18B02C242A3}"/>
          </ac:spMkLst>
        </pc:spChg>
        <pc:spChg chg="add del">
          <ac:chgData name="Groen, Sam" userId="S::sam.groen_wur.nl#ext#@tud365.onmicrosoft.com::80f5694b-5d43-46d4-918a-b88d19cbd913" providerId="AD" clId="Web-{7C1D70F1-E140-4481-BA89-5EE90BD3D11B}" dt="2022-10-06T16:59:17.752" v="237"/>
          <ac:spMkLst>
            <pc:docMk/>
            <pc:sldMk cId="2491796216" sldId="277"/>
            <ac:spMk id="23" creationId="{79F3C543-62EC-4433-9C93-A2CD8764E9B4}"/>
          </ac:spMkLst>
        </pc:spChg>
        <pc:spChg chg="add del">
          <ac:chgData name="Groen, Sam" userId="S::sam.groen_wur.nl#ext#@tud365.onmicrosoft.com::80f5694b-5d43-46d4-918a-b88d19cbd913" providerId="AD" clId="Web-{7C1D70F1-E140-4481-BA89-5EE90BD3D11B}" dt="2022-10-06T16:59:17.752" v="237"/>
          <ac:spMkLst>
            <pc:docMk/>
            <pc:sldMk cId="2491796216" sldId="277"/>
            <ac:spMk id="25" creationId="{D898B8EB-E53C-4E72-9817-B4BFCAD73600}"/>
          </ac:spMkLst>
        </pc:spChg>
        <pc:spChg chg="add del">
          <ac:chgData name="Groen, Sam" userId="S::sam.groen_wur.nl#ext#@tud365.onmicrosoft.com::80f5694b-5d43-46d4-918a-b88d19cbd913" providerId="AD" clId="Web-{7C1D70F1-E140-4481-BA89-5EE90BD3D11B}" dt="2022-10-06T16:59:17.752" v="237"/>
          <ac:spMkLst>
            <pc:docMk/>
            <pc:sldMk cId="2491796216" sldId="277"/>
            <ac:spMk id="27" creationId="{4E130362-2F35-4AB7-9EA5-DBC0F771A58D}"/>
          </ac:spMkLst>
        </pc:spChg>
        <pc:spChg chg="add del">
          <ac:chgData name="Groen, Sam" userId="S::sam.groen_wur.nl#ext#@tud365.onmicrosoft.com::80f5694b-5d43-46d4-918a-b88d19cbd913" providerId="AD" clId="Web-{7C1D70F1-E140-4481-BA89-5EE90BD3D11B}" dt="2022-10-06T16:59:17.752" v="237"/>
          <ac:spMkLst>
            <pc:docMk/>
            <pc:sldMk cId="2491796216" sldId="277"/>
            <ac:spMk id="29" creationId="{56BE988C-7A5B-41EC-A46C-AEA93D8D32FD}"/>
          </ac:spMkLst>
        </pc:spChg>
        <pc:spChg chg="add del">
          <ac:chgData name="Groen, Sam" userId="S::sam.groen_wur.nl#ext#@tud365.onmicrosoft.com::80f5694b-5d43-46d4-918a-b88d19cbd913" providerId="AD" clId="Web-{7C1D70F1-E140-4481-BA89-5EE90BD3D11B}" dt="2022-10-06T16:59:17.752" v="237"/>
          <ac:spMkLst>
            <pc:docMk/>
            <pc:sldMk cId="2491796216" sldId="277"/>
            <ac:spMk id="31" creationId="{E3CB1EC0-40A9-4D5E-B7E2-6E3423CE28B2}"/>
          </ac:spMkLst>
        </pc:spChg>
        <pc:spChg chg="add del">
          <ac:chgData name="Groen, Sam" userId="S::sam.groen_wur.nl#ext#@tud365.onmicrosoft.com::80f5694b-5d43-46d4-918a-b88d19cbd913" providerId="AD" clId="Web-{7C1D70F1-E140-4481-BA89-5EE90BD3D11B}" dt="2022-10-06T16:59:17.752" v="237"/>
          <ac:spMkLst>
            <pc:docMk/>
            <pc:sldMk cId="2491796216" sldId="277"/>
            <ac:spMk id="33" creationId="{DCBE52EF-2889-423F-947C-0E44A760D696}"/>
          </ac:spMkLst>
        </pc:spChg>
        <pc:spChg chg="add del">
          <ac:chgData name="Groen, Sam" userId="S::sam.groen_wur.nl#ext#@tud365.onmicrosoft.com::80f5694b-5d43-46d4-918a-b88d19cbd913" providerId="AD" clId="Web-{7C1D70F1-E140-4481-BA89-5EE90BD3D11B}" dt="2022-10-06T16:59:17.752" v="236"/>
          <ac:spMkLst>
            <pc:docMk/>
            <pc:sldMk cId="2491796216" sldId="277"/>
            <ac:spMk id="38" creationId="{8D06CE56-3881-4ADA-8CEF-D18B02C242A3}"/>
          </ac:spMkLst>
        </pc:spChg>
        <pc:spChg chg="add del">
          <ac:chgData name="Groen, Sam" userId="S::sam.groen_wur.nl#ext#@tud365.onmicrosoft.com::80f5694b-5d43-46d4-918a-b88d19cbd913" providerId="AD" clId="Web-{7C1D70F1-E140-4481-BA89-5EE90BD3D11B}" dt="2022-10-06T16:59:17.752" v="236"/>
          <ac:spMkLst>
            <pc:docMk/>
            <pc:sldMk cId="2491796216" sldId="277"/>
            <ac:spMk id="40" creationId="{79F3C543-62EC-4433-9C93-A2CD8764E9B4}"/>
          </ac:spMkLst>
        </pc:spChg>
        <pc:spChg chg="add del">
          <ac:chgData name="Groen, Sam" userId="S::sam.groen_wur.nl#ext#@tud365.onmicrosoft.com::80f5694b-5d43-46d4-918a-b88d19cbd913" providerId="AD" clId="Web-{7C1D70F1-E140-4481-BA89-5EE90BD3D11B}" dt="2022-10-06T16:59:17.752" v="236"/>
          <ac:spMkLst>
            <pc:docMk/>
            <pc:sldMk cId="2491796216" sldId="277"/>
            <ac:spMk id="42" creationId="{18F923FF-DD0C-4FD3-A1B4-68DFA511C82D}"/>
          </ac:spMkLst>
        </pc:spChg>
        <pc:spChg chg="add del">
          <ac:chgData name="Groen, Sam" userId="S::sam.groen_wur.nl#ext#@tud365.onmicrosoft.com::80f5694b-5d43-46d4-918a-b88d19cbd913" providerId="AD" clId="Web-{7C1D70F1-E140-4481-BA89-5EE90BD3D11B}" dt="2022-10-06T16:59:17.752" v="236"/>
          <ac:spMkLst>
            <pc:docMk/>
            <pc:sldMk cId="2491796216" sldId="277"/>
            <ac:spMk id="44" creationId="{114A821F-8663-46BA-8CC0-D4C44F639F3A}"/>
          </ac:spMkLst>
        </pc:spChg>
        <pc:spChg chg="add del">
          <ac:chgData name="Groen, Sam" userId="S::sam.groen_wur.nl#ext#@tud365.onmicrosoft.com::80f5694b-5d43-46d4-918a-b88d19cbd913" providerId="AD" clId="Web-{7C1D70F1-E140-4481-BA89-5EE90BD3D11B}" dt="2022-10-06T16:59:17.752" v="236"/>
          <ac:spMkLst>
            <pc:docMk/>
            <pc:sldMk cId="2491796216" sldId="277"/>
            <ac:spMk id="46" creationId="{67EF550F-47CE-4FB2-9DAC-12AD835C833D}"/>
          </ac:spMkLst>
        </pc:spChg>
        <pc:spChg chg="add del">
          <ac:chgData name="Groen, Sam" userId="S::sam.groen_wur.nl#ext#@tud365.onmicrosoft.com::80f5694b-5d43-46d4-918a-b88d19cbd913" providerId="AD" clId="Web-{7C1D70F1-E140-4481-BA89-5EE90BD3D11B}" dt="2022-10-06T16:59:30.425" v="238"/>
          <ac:spMkLst>
            <pc:docMk/>
            <pc:sldMk cId="2491796216" sldId="277"/>
            <ac:spMk id="48" creationId="{E3CB1EC0-40A9-4D5E-B7E2-6E3423CE28B2}"/>
          </ac:spMkLst>
        </pc:spChg>
        <pc:spChg chg="add del">
          <ac:chgData name="Groen, Sam" userId="S::sam.groen_wur.nl#ext#@tud365.onmicrosoft.com::80f5694b-5d43-46d4-918a-b88d19cbd913" providerId="AD" clId="Web-{7C1D70F1-E140-4481-BA89-5EE90BD3D11B}" dt="2022-10-06T16:59:30.425" v="238"/>
          <ac:spMkLst>
            <pc:docMk/>
            <pc:sldMk cId="2491796216" sldId="277"/>
            <ac:spMk id="49" creationId="{8D06CE56-3881-4ADA-8CEF-D18B02C242A3}"/>
          </ac:spMkLst>
        </pc:spChg>
        <pc:spChg chg="add del">
          <ac:chgData name="Groen, Sam" userId="S::sam.groen_wur.nl#ext#@tud365.onmicrosoft.com::80f5694b-5d43-46d4-918a-b88d19cbd913" providerId="AD" clId="Web-{7C1D70F1-E140-4481-BA89-5EE90BD3D11B}" dt="2022-10-06T16:59:30.425" v="238"/>
          <ac:spMkLst>
            <pc:docMk/>
            <pc:sldMk cId="2491796216" sldId="277"/>
            <ac:spMk id="50" creationId="{DCBE52EF-2889-423F-947C-0E44A760D696}"/>
          </ac:spMkLst>
        </pc:spChg>
        <pc:spChg chg="add del">
          <ac:chgData name="Groen, Sam" userId="S::sam.groen_wur.nl#ext#@tud365.onmicrosoft.com::80f5694b-5d43-46d4-918a-b88d19cbd913" providerId="AD" clId="Web-{7C1D70F1-E140-4481-BA89-5EE90BD3D11B}" dt="2022-10-06T16:59:30.425" v="238"/>
          <ac:spMkLst>
            <pc:docMk/>
            <pc:sldMk cId="2491796216" sldId="277"/>
            <ac:spMk id="51" creationId="{79F3C543-62EC-4433-9C93-A2CD8764E9B4}"/>
          </ac:spMkLst>
        </pc:spChg>
        <pc:spChg chg="add del">
          <ac:chgData name="Groen, Sam" userId="S::sam.groen_wur.nl#ext#@tud365.onmicrosoft.com::80f5694b-5d43-46d4-918a-b88d19cbd913" providerId="AD" clId="Web-{7C1D70F1-E140-4481-BA89-5EE90BD3D11B}" dt="2022-10-06T16:59:30.425" v="238"/>
          <ac:spMkLst>
            <pc:docMk/>
            <pc:sldMk cId="2491796216" sldId="277"/>
            <ac:spMk id="52" creationId="{D898B8EB-E53C-4E72-9817-B4BFCAD73600}"/>
          </ac:spMkLst>
        </pc:spChg>
        <pc:spChg chg="add del">
          <ac:chgData name="Groen, Sam" userId="S::sam.groen_wur.nl#ext#@tud365.onmicrosoft.com::80f5694b-5d43-46d4-918a-b88d19cbd913" providerId="AD" clId="Web-{7C1D70F1-E140-4481-BA89-5EE90BD3D11B}" dt="2022-10-06T16:59:30.425" v="238"/>
          <ac:spMkLst>
            <pc:docMk/>
            <pc:sldMk cId="2491796216" sldId="277"/>
            <ac:spMk id="53" creationId="{4E130362-2F35-4AB7-9EA5-DBC0F771A58D}"/>
          </ac:spMkLst>
        </pc:spChg>
        <pc:spChg chg="add del">
          <ac:chgData name="Groen, Sam" userId="S::sam.groen_wur.nl#ext#@tud365.onmicrosoft.com::80f5694b-5d43-46d4-918a-b88d19cbd913" providerId="AD" clId="Web-{7C1D70F1-E140-4481-BA89-5EE90BD3D11B}" dt="2022-10-06T16:59:30.425" v="238"/>
          <ac:spMkLst>
            <pc:docMk/>
            <pc:sldMk cId="2491796216" sldId="277"/>
            <ac:spMk id="54" creationId="{56BE988C-7A5B-41EC-A46C-AEA93D8D32FD}"/>
          </ac:spMkLst>
        </pc:spChg>
        <pc:picChg chg="mod">
          <ac:chgData name="Groen, Sam" userId="S::sam.groen_wur.nl#ext#@tud365.onmicrosoft.com::80f5694b-5d43-46d4-918a-b88d19cbd913" providerId="AD" clId="Web-{7C1D70F1-E140-4481-BA89-5EE90BD3D11B}" dt="2022-10-06T16:59:17.752" v="237"/>
          <ac:picMkLst>
            <pc:docMk/>
            <pc:sldMk cId="2491796216" sldId="277"/>
            <ac:picMk id="4" creationId="{C75D85D7-C59A-F329-2457-1A7D7271B147}"/>
          </ac:picMkLst>
        </pc:picChg>
        <pc:picChg chg="mod">
          <ac:chgData name="Groen, Sam" userId="S::sam.groen_wur.nl#ext#@tud365.onmicrosoft.com::80f5694b-5d43-46d4-918a-b88d19cbd913" providerId="AD" clId="Web-{7C1D70F1-E140-4481-BA89-5EE90BD3D11B}" dt="2022-10-06T16:59:17.752" v="237"/>
          <ac:picMkLst>
            <pc:docMk/>
            <pc:sldMk cId="2491796216" sldId="277"/>
            <ac:picMk id="5" creationId="{A8C40464-7E8A-83EC-AAF1-B6928FCD6BA5}"/>
          </ac:picMkLst>
        </pc:picChg>
        <pc:picChg chg="mod">
          <ac:chgData name="Groen, Sam" userId="S::sam.groen_wur.nl#ext#@tud365.onmicrosoft.com::80f5694b-5d43-46d4-918a-b88d19cbd913" providerId="AD" clId="Web-{7C1D70F1-E140-4481-BA89-5EE90BD3D11B}" dt="2022-10-06T16:59:17.752" v="236"/>
          <ac:picMkLst>
            <pc:docMk/>
            <pc:sldMk cId="2491796216" sldId="277"/>
            <ac:picMk id="6" creationId="{13E9DD33-D557-7173-3087-0131C70B0604}"/>
          </ac:picMkLst>
        </pc:picChg>
        <pc:picChg chg="mod ord">
          <ac:chgData name="Groen, Sam" userId="S::sam.groen_wur.nl#ext#@tud365.onmicrosoft.com::80f5694b-5d43-46d4-918a-b88d19cbd913" providerId="AD" clId="Web-{7C1D70F1-E140-4481-BA89-5EE90BD3D11B}" dt="2022-10-06T16:59:17.752" v="237"/>
          <ac:picMkLst>
            <pc:docMk/>
            <pc:sldMk cId="2491796216" sldId="277"/>
            <ac:picMk id="7" creationId="{E96B5724-A4E6-97FA-D1F8-667EFB562D4E}"/>
          </ac:picMkLst>
        </pc:picChg>
      </pc:sldChg>
      <pc:sldChg chg="addSp delSp modSp mod modClrScheme delDesignElem chgLayout">
        <pc:chgData name="Groen, Sam" userId="S::sam.groen_wur.nl#ext#@tud365.onmicrosoft.com::80f5694b-5d43-46d4-918a-b88d19cbd913" providerId="AD" clId="Web-{7C1D70F1-E140-4481-BA89-5EE90BD3D11B}" dt="2022-10-06T17:01:39.793" v="314"/>
        <pc:sldMkLst>
          <pc:docMk/>
          <pc:sldMk cId="2493543468" sldId="278"/>
        </pc:sldMkLst>
        <pc:spChg chg="mod ord">
          <ac:chgData name="Groen, Sam" userId="S::sam.groen_wur.nl#ext#@tud365.onmicrosoft.com::80f5694b-5d43-46d4-918a-b88d19cbd913" providerId="AD" clId="Web-{7C1D70F1-E140-4481-BA89-5EE90BD3D11B}" dt="2022-10-06T17:00:58.072" v="304"/>
          <ac:spMkLst>
            <pc:docMk/>
            <pc:sldMk cId="2493543468" sldId="278"/>
            <ac:spMk id="2" creationId="{E26ACA04-E54E-F55E-1B8B-8E7CD4945B0A}"/>
          </ac:spMkLst>
        </pc:spChg>
        <pc:spChg chg="add del mod ord">
          <ac:chgData name="Groen, Sam" userId="S::sam.groen_wur.nl#ext#@tud365.onmicrosoft.com::80f5694b-5d43-46d4-918a-b88d19cbd913" providerId="AD" clId="Web-{7C1D70F1-E140-4481-BA89-5EE90BD3D11B}" dt="2022-10-06T17:01:39.793" v="314"/>
          <ac:spMkLst>
            <pc:docMk/>
            <pc:sldMk cId="2493543468" sldId="278"/>
            <ac:spMk id="3" creationId="{51D2C48C-AC04-50F4-3341-2C82E5BC55B2}"/>
          </ac:spMkLst>
        </pc:spChg>
        <pc:spChg chg="add mod ord">
          <ac:chgData name="Groen, Sam" userId="S::sam.groen_wur.nl#ext#@tud365.onmicrosoft.com::80f5694b-5d43-46d4-918a-b88d19cbd913" providerId="AD" clId="Web-{7C1D70F1-E140-4481-BA89-5EE90BD3D11B}" dt="2022-10-06T17:01:25.324" v="312" actId="20577"/>
          <ac:spMkLst>
            <pc:docMk/>
            <pc:sldMk cId="2493543468" sldId="278"/>
            <ac:spMk id="8" creationId="{E1132B39-AF9A-1217-FEA3-BEEE4CC1A565}"/>
          </ac:spMkLst>
        </pc:spChg>
        <pc:spChg chg="add del">
          <ac:chgData name="Groen, Sam" userId="S::sam.groen_wur.nl#ext#@tud365.onmicrosoft.com::80f5694b-5d43-46d4-918a-b88d19cbd913" providerId="AD" clId="Web-{7C1D70F1-E140-4481-BA89-5EE90BD3D11B}" dt="2022-10-06T17:00:44.368" v="303"/>
          <ac:spMkLst>
            <pc:docMk/>
            <pc:sldMk cId="2493543468" sldId="278"/>
            <ac:spMk id="21" creationId="{8D06CE56-3881-4ADA-8CEF-D18B02C242A3}"/>
          </ac:spMkLst>
        </pc:spChg>
        <pc:spChg chg="add del">
          <ac:chgData name="Groen, Sam" userId="S::sam.groen_wur.nl#ext#@tud365.onmicrosoft.com::80f5694b-5d43-46d4-918a-b88d19cbd913" providerId="AD" clId="Web-{7C1D70F1-E140-4481-BA89-5EE90BD3D11B}" dt="2022-10-06T17:00:44.368" v="303"/>
          <ac:spMkLst>
            <pc:docMk/>
            <pc:sldMk cId="2493543468" sldId="278"/>
            <ac:spMk id="23" creationId="{79F3C543-62EC-4433-9C93-A2CD8764E9B4}"/>
          </ac:spMkLst>
        </pc:spChg>
        <pc:spChg chg="add del">
          <ac:chgData name="Groen, Sam" userId="S::sam.groen_wur.nl#ext#@tud365.onmicrosoft.com::80f5694b-5d43-46d4-918a-b88d19cbd913" providerId="AD" clId="Web-{7C1D70F1-E140-4481-BA89-5EE90BD3D11B}" dt="2022-10-06T17:00:44.368" v="303"/>
          <ac:spMkLst>
            <pc:docMk/>
            <pc:sldMk cId="2493543468" sldId="278"/>
            <ac:spMk id="25" creationId="{18F923FF-DD0C-4FD3-A1B4-68DFA511C82D}"/>
          </ac:spMkLst>
        </pc:spChg>
        <pc:spChg chg="add del">
          <ac:chgData name="Groen, Sam" userId="S::sam.groen_wur.nl#ext#@tud365.onmicrosoft.com::80f5694b-5d43-46d4-918a-b88d19cbd913" providerId="AD" clId="Web-{7C1D70F1-E140-4481-BA89-5EE90BD3D11B}" dt="2022-10-06T17:00:44.368" v="303"/>
          <ac:spMkLst>
            <pc:docMk/>
            <pc:sldMk cId="2493543468" sldId="278"/>
            <ac:spMk id="27" creationId="{114A821F-8663-46BA-8CC0-D4C44F639F3A}"/>
          </ac:spMkLst>
        </pc:spChg>
        <pc:spChg chg="add del">
          <ac:chgData name="Groen, Sam" userId="S::sam.groen_wur.nl#ext#@tud365.onmicrosoft.com::80f5694b-5d43-46d4-918a-b88d19cbd913" providerId="AD" clId="Web-{7C1D70F1-E140-4481-BA89-5EE90BD3D11B}" dt="2022-10-06T17:00:44.368" v="303"/>
          <ac:spMkLst>
            <pc:docMk/>
            <pc:sldMk cId="2493543468" sldId="278"/>
            <ac:spMk id="29" creationId="{67EF550F-47CE-4FB2-9DAC-12AD835C833D}"/>
          </ac:spMkLst>
        </pc:spChg>
        <pc:spChg chg="add del">
          <ac:chgData name="Groen, Sam" userId="S::sam.groen_wur.nl#ext#@tud365.onmicrosoft.com::80f5694b-5d43-46d4-918a-b88d19cbd913" providerId="AD" clId="Web-{7C1D70F1-E140-4481-BA89-5EE90BD3D11B}" dt="2022-10-06T17:00:41.852" v="298"/>
          <ac:spMkLst>
            <pc:docMk/>
            <pc:sldMk cId="2493543468" sldId="278"/>
            <ac:spMk id="34" creationId="{8D06CE56-3881-4ADA-8CEF-D18B02C242A3}"/>
          </ac:spMkLst>
        </pc:spChg>
        <pc:spChg chg="add del">
          <ac:chgData name="Groen, Sam" userId="S::sam.groen_wur.nl#ext#@tud365.onmicrosoft.com::80f5694b-5d43-46d4-918a-b88d19cbd913" providerId="AD" clId="Web-{7C1D70F1-E140-4481-BA89-5EE90BD3D11B}" dt="2022-10-06T17:00:41.852" v="298"/>
          <ac:spMkLst>
            <pc:docMk/>
            <pc:sldMk cId="2493543468" sldId="278"/>
            <ac:spMk id="36" creationId="{79F3C543-62EC-4433-9C93-A2CD8764E9B4}"/>
          </ac:spMkLst>
        </pc:spChg>
        <pc:spChg chg="add del">
          <ac:chgData name="Groen, Sam" userId="S::sam.groen_wur.nl#ext#@tud365.onmicrosoft.com::80f5694b-5d43-46d4-918a-b88d19cbd913" providerId="AD" clId="Web-{7C1D70F1-E140-4481-BA89-5EE90BD3D11B}" dt="2022-10-06T17:00:41.852" v="298"/>
          <ac:spMkLst>
            <pc:docMk/>
            <pc:sldMk cId="2493543468" sldId="278"/>
            <ac:spMk id="38" creationId="{D898B8EB-E53C-4E72-9817-B4BFCAD73600}"/>
          </ac:spMkLst>
        </pc:spChg>
        <pc:spChg chg="add del">
          <ac:chgData name="Groen, Sam" userId="S::sam.groen_wur.nl#ext#@tud365.onmicrosoft.com::80f5694b-5d43-46d4-918a-b88d19cbd913" providerId="AD" clId="Web-{7C1D70F1-E140-4481-BA89-5EE90BD3D11B}" dt="2022-10-06T17:00:41.852" v="298"/>
          <ac:spMkLst>
            <pc:docMk/>
            <pc:sldMk cId="2493543468" sldId="278"/>
            <ac:spMk id="40" creationId="{4E130362-2F35-4AB7-9EA5-DBC0F771A58D}"/>
          </ac:spMkLst>
        </pc:spChg>
        <pc:spChg chg="add del">
          <ac:chgData name="Groen, Sam" userId="S::sam.groen_wur.nl#ext#@tud365.onmicrosoft.com::80f5694b-5d43-46d4-918a-b88d19cbd913" providerId="AD" clId="Web-{7C1D70F1-E140-4481-BA89-5EE90BD3D11B}" dt="2022-10-06T17:00:41.852" v="298"/>
          <ac:spMkLst>
            <pc:docMk/>
            <pc:sldMk cId="2493543468" sldId="278"/>
            <ac:spMk id="42" creationId="{56BE988C-7A5B-41EC-A46C-AEA93D8D32FD}"/>
          </ac:spMkLst>
        </pc:spChg>
        <pc:spChg chg="add del">
          <ac:chgData name="Groen, Sam" userId="S::sam.groen_wur.nl#ext#@tud365.onmicrosoft.com::80f5694b-5d43-46d4-918a-b88d19cbd913" providerId="AD" clId="Web-{7C1D70F1-E140-4481-BA89-5EE90BD3D11B}" dt="2022-10-06T17:00:41.852" v="298"/>
          <ac:spMkLst>
            <pc:docMk/>
            <pc:sldMk cId="2493543468" sldId="278"/>
            <ac:spMk id="44" creationId="{E3CB1EC0-40A9-4D5E-B7E2-6E3423CE28B2}"/>
          </ac:spMkLst>
        </pc:spChg>
        <pc:spChg chg="add del">
          <ac:chgData name="Groen, Sam" userId="S::sam.groen_wur.nl#ext#@tud365.onmicrosoft.com::80f5694b-5d43-46d4-918a-b88d19cbd913" providerId="AD" clId="Web-{7C1D70F1-E140-4481-BA89-5EE90BD3D11B}" dt="2022-10-06T17:00:41.852" v="298"/>
          <ac:spMkLst>
            <pc:docMk/>
            <pc:sldMk cId="2493543468" sldId="278"/>
            <ac:spMk id="46" creationId="{DCBE52EF-2889-423F-947C-0E44A760D696}"/>
          </ac:spMkLst>
        </pc:spChg>
        <pc:spChg chg="add del">
          <ac:chgData name="Groen, Sam" userId="S::sam.groen_wur.nl#ext#@tud365.onmicrosoft.com::80f5694b-5d43-46d4-918a-b88d19cbd913" providerId="AD" clId="Web-{7C1D70F1-E140-4481-BA89-5EE90BD3D11B}" dt="2022-10-06T17:00:42.867" v="300"/>
          <ac:spMkLst>
            <pc:docMk/>
            <pc:sldMk cId="2493543468" sldId="278"/>
            <ac:spMk id="48" creationId="{8D06CE56-3881-4ADA-8CEF-D18B02C242A3}"/>
          </ac:spMkLst>
        </pc:spChg>
        <pc:spChg chg="add del">
          <ac:chgData name="Groen, Sam" userId="S::sam.groen_wur.nl#ext#@tud365.onmicrosoft.com::80f5694b-5d43-46d4-918a-b88d19cbd913" providerId="AD" clId="Web-{7C1D70F1-E140-4481-BA89-5EE90BD3D11B}" dt="2022-10-06T17:00:42.867" v="300"/>
          <ac:spMkLst>
            <pc:docMk/>
            <pc:sldMk cId="2493543468" sldId="278"/>
            <ac:spMk id="49" creationId="{79F3C543-62EC-4433-9C93-A2CD8764E9B4}"/>
          </ac:spMkLst>
        </pc:spChg>
        <pc:spChg chg="add del">
          <ac:chgData name="Groen, Sam" userId="S::sam.groen_wur.nl#ext#@tud365.onmicrosoft.com::80f5694b-5d43-46d4-918a-b88d19cbd913" providerId="AD" clId="Web-{7C1D70F1-E140-4481-BA89-5EE90BD3D11B}" dt="2022-10-06T17:00:42.867" v="300"/>
          <ac:spMkLst>
            <pc:docMk/>
            <pc:sldMk cId="2493543468" sldId="278"/>
            <ac:spMk id="50" creationId="{18F923FF-DD0C-4FD3-A1B4-68DFA511C82D}"/>
          </ac:spMkLst>
        </pc:spChg>
        <pc:spChg chg="add del">
          <ac:chgData name="Groen, Sam" userId="S::sam.groen_wur.nl#ext#@tud365.onmicrosoft.com::80f5694b-5d43-46d4-918a-b88d19cbd913" providerId="AD" clId="Web-{7C1D70F1-E140-4481-BA89-5EE90BD3D11B}" dt="2022-10-06T17:00:42.867" v="300"/>
          <ac:spMkLst>
            <pc:docMk/>
            <pc:sldMk cId="2493543468" sldId="278"/>
            <ac:spMk id="51" creationId="{114A821F-8663-46BA-8CC0-D4C44F639F3A}"/>
          </ac:spMkLst>
        </pc:spChg>
        <pc:spChg chg="add del">
          <ac:chgData name="Groen, Sam" userId="S::sam.groen_wur.nl#ext#@tud365.onmicrosoft.com::80f5694b-5d43-46d4-918a-b88d19cbd913" providerId="AD" clId="Web-{7C1D70F1-E140-4481-BA89-5EE90BD3D11B}" dt="2022-10-06T17:00:42.867" v="300"/>
          <ac:spMkLst>
            <pc:docMk/>
            <pc:sldMk cId="2493543468" sldId="278"/>
            <ac:spMk id="52" creationId="{67EF550F-47CE-4FB2-9DAC-12AD835C833D}"/>
          </ac:spMkLst>
        </pc:spChg>
        <pc:spChg chg="add del">
          <ac:chgData name="Groen, Sam" userId="S::sam.groen_wur.nl#ext#@tud365.onmicrosoft.com::80f5694b-5d43-46d4-918a-b88d19cbd913" providerId="AD" clId="Web-{7C1D70F1-E140-4481-BA89-5EE90BD3D11B}" dt="2022-10-06T17:00:44.352" v="302"/>
          <ac:spMkLst>
            <pc:docMk/>
            <pc:sldMk cId="2493543468" sldId="278"/>
            <ac:spMk id="54" creationId="{8D06CE56-3881-4ADA-8CEF-D18B02C242A3}"/>
          </ac:spMkLst>
        </pc:spChg>
        <pc:spChg chg="add del">
          <ac:chgData name="Groen, Sam" userId="S::sam.groen_wur.nl#ext#@tud365.onmicrosoft.com::80f5694b-5d43-46d4-918a-b88d19cbd913" providerId="AD" clId="Web-{7C1D70F1-E140-4481-BA89-5EE90BD3D11B}" dt="2022-10-06T17:00:44.352" v="302"/>
          <ac:spMkLst>
            <pc:docMk/>
            <pc:sldMk cId="2493543468" sldId="278"/>
            <ac:spMk id="55" creationId="{79F3C543-62EC-4433-9C93-A2CD8764E9B4}"/>
          </ac:spMkLst>
        </pc:spChg>
        <pc:spChg chg="add del">
          <ac:chgData name="Groen, Sam" userId="S::sam.groen_wur.nl#ext#@tud365.onmicrosoft.com::80f5694b-5d43-46d4-918a-b88d19cbd913" providerId="AD" clId="Web-{7C1D70F1-E140-4481-BA89-5EE90BD3D11B}" dt="2022-10-06T17:00:44.352" v="302"/>
          <ac:spMkLst>
            <pc:docMk/>
            <pc:sldMk cId="2493543468" sldId="278"/>
            <ac:spMk id="56" creationId="{8E8E9D3F-8FFC-44B7-BFB9-B2888CCB5A83}"/>
          </ac:spMkLst>
        </pc:spChg>
        <pc:spChg chg="add del">
          <ac:chgData name="Groen, Sam" userId="S::sam.groen_wur.nl#ext#@tud365.onmicrosoft.com::80f5694b-5d43-46d4-918a-b88d19cbd913" providerId="AD" clId="Web-{7C1D70F1-E140-4481-BA89-5EE90BD3D11B}" dt="2022-10-06T17:00:44.352" v="302"/>
          <ac:spMkLst>
            <pc:docMk/>
            <pc:sldMk cId="2493543468" sldId="278"/>
            <ac:spMk id="57" creationId="{96A4C419-5959-41E1-8F5D-4385DE6B3CE4}"/>
          </ac:spMkLst>
        </pc:spChg>
        <pc:spChg chg="add del">
          <ac:chgData name="Groen, Sam" userId="S::sam.groen_wur.nl#ext#@tud365.onmicrosoft.com::80f5694b-5d43-46d4-918a-b88d19cbd913" providerId="AD" clId="Web-{7C1D70F1-E140-4481-BA89-5EE90BD3D11B}" dt="2022-10-06T17:00:44.352" v="302"/>
          <ac:spMkLst>
            <pc:docMk/>
            <pc:sldMk cId="2493543468" sldId="278"/>
            <ac:spMk id="58" creationId="{DF923961-7523-4DA3-A6B8-16492042BC39}"/>
          </ac:spMkLst>
        </pc:spChg>
        <pc:spChg chg="add del">
          <ac:chgData name="Groen, Sam" userId="S::sam.groen_wur.nl#ext#@tud365.onmicrosoft.com::80f5694b-5d43-46d4-918a-b88d19cbd913" providerId="AD" clId="Web-{7C1D70F1-E140-4481-BA89-5EE90BD3D11B}" dt="2022-10-06T17:00:58.072" v="304"/>
          <ac:spMkLst>
            <pc:docMk/>
            <pc:sldMk cId="2493543468" sldId="278"/>
            <ac:spMk id="60" creationId="{8D06CE56-3881-4ADA-8CEF-D18B02C242A3}"/>
          </ac:spMkLst>
        </pc:spChg>
        <pc:spChg chg="add del">
          <ac:chgData name="Groen, Sam" userId="S::sam.groen_wur.nl#ext#@tud365.onmicrosoft.com::80f5694b-5d43-46d4-918a-b88d19cbd913" providerId="AD" clId="Web-{7C1D70F1-E140-4481-BA89-5EE90BD3D11B}" dt="2022-10-06T17:00:58.072" v="304"/>
          <ac:spMkLst>
            <pc:docMk/>
            <pc:sldMk cId="2493543468" sldId="278"/>
            <ac:spMk id="61" creationId="{79F3C543-62EC-4433-9C93-A2CD8764E9B4}"/>
          </ac:spMkLst>
        </pc:spChg>
        <pc:spChg chg="add del">
          <ac:chgData name="Groen, Sam" userId="S::sam.groen_wur.nl#ext#@tud365.onmicrosoft.com::80f5694b-5d43-46d4-918a-b88d19cbd913" providerId="AD" clId="Web-{7C1D70F1-E140-4481-BA89-5EE90BD3D11B}" dt="2022-10-06T17:00:58.072" v="304"/>
          <ac:spMkLst>
            <pc:docMk/>
            <pc:sldMk cId="2493543468" sldId="278"/>
            <ac:spMk id="62" creationId="{18F923FF-DD0C-4FD3-A1B4-68DFA511C82D}"/>
          </ac:spMkLst>
        </pc:spChg>
        <pc:spChg chg="add del">
          <ac:chgData name="Groen, Sam" userId="S::sam.groen_wur.nl#ext#@tud365.onmicrosoft.com::80f5694b-5d43-46d4-918a-b88d19cbd913" providerId="AD" clId="Web-{7C1D70F1-E140-4481-BA89-5EE90BD3D11B}" dt="2022-10-06T17:00:58.072" v="304"/>
          <ac:spMkLst>
            <pc:docMk/>
            <pc:sldMk cId="2493543468" sldId="278"/>
            <ac:spMk id="63" creationId="{114A821F-8663-46BA-8CC0-D4C44F639F3A}"/>
          </ac:spMkLst>
        </pc:spChg>
        <pc:spChg chg="add del">
          <ac:chgData name="Groen, Sam" userId="S::sam.groen_wur.nl#ext#@tud365.onmicrosoft.com::80f5694b-5d43-46d4-918a-b88d19cbd913" providerId="AD" clId="Web-{7C1D70F1-E140-4481-BA89-5EE90BD3D11B}" dt="2022-10-06T17:00:58.072" v="304"/>
          <ac:spMkLst>
            <pc:docMk/>
            <pc:sldMk cId="2493543468" sldId="278"/>
            <ac:spMk id="64" creationId="{67EF550F-47CE-4FB2-9DAC-12AD835C833D}"/>
          </ac:spMkLst>
        </pc:spChg>
        <pc:picChg chg="mod ord">
          <ac:chgData name="Groen, Sam" userId="S::sam.groen_wur.nl#ext#@tud365.onmicrosoft.com::80f5694b-5d43-46d4-918a-b88d19cbd913" providerId="AD" clId="Web-{7C1D70F1-E140-4481-BA89-5EE90BD3D11B}" dt="2022-10-06T17:00:44.368" v="303"/>
          <ac:picMkLst>
            <pc:docMk/>
            <pc:sldMk cId="2493543468" sldId="278"/>
            <ac:picMk id="4" creationId="{1F0858AA-3BDF-6A7F-36EA-09C44292F0FE}"/>
          </ac:picMkLst>
        </pc:picChg>
        <pc:picChg chg="mod">
          <ac:chgData name="Groen, Sam" userId="S::sam.groen_wur.nl#ext#@tud365.onmicrosoft.com::80f5694b-5d43-46d4-918a-b88d19cbd913" providerId="AD" clId="Web-{7C1D70F1-E140-4481-BA89-5EE90BD3D11B}" dt="2022-10-06T17:00:44.368" v="303"/>
          <ac:picMkLst>
            <pc:docMk/>
            <pc:sldMk cId="2493543468" sldId="278"/>
            <ac:picMk id="5" creationId="{ED2A37CC-F229-A2AD-EC1E-F9D71EEFC769}"/>
          </ac:picMkLst>
        </pc:picChg>
        <pc:picChg chg="mod">
          <ac:chgData name="Groen, Sam" userId="S::sam.groen_wur.nl#ext#@tud365.onmicrosoft.com::80f5694b-5d43-46d4-918a-b88d19cbd913" providerId="AD" clId="Web-{7C1D70F1-E140-4481-BA89-5EE90BD3D11B}" dt="2022-10-06T17:00:44.368" v="303"/>
          <ac:picMkLst>
            <pc:docMk/>
            <pc:sldMk cId="2493543468" sldId="278"/>
            <ac:picMk id="6" creationId="{C12E3434-36CD-C00F-D245-420A365E5FB1}"/>
          </ac:picMkLst>
        </pc:picChg>
        <pc:picChg chg="mod">
          <ac:chgData name="Groen, Sam" userId="S::sam.groen_wur.nl#ext#@tud365.onmicrosoft.com::80f5694b-5d43-46d4-918a-b88d19cbd913" providerId="AD" clId="Web-{7C1D70F1-E140-4481-BA89-5EE90BD3D11B}" dt="2022-10-06T17:00:44.368" v="303"/>
          <ac:picMkLst>
            <pc:docMk/>
            <pc:sldMk cId="2493543468" sldId="278"/>
            <ac:picMk id="7" creationId="{8978638C-79E6-61D4-2C18-404588FA6F1F}"/>
          </ac:picMkLst>
        </pc:picChg>
      </pc:sldChg>
      <pc:sldChg chg="addSp delSp modSp new mod setBg">
        <pc:chgData name="Groen, Sam" userId="S::sam.groen_wur.nl#ext#@tud365.onmicrosoft.com::80f5694b-5d43-46d4-918a-b88d19cbd913" providerId="AD" clId="Web-{7C1D70F1-E140-4481-BA89-5EE90BD3D11B}" dt="2022-10-06T16:44:41.546" v="18"/>
        <pc:sldMkLst>
          <pc:docMk/>
          <pc:sldMk cId="1529871961" sldId="285"/>
        </pc:sldMkLst>
        <pc:spChg chg="mod">
          <ac:chgData name="Groen, Sam" userId="S::sam.groen_wur.nl#ext#@tud365.onmicrosoft.com::80f5694b-5d43-46d4-918a-b88d19cbd913" providerId="AD" clId="Web-{7C1D70F1-E140-4481-BA89-5EE90BD3D11B}" dt="2022-10-06T16:44:41.546" v="18"/>
          <ac:spMkLst>
            <pc:docMk/>
            <pc:sldMk cId="1529871961" sldId="285"/>
            <ac:spMk id="2" creationId="{B11676C4-6E0E-2D4C-6004-C694950A7AFB}"/>
          </ac:spMkLst>
        </pc:spChg>
        <pc:spChg chg="del">
          <ac:chgData name="Groen, Sam" userId="S::sam.groen_wur.nl#ext#@tud365.onmicrosoft.com::80f5694b-5d43-46d4-918a-b88d19cbd913" providerId="AD" clId="Web-{7C1D70F1-E140-4481-BA89-5EE90BD3D11B}" dt="2022-10-06T16:38:55.551" v="1"/>
          <ac:spMkLst>
            <pc:docMk/>
            <pc:sldMk cId="1529871961" sldId="285"/>
            <ac:spMk id="3" creationId="{DCD8B509-21FD-8234-30F2-F87A0B29DBDA}"/>
          </ac:spMkLst>
        </pc:spChg>
        <pc:spChg chg="add del mod">
          <ac:chgData name="Groen, Sam" userId="S::sam.groen_wur.nl#ext#@tud365.onmicrosoft.com::80f5694b-5d43-46d4-918a-b88d19cbd913" providerId="AD" clId="Web-{7C1D70F1-E140-4481-BA89-5EE90BD3D11B}" dt="2022-10-06T16:44:36.436" v="14"/>
          <ac:spMkLst>
            <pc:docMk/>
            <pc:sldMk cId="1529871961" sldId="285"/>
            <ac:spMk id="8" creationId="{0C43FB1B-3095-0532-F52C-6E6DB1B64AA5}"/>
          </ac:spMkLst>
        </pc:spChg>
        <pc:spChg chg="add">
          <ac:chgData name="Groen, Sam" userId="S::sam.groen_wur.nl#ext#@tud365.onmicrosoft.com::80f5694b-5d43-46d4-918a-b88d19cbd913" providerId="AD" clId="Web-{7C1D70F1-E140-4481-BA89-5EE90BD3D11B}" dt="2022-10-06T16:44:41.546" v="18"/>
          <ac:spMkLst>
            <pc:docMk/>
            <pc:sldMk cId="1529871961" sldId="285"/>
            <ac:spMk id="14" creationId="{8D06CE56-3881-4ADA-8CEF-D18B02C242A3}"/>
          </ac:spMkLst>
        </pc:spChg>
        <pc:spChg chg="add">
          <ac:chgData name="Groen, Sam" userId="S::sam.groen_wur.nl#ext#@tud365.onmicrosoft.com::80f5694b-5d43-46d4-918a-b88d19cbd913" providerId="AD" clId="Web-{7C1D70F1-E140-4481-BA89-5EE90BD3D11B}" dt="2022-10-06T16:44:41.546" v="18"/>
          <ac:spMkLst>
            <pc:docMk/>
            <pc:sldMk cId="1529871961" sldId="285"/>
            <ac:spMk id="16" creationId="{79F3C543-62EC-4433-9C93-A2CD8764E9B4}"/>
          </ac:spMkLst>
        </pc:spChg>
        <pc:spChg chg="add">
          <ac:chgData name="Groen, Sam" userId="S::sam.groen_wur.nl#ext#@tud365.onmicrosoft.com::80f5694b-5d43-46d4-918a-b88d19cbd913" providerId="AD" clId="Web-{7C1D70F1-E140-4481-BA89-5EE90BD3D11B}" dt="2022-10-06T16:44:41.546" v="18"/>
          <ac:spMkLst>
            <pc:docMk/>
            <pc:sldMk cId="1529871961" sldId="285"/>
            <ac:spMk id="18" creationId="{96646FC9-C66D-4EC7-8310-0DD4ACC49C6C}"/>
          </ac:spMkLst>
        </pc:spChg>
        <pc:spChg chg="add">
          <ac:chgData name="Groen, Sam" userId="S::sam.groen_wur.nl#ext#@tud365.onmicrosoft.com::80f5694b-5d43-46d4-918a-b88d19cbd913" providerId="AD" clId="Web-{7C1D70F1-E140-4481-BA89-5EE90BD3D11B}" dt="2022-10-06T16:44:41.546" v="18"/>
          <ac:spMkLst>
            <pc:docMk/>
            <pc:sldMk cId="1529871961" sldId="285"/>
            <ac:spMk id="20" creationId="{A3473CF9-37EB-43E7-89EF-D2D1C53D1DAC}"/>
          </ac:spMkLst>
        </pc:spChg>
        <pc:spChg chg="add">
          <ac:chgData name="Groen, Sam" userId="S::sam.groen_wur.nl#ext#@tud365.onmicrosoft.com::80f5694b-5d43-46d4-918a-b88d19cbd913" providerId="AD" clId="Web-{7C1D70F1-E140-4481-BA89-5EE90BD3D11B}" dt="2022-10-06T16:44:41.546" v="18"/>
          <ac:spMkLst>
            <pc:docMk/>
            <pc:sldMk cId="1529871961" sldId="285"/>
            <ac:spMk id="22" creationId="{586B4EF9-43BA-4655-A6FF-1D8E21574C95}"/>
          </ac:spMkLst>
        </pc:spChg>
        <pc:picChg chg="add del mod ord">
          <ac:chgData name="Groen, Sam" userId="S::sam.groen_wur.nl#ext#@tud365.onmicrosoft.com::80f5694b-5d43-46d4-918a-b88d19cbd913" providerId="AD" clId="Web-{7C1D70F1-E140-4481-BA89-5EE90BD3D11B}" dt="2022-10-06T16:44:10.496" v="13"/>
          <ac:picMkLst>
            <pc:docMk/>
            <pc:sldMk cId="1529871961" sldId="285"/>
            <ac:picMk id="4" creationId="{38EC618C-ED70-A167-A702-648C8A84CB1D}"/>
          </ac:picMkLst>
        </pc:picChg>
        <pc:picChg chg="add del mod">
          <ac:chgData name="Groen, Sam" userId="S::sam.groen_wur.nl#ext#@tud365.onmicrosoft.com::80f5694b-5d43-46d4-918a-b88d19cbd913" providerId="AD" clId="Web-{7C1D70F1-E140-4481-BA89-5EE90BD3D11B}" dt="2022-10-06T16:43:41.072" v="10"/>
          <ac:picMkLst>
            <pc:docMk/>
            <pc:sldMk cId="1529871961" sldId="285"/>
            <ac:picMk id="5" creationId="{D739A3E9-F9EA-D863-6558-E8F34EF2886F}"/>
          </ac:picMkLst>
        </pc:picChg>
        <pc:picChg chg="add mod ord">
          <ac:chgData name="Groen, Sam" userId="S::sam.groen_wur.nl#ext#@tud365.onmicrosoft.com::80f5694b-5d43-46d4-918a-b88d19cbd913" providerId="AD" clId="Web-{7C1D70F1-E140-4481-BA89-5EE90BD3D11B}" dt="2022-10-06T16:44:41.546" v="18"/>
          <ac:picMkLst>
            <pc:docMk/>
            <pc:sldMk cId="1529871961" sldId="285"/>
            <ac:picMk id="6" creationId="{7305859E-836B-35C1-CCC6-2D28E5D1F2E3}"/>
          </ac:picMkLst>
        </pc:picChg>
        <pc:picChg chg="add mod ord">
          <ac:chgData name="Groen, Sam" userId="S::sam.groen_wur.nl#ext#@tud365.onmicrosoft.com::80f5694b-5d43-46d4-918a-b88d19cbd913" providerId="AD" clId="Web-{7C1D70F1-E140-4481-BA89-5EE90BD3D11B}" dt="2022-10-06T16:44:41.546" v="18"/>
          <ac:picMkLst>
            <pc:docMk/>
            <pc:sldMk cId="1529871961" sldId="285"/>
            <ac:picMk id="9" creationId="{B91201BA-84F1-C655-DA05-DA7983B9DE44}"/>
          </ac:picMkLst>
        </pc:picChg>
      </pc:sldChg>
    </pc:docChg>
  </pc:docChgLst>
  <pc:docChgLst>
    <pc:chgData name="Nosowicz, Marta" userId="S::marta.nosowicz_wur.nl#ext#@tud365.onmicrosoft.com::2597dbb5-0aa0-45a6-8db0-23aa796f4f45" providerId="AD" clId="Web-{2537B31B-6F47-4D5A-8721-7EC793B6F15A}"/>
    <pc:docChg chg="addSld delSld modSld addMainMaster delMainMaster">
      <pc:chgData name="Nosowicz, Marta" userId="S::marta.nosowicz_wur.nl#ext#@tud365.onmicrosoft.com::2597dbb5-0aa0-45a6-8db0-23aa796f4f45" providerId="AD" clId="Web-{2537B31B-6F47-4D5A-8721-7EC793B6F15A}" dt="2022-10-01T12:48:20.112" v="43" actId="20577"/>
      <pc:docMkLst>
        <pc:docMk/>
      </pc:docMkLst>
      <pc:sldChg chg="addSp delSp modSp mod setBg modClrScheme chgLayout">
        <pc:chgData name="Nosowicz, Marta" userId="S::marta.nosowicz_wur.nl#ext#@tud365.onmicrosoft.com::2597dbb5-0aa0-45a6-8db0-23aa796f4f45" providerId="AD" clId="Web-{2537B31B-6F47-4D5A-8721-7EC793B6F15A}" dt="2022-10-01T12:46:59.110" v="28"/>
        <pc:sldMkLst>
          <pc:docMk/>
          <pc:sldMk cId="109857222" sldId="256"/>
        </pc:sldMkLst>
        <pc:spChg chg="mod">
          <ac:chgData name="Nosowicz, Marta" userId="S::marta.nosowicz_wur.nl#ext#@tud365.onmicrosoft.com::2597dbb5-0aa0-45a6-8db0-23aa796f4f45" providerId="AD" clId="Web-{2537B31B-6F47-4D5A-8721-7EC793B6F15A}" dt="2022-10-01T12:46:59.110" v="28"/>
          <ac:spMkLst>
            <pc:docMk/>
            <pc:sldMk cId="109857222" sldId="256"/>
            <ac:spMk id="2" creationId="{00000000-0000-0000-0000-000000000000}"/>
          </ac:spMkLst>
        </pc:spChg>
        <pc:spChg chg="mod">
          <ac:chgData name="Nosowicz, Marta" userId="S::marta.nosowicz_wur.nl#ext#@tud365.onmicrosoft.com::2597dbb5-0aa0-45a6-8db0-23aa796f4f45" providerId="AD" clId="Web-{2537B31B-6F47-4D5A-8721-7EC793B6F15A}" dt="2022-10-01T12:46:59.110" v="28"/>
          <ac:spMkLst>
            <pc:docMk/>
            <pc:sldMk cId="109857222" sldId="256"/>
            <ac:spMk id="3" creationId="{00000000-0000-0000-0000-000000000000}"/>
          </ac:spMkLst>
        </pc:spChg>
        <pc:spChg chg="add">
          <ac:chgData name="Nosowicz, Marta" userId="S::marta.nosowicz_wur.nl#ext#@tud365.onmicrosoft.com::2597dbb5-0aa0-45a6-8db0-23aa796f4f45" providerId="AD" clId="Web-{2537B31B-6F47-4D5A-8721-7EC793B6F15A}" dt="2022-10-01T12:46:59.110" v="28"/>
          <ac:spMkLst>
            <pc:docMk/>
            <pc:sldMk cId="109857222" sldId="256"/>
            <ac:spMk id="5" creationId="{2FB82883-1DC0-4BE1-A607-009095F3355A}"/>
          </ac:spMkLst>
        </pc:spChg>
        <pc:spChg chg="add">
          <ac:chgData name="Nosowicz, Marta" userId="S::marta.nosowicz_wur.nl#ext#@tud365.onmicrosoft.com::2597dbb5-0aa0-45a6-8db0-23aa796f4f45" providerId="AD" clId="Web-{2537B31B-6F47-4D5A-8721-7EC793B6F15A}" dt="2022-10-01T12:46:59.110" v="28"/>
          <ac:spMkLst>
            <pc:docMk/>
            <pc:sldMk cId="109857222" sldId="256"/>
            <ac:spMk id="7" creationId="{A3473CF9-37EB-43E7-89EF-D2D1C53D1DAC}"/>
          </ac:spMkLst>
        </pc:spChg>
        <pc:spChg chg="add">
          <ac:chgData name="Nosowicz, Marta" userId="S::marta.nosowicz_wur.nl#ext#@tud365.onmicrosoft.com::2597dbb5-0aa0-45a6-8db0-23aa796f4f45" providerId="AD" clId="Web-{2537B31B-6F47-4D5A-8721-7EC793B6F15A}" dt="2022-10-01T12:46:59.110" v="28"/>
          <ac:spMkLst>
            <pc:docMk/>
            <pc:sldMk cId="109857222" sldId="256"/>
            <ac:spMk id="8" creationId="{586B4EF9-43BA-4655-A6FF-1D8E21574C95}"/>
          </ac:spMkLst>
        </pc:spChg>
        <pc:spChg chg="add del">
          <ac:chgData name="Nosowicz, Marta" userId="S::marta.nosowicz_wur.nl#ext#@tud365.onmicrosoft.com::2597dbb5-0aa0-45a6-8db0-23aa796f4f45" providerId="AD" clId="Web-{2537B31B-6F47-4D5A-8721-7EC793B6F15A}" dt="2022-10-01T12:46:12.029" v="19"/>
          <ac:spMkLst>
            <pc:docMk/>
            <pc:sldMk cId="109857222" sldId="256"/>
            <ac:spMk id="9" creationId="{D3F13AAF-525E-4953-A67E-7B34FDB4D899}"/>
          </ac:spMkLst>
        </pc:spChg>
        <pc:spChg chg="add del">
          <ac:chgData name="Nosowicz, Marta" userId="S::marta.nosowicz_wur.nl#ext#@tud365.onmicrosoft.com::2597dbb5-0aa0-45a6-8db0-23aa796f4f45" providerId="AD" clId="Web-{2537B31B-6F47-4D5A-8721-7EC793B6F15A}" dt="2022-10-01T12:46:17.264" v="21"/>
          <ac:spMkLst>
            <pc:docMk/>
            <pc:sldMk cId="109857222" sldId="256"/>
            <ac:spMk id="13" creationId="{B4019478-3FDC-438C-8848-1D7DA864AFC4}"/>
          </ac:spMkLst>
        </pc:spChg>
        <pc:spChg chg="add del">
          <ac:chgData name="Nosowicz, Marta" userId="S::marta.nosowicz_wur.nl#ext#@tud365.onmicrosoft.com::2597dbb5-0aa0-45a6-8db0-23aa796f4f45" providerId="AD" clId="Web-{2537B31B-6F47-4D5A-8721-7EC793B6F15A}" dt="2022-10-01T12:46:17.264" v="21"/>
          <ac:spMkLst>
            <pc:docMk/>
            <pc:sldMk cId="109857222" sldId="256"/>
            <ac:spMk id="14" creationId="{D4906370-1564-49FA-A802-58546B3922DC}"/>
          </ac:spMkLst>
        </pc:spChg>
        <pc:spChg chg="add del">
          <ac:chgData name="Nosowicz, Marta" userId="S::marta.nosowicz_wur.nl#ext#@tud365.onmicrosoft.com::2597dbb5-0aa0-45a6-8db0-23aa796f4f45" providerId="AD" clId="Web-{2537B31B-6F47-4D5A-8721-7EC793B6F15A}" dt="2022-10-01T12:46:17.264" v="21"/>
          <ac:spMkLst>
            <pc:docMk/>
            <pc:sldMk cId="109857222" sldId="256"/>
            <ac:spMk id="15" creationId="{FE406479-1D57-4209-B128-3C81746247C6}"/>
          </ac:spMkLst>
        </pc:spChg>
        <pc:spChg chg="add del">
          <ac:chgData name="Nosowicz, Marta" userId="S::marta.nosowicz_wur.nl#ext#@tud365.onmicrosoft.com::2597dbb5-0aa0-45a6-8db0-23aa796f4f45" providerId="AD" clId="Web-{2537B31B-6F47-4D5A-8721-7EC793B6F15A}" dt="2022-10-01T12:46:17.264" v="21"/>
          <ac:spMkLst>
            <pc:docMk/>
            <pc:sldMk cId="109857222" sldId="256"/>
            <ac:spMk id="17" creationId="{EF640709-BDFD-453B-B75D-6212E7A870BA}"/>
          </ac:spMkLst>
        </pc:spChg>
        <pc:spChg chg="add del">
          <ac:chgData name="Nosowicz, Marta" userId="S::marta.nosowicz_wur.nl#ext#@tud365.onmicrosoft.com::2597dbb5-0aa0-45a6-8db0-23aa796f4f45" providerId="AD" clId="Web-{2537B31B-6F47-4D5A-8721-7EC793B6F15A}" dt="2022-10-01T12:46:28.077" v="23"/>
          <ac:spMkLst>
            <pc:docMk/>
            <pc:sldMk cId="109857222" sldId="256"/>
            <ac:spMk id="20" creationId="{A5D0B0D3-D735-4619-AA45-B57B791E1744}"/>
          </ac:spMkLst>
        </pc:spChg>
        <pc:spChg chg="add del">
          <ac:chgData name="Nosowicz, Marta" userId="S::marta.nosowicz_wur.nl#ext#@tud365.onmicrosoft.com::2597dbb5-0aa0-45a6-8db0-23aa796f4f45" providerId="AD" clId="Web-{2537B31B-6F47-4D5A-8721-7EC793B6F15A}" dt="2022-10-01T12:46:28.077" v="23"/>
          <ac:spMkLst>
            <pc:docMk/>
            <pc:sldMk cId="109857222" sldId="256"/>
            <ac:spMk id="21" creationId="{6264A856-A4F6-4068-9AC3-7B38A00DA75A}"/>
          </ac:spMkLst>
        </pc:spChg>
        <pc:spChg chg="add del">
          <ac:chgData name="Nosowicz, Marta" userId="S::marta.nosowicz_wur.nl#ext#@tud365.onmicrosoft.com::2597dbb5-0aa0-45a6-8db0-23aa796f4f45" providerId="AD" clId="Web-{2537B31B-6F47-4D5A-8721-7EC793B6F15A}" dt="2022-10-01T12:46:28.077" v="23"/>
          <ac:spMkLst>
            <pc:docMk/>
            <pc:sldMk cId="109857222" sldId="256"/>
            <ac:spMk id="31" creationId="{25A2CBEC-4F23-437D-9D03-9968C9B79790}"/>
          </ac:spMkLst>
        </pc:spChg>
        <pc:spChg chg="add del">
          <ac:chgData name="Nosowicz, Marta" userId="S::marta.nosowicz_wur.nl#ext#@tud365.onmicrosoft.com::2597dbb5-0aa0-45a6-8db0-23aa796f4f45" providerId="AD" clId="Web-{2537B31B-6F47-4D5A-8721-7EC793B6F15A}" dt="2022-10-01T12:46:42.656" v="27"/>
          <ac:spMkLst>
            <pc:docMk/>
            <pc:sldMk cId="109857222" sldId="256"/>
            <ac:spMk id="38" creationId="{1E644DE9-8D09-43E2-BA69-F57482CFC93A}"/>
          </ac:spMkLst>
        </pc:spChg>
        <pc:spChg chg="add del">
          <ac:chgData name="Nosowicz, Marta" userId="S::marta.nosowicz_wur.nl#ext#@tud365.onmicrosoft.com::2597dbb5-0aa0-45a6-8db0-23aa796f4f45" providerId="AD" clId="Web-{2537B31B-6F47-4D5A-8721-7EC793B6F15A}" dt="2022-10-01T12:46:42.656" v="27"/>
          <ac:spMkLst>
            <pc:docMk/>
            <pc:sldMk cId="109857222" sldId="256"/>
            <ac:spMk id="39" creationId="{6C23C919-B32E-40FF-B3D8-631316E84E3E}"/>
          </ac:spMkLst>
        </pc:spChg>
        <pc:grpChg chg="add del">
          <ac:chgData name="Nosowicz, Marta" userId="S::marta.nosowicz_wur.nl#ext#@tud365.onmicrosoft.com::2597dbb5-0aa0-45a6-8db0-23aa796f4f45" providerId="AD" clId="Web-{2537B31B-6F47-4D5A-8721-7EC793B6F15A}" dt="2022-10-01T12:46:28.077" v="23"/>
          <ac:grpSpMkLst>
            <pc:docMk/>
            <pc:sldMk cId="109857222" sldId="256"/>
            <ac:grpSpMk id="23" creationId="{C2983E8C-44FB-463B-B6B0-B53E96ACCD72}"/>
          </ac:grpSpMkLst>
        </pc:grpChg>
        <pc:grpChg chg="add del">
          <ac:chgData name="Nosowicz, Marta" userId="S::marta.nosowicz_wur.nl#ext#@tud365.onmicrosoft.com::2597dbb5-0aa0-45a6-8db0-23aa796f4f45" providerId="AD" clId="Web-{2537B31B-6F47-4D5A-8721-7EC793B6F15A}" dt="2022-10-01T12:46:28.077" v="23"/>
          <ac:grpSpMkLst>
            <pc:docMk/>
            <pc:sldMk cId="109857222" sldId="256"/>
            <ac:grpSpMk id="32" creationId="{DBBA0A0D-8F6A-400A-9E49-8C008E2C7DB1}"/>
          </ac:grpSpMkLst>
        </pc:grpChg>
        <pc:picChg chg="add del">
          <ac:chgData name="Nosowicz, Marta" userId="S::marta.nosowicz_wur.nl#ext#@tud365.onmicrosoft.com::2597dbb5-0aa0-45a6-8db0-23aa796f4f45" providerId="AD" clId="Web-{2537B31B-6F47-4D5A-8721-7EC793B6F15A}" dt="2022-10-01T12:46:12.029" v="19"/>
          <ac:picMkLst>
            <pc:docMk/>
            <pc:sldMk cId="109857222" sldId="256"/>
            <ac:picMk id="4" creationId="{B40BD751-B5F2-504E-D2A2-FA67A057FA32}"/>
          </ac:picMkLst>
        </pc:picChg>
        <pc:picChg chg="add">
          <ac:chgData name="Nosowicz, Marta" userId="S::marta.nosowicz_wur.nl#ext#@tud365.onmicrosoft.com::2597dbb5-0aa0-45a6-8db0-23aa796f4f45" providerId="AD" clId="Web-{2537B31B-6F47-4D5A-8721-7EC793B6F15A}" dt="2022-10-01T12:46:59.110" v="28"/>
          <ac:picMkLst>
            <pc:docMk/>
            <pc:sldMk cId="109857222" sldId="256"/>
            <ac:picMk id="6" creationId="{7D025130-2C9C-E8B8-8BBB-CE3BBDE5D87E}"/>
          </ac:picMkLst>
        </pc:picChg>
        <pc:picChg chg="add del">
          <ac:chgData name="Nosowicz, Marta" userId="S::marta.nosowicz_wur.nl#ext#@tud365.onmicrosoft.com::2597dbb5-0aa0-45a6-8db0-23aa796f4f45" providerId="AD" clId="Web-{2537B31B-6F47-4D5A-8721-7EC793B6F15A}" dt="2022-10-01T12:46:17.264" v="21"/>
          <ac:picMkLst>
            <pc:docMk/>
            <pc:sldMk cId="109857222" sldId="256"/>
            <ac:picMk id="16" creationId="{1C4CCCD6-487B-657B-D0D4-06ACF8880AD5}"/>
          </ac:picMkLst>
        </pc:picChg>
        <pc:picChg chg="add del">
          <ac:chgData name="Nosowicz, Marta" userId="S::marta.nosowicz_wur.nl#ext#@tud365.onmicrosoft.com::2597dbb5-0aa0-45a6-8db0-23aa796f4f45" providerId="AD" clId="Web-{2537B31B-6F47-4D5A-8721-7EC793B6F15A}" dt="2022-10-01T12:46:28.077" v="23"/>
          <ac:picMkLst>
            <pc:docMk/>
            <pc:sldMk cId="109857222" sldId="256"/>
            <ac:picMk id="22" creationId="{EC243BD9-961E-DC9E-62D3-80B0CA958702}"/>
          </ac:picMkLst>
        </pc:picChg>
        <pc:picChg chg="add del">
          <ac:chgData name="Nosowicz, Marta" userId="S::marta.nosowicz_wur.nl#ext#@tud365.onmicrosoft.com::2597dbb5-0aa0-45a6-8db0-23aa796f4f45" providerId="AD" clId="Web-{2537B31B-6F47-4D5A-8721-7EC793B6F15A}" dt="2022-10-01T12:46:42.656" v="27"/>
          <ac:picMkLst>
            <pc:docMk/>
            <pc:sldMk cId="109857222" sldId="256"/>
            <ac:picMk id="40" creationId="{9A479C8D-F34C-39FC-0197-BDC692CBAFE8}"/>
          </ac:picMkLst>
        </pc:picChg>
        <pc:cxnChg chg="add del">
          <ac:chgData name="Nosowicz, Marta" userId="S::marta.nosowicz_wur.nl#ext#@tud365.onmicrosoft.com::2597dbb5-0aa0-45a6-8db0-23aa796f4f45" providerId="AD" clId="Web-{2537B31B-6F47-4D5A-8721-7EC793B6F15A}" dt="2022-10-01T12:46:12.029" v="19"/>
          <ac:cxnSpMkLst>
            <pc:docMk/>
            <pc:sldMk cId="109857222" sldId="256"/>
            <ac:cxnSpMk id="11" creationId="{32E97E5C-7A5F-424E-AAE4-654396E90799}"/>
          </ac:cxnSpMkLst>
        </pc:cxnChg>
      </pc:sldChg>
      <pc:sldChg chg="new">
        <pc:chgData name="Nosowicz, Marta" userId="S::marta.nosowicz_wur.nl#ext#@tud365.onmicrosoft.com::2597dbb5-0aa0-45a6-8db0-23aa796f4f45" providerId="AD" clId="Web-{2537B31B-6F47-4D5A-8721-7EC793B6F15A}" dt="2022-10-01T12:47:08.532" v="29"/>
        <pc:sldMkLst>
          <pc:docMk/>
          <pc:sldMk cId="1291774026" sldId="257"/>
        </pc:sldMkLst>
      </pc:sldChg>
      <pc:sldChg chg="new del">
        <pc:chgData name="Nosowicz, Marta" userId="S::marta.nosowicz_wur.nl#ext#@tud365.onmicrosoft.com::2597dbb5-0aa0-45a6-8db0-23aa796f4f45" providerId="AD" clId="Web-{2537B31B-6F47-4D5A-8721-7EC793B6F15A}" dt="2022-10-01T12:46:41.828" v="26"/>
        <pc:sldMkLst>
          <pc:docMk/>
          <pc:sldMk cId="2341918377" sldId="257"/>
        </pc:sldMkLst>
      </pc:sldChg>
      <pc:sldChg chg="addSp delSp modSp new">
        <pc:chgData name="Nosowicz, Marta" userId="S::marta.nosowicz_wur.nl#ext#@tud365.onmicrosoft.com::2597dbb5-0aa0-45a6-8db0-23aa796f4f45" providerId="AD" clId="Web-{2537B31B-6F47-4D5A-8721-7EC793B6F15A}" dt="2022-10-01T12:48:20.112" v="43" actId="20577"/>
        <pc:sldMkLst>
          <pc:docMk/>
          <pc:sldMk cId="2281987539" sldId="258"/>
        </pc:sldMkLst>
        <pc:spChg chg="mod">
          <ac:chgData name="Nosowicz, Marta" userId="S::marta.nosowicz_wur.nl#ext#@tud365.onmicrosoft.com::2597dbb5-0aa0-45a6-8db0-23aa796f4f45" providerId="AD" clId="Web-{2537B31B-6F47-4D5A-8721-7EC793B6F15A}" dt="2022-10-01T12:47:58.658" v="35" actId="20577"/>
          <ac:spMkLst>
            <pc:docMk/>
            <pc:sldMk cId="2281987539" sldId="258"/>
            <ac:spMk id="2" creationId="{CF60E6AF-6E7D-6007-DC71-8FDA0F64B800}"/>
          </ac:spMkLst>
        </pc:spChg>
        <pc:spChg chg="del">
          <ac:chgData name="Nosowicz, Marta" userId="S::marta.nosowicz_wur.nl#ext#@tud365.onmicrosoft.com::2597dbb5-0aa0-45a6-8db0-23aa796f4f45" providerId="AD" clId="Web-{2537B31B-6F47-4D5A-8721-7EC793B6F15A}" dt="2022-10-01T12:48:00.768" v="36"/>
          <ac:spMkLst>
            <pc:docMk/>
            <pc:sldMk cId="2281987539" sldId="258"/>
            <ac:spMk id="3" creationId="{58A630A7-293D-A49A-377B-8738D3C338F7}"/>
          </ac:spMkLst>
        </pc:spChg>
        <pc:graphicFrameChg chg="add mod ord modGraphic">
          <ac:chgData name="Nosowicz, Marta" userId="S::marta.nosowicz_wur.nl#ext#@tud365.onmicrosoft.com::2597dbb5-0aa0-45a6-8db0-23aa796f4f45" providerId="AD" clId="Web-{2537B31B-6F47-4D5A-8721-7EC793B6F15A}" dt="2022-10-01T12:48:20.112" v="43" actId="20577"/>
          <ac:graphicFrameMkLst>
            <pc:docMk/>
            <pc:sldMk cId="2281987539" sldId="258"/>
            <ac:graphicFrameMk id="4" creationId="{52ABD4DA-335D-4FB8-35AC-233AD08869DC}"/>
          </ac:graphicFrameMkLst>
        </pc:graphicFrameChg>
      </pc:sldChg>
      <pc:sldMasterChg chg="add del addSldLayout delSldLayout">
        <pc:chgData name="Nosowicz, Marta" userId="S::marta.nosowicz_wur.nl#ext#@tud365.onmicrosoft.com::2597dbb5-0aa0-45a6-8db0-23aa796f4f45" providerId="AD" clId="Web-{2537B31B-6F47-4D5A-8721-7EC793B6F15A}" dt="2022-10-01T12:46:59.110" v="28"/>
        <pc:sldMasterMkLst>
          <pc:docMk/>
          <pc:sldMasterMk cId="2460954070" sldId="2147483660"/>
        </pc:sldMasterMkLst>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2385387890" sldId="2147483661"/>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949138452" sldId="2147483662"/>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2591524520" sldId="2147483663"/>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1203092039" sldId="2147483664"/>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3733172339" sldId="2147483665"/>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3210312558" sldId="2147483666"/>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3146388984" sldId="2147483667"/>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3171841454" sldId="2147483668"/>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1718958274" sldId="2147483669"/>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2202905451" sldId="2147483670"/>
          </pc:sldLayoutMkLst>
        </pc:sldLayoutChg>
        <pc:sldLayoutChg chg="add del">
          <pc:chgData name="Nosowicz, Marta" userId="S::marta.nosowicz_wur.nl#ext#@tud365.onmicrosoft.com::2597dbb5-0aa0-45a6-8db0-23aa796f4f45" providerId="AD" clId="Web-{2537B31B-6F47-4D5A-8721-7EC793B6F15A}" dt="2022-10-01T12:46:59.110" v="28"/>
          <pc:sldLayoutMkLst>
            <pc:docMk/>
            <pc:sldMasterMk cId="2460954070" sldId="2147483660"/>
            <pc:sldLayoutMk cId="3479445657" sldId="2147483671"/>
          </pc:sldLayoutMkLst>
        </pc:sldLayoutChg>
      </pc:sldMasterChg>
      <pc:sldMasterChg chg="add del addSldLayout delSldLayout">
        <pc:chgData name="Nosowicz, Marta" userId="S::marta.nosowicz_wur.nl#ext#@tud365.onmicrosoft.com::2597dbb5-0aa0-45a6-8db0-23aa796f4f45" providerId="AD" clId="Web-{2537B31B-6F47-4D5A-8721-7EC793B6F15A}" dt="2022-10-01T12:46:12.029" v="19"/>
        <pc:sldMasterMkLst>
          <pc:docMk/>
          <pc:sldMasterMk cId="1426994834" sldId="2147483698"/>
        </pc:sldMasterMkLst>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391981781" sldId="2147483687"/>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2181283241" sldId="2147483688"/>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2604943818" sldId="2147483689"/>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1792245047" sldId="2147483690"/>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2033819966" sldId="2147483691"/>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2543204562" sldId="2147483692"/>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3468233223" sldId="2147483693"/>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1689400090" sldId="2147483694"/>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2608054434" sldId="2147483695"/>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1954986161" sldId="2147483696"/>
          </pc:sldLayoutMkLst>
        </pc:sldLayoutChg>
        <pc:sldLayoutChg chg="add del">
          <pc:chgData name="Nosowicz, Marta" userId="S::marta.nosowicz_wur.nl#ext#@tud365.onmicrosoft.com::2597dbb5-0aa0-45a6-8db0-23aa796f4f45" providerId="AD" clId="Web-{2537B31B-6F47-4D5A-8721-7EC793B6F15A}" dt="2022-10-01T12:46:12.029" v="19"/>
          <pc:sldLayoutMkLst>
            <pc:docMk/>
            <pc:sldMasterMk cId="1426994834" sldId="2147483698"/>
            <pc:sldLayoutMk cId="1083102963" sldId="2147483697"/>
          </pc:sldLayoutMkLst>
        </pc:sldLayoutChg>
      </pc:sldMasterChg>
      <pc:sldMasterChg chg="add addSldLayout">
        <pc:chgData name="Nosowicz, Marta" userId="S::marta.nosowicz_wur.nl#ext#@tud365.onmicrosoft.com::2597dbb5-0aa0-45a6-8db0-23aa796f4f45" providerId="AD" clId="Web-{2537B31B-6F47-4D5A-8721-7EC793B6F15A}" dt="2022-10-01T12:46:59.110" v="28"/>
        <pc:sldMasterMkLst>
          <pc:docMk/>
          <pc:sldMasterMk cId="210593120" sldId="2147483711"/>
        </pc:sldMasterMkLst>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902089223" sldId="2147483700"/>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4000671848" sldId="2147483701"/>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857182310" sldId="2147483702"/>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3388349397" sldId="2147483703"/>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259744671" sldId="2147483704"/>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3196800499" sldId="2147483705"/>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4033892625" sldId="2147483706"/>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2955697739" sldId="2147483707"/>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1204240728" sldId="2147483708"/>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3160162576" sldId="2147483709"/>
          </pc:sldLayoutMkLst>
        </pc:sldLayoutChg>
        <pc:sldLayoutChg chg="add">
          <pc:chgData name="Nosowicz, Marta" userId="S::marta.nosowicz_wur.nl#ext#@tud365.onmicrosoft.com::2597dbb5-0aa0-45a6-8db0-23aa796f4f45" providerId="AD" clId="Web-{2537B31B-6F47-4D5A-8721-7EC793B6F15A}" dt="2022-10-01T12:46:59.110" v="28"/>
          <pc:sldLayoutMkLst>
            <pc:docMk/>
            <pc:sldMasterMk cId="210593120" sldId="2147483711"/>
            <pc:sldLayoutMk cId="3566135842" sldId="2147483710"/>
          </pc:sldLayoutMkLst>
        </pc:sldLayoutChg>
      </pc:sldMasterChg>
      <pc:sldMasterChg chg="add del addSldLayout delSldLayout">
        <pc:chgData name="Nosowicz, Marta" userId="S::marta.nosowicz_wur.nl#ext#@tud365.onmicrosoft.com::2597dbb5-0aa0-45a6-8db0-23aa796f4f45" providerId="AD" clId="Web-{2537B31B-6F47-4D5A-8721-7EC793B6F15A}" dt="2022-10-01T12:46:17.264" v="21"/>
        <pc:sldMasterMkLst>
          <pc:docMk/>
          <pc:sldMasterMk cId="1766194916" sldId="2147483711"/>
        </pc:sldMasterMkLst>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262469441" sldId="2147483700"/>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2290454425" sldId="2147483701"/>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3293953650" sldId="2147483702"/>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4263662413" sldId="2147483703"/>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2594743108" sldId="2147483704"/>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1361266874" sldId="2147483705"/>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2805571351" sldId="2147483706"/>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2698135268" sldId="2147483707"/>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3260625949" sldId="2147483708"/>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2441359441" sldId="2147483709"/>
          </pc:sldLayoutMkLst>
        </pc:sldLayoutChg>
        <pc:sldLayoutChg chg="add del">
          <pc:chgData name="Nosowicz, Marta" userId="S::marta.nosowicz_wur.nl#ext#@tud365.onmicrosoft.com::2597dbb5-0aa0-45a6-8db0-23aa796f4f45" providerId="AD" clId="Web-{2537B31B-6F47-4D5A-8721-7EC793B6F15A}" dt="2022-10-01T12:46:17.264" v="21"/>
          <pc:sldLayoutMkLst>
            <pc:docMk/>
            <pc:sldMasterMk cId="1766194916" sldId="2147483711"/>
            <pc:sldLayoutMk cId="381667107" sldId="2147483710"/>
          </pc:sldLayoutMkLst>
        </pc:sldLayoutChg>
      </pc:sldMasterChg>
      <pc:sldMasterChg chg="add del addSldLayout delSldLayout">
        <pc:chgData name="Nosowicz, Marta" userId="S::marta.nosowicz_wur.nl#ext#@tud365.onmicrosoft.com::2597dbb5-0aa0-45a6-8db0-23aa796f4f45" providerId="AD" clId="Web-{2537B31B-6F47-4D5A-8721-7EC793B6F15A}" dt="2022-10-01T12:46:42.656" v="27"/>
        <pc:sldMasterMkLst>
          <pc:docMk/>
          <pc:sldMasterMk cId="580810226" sldId="2147483724"/>
        </pc:sldMasterMkLst>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3954183653" sldId="2147483713"/>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1321027407" sldId="2147483714"/>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2775796254" sldId="2147483715"/>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2717038409" sldId="2147483716"/>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92407147" sldId="2147483717"/>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3492637220" sldId="2147483718"/>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2343480409" sldId="2147483719"/>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2496119719" sldId="2147483720"/>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1384231171" sldId="2147483721"/>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2190731187" sldId="2147483722"/>
          </pc:sldLayoutMkLst>
        </pc:sldLayoutChg>
        <pc:sldLayoutChg chg="add del">
          <pc:chgData name="Nosowicz, Marta" userId="S::marta.nosowicz_wur.nl#ext#@tud365.onmicrosoft.com::2597dbb5-0aa0-45a6-8db0-23aa796f4f45" providerId="AD" clId="Web-{2537B31B-6F47-4D5A-8721-7EC793B6F15A}" dt="2022-10-01T12:46:42.656" v="27"/>
          <pc:sldLayoutMkLst>
            <pc:docMk/>
            <pc:sldMasterMk cId="580810226" sldId="2147483724"/>
            <pc:sldLayoutMk cId="2201614490" sldId="2147483723"/>
          </pc:sldLayoutMkLst>
        </pc:sldLayoutChg>
      </pc:sldMasterChg>
      <pc:sldMasterChg chg="add del addSldLayout delSldLayout">
        <pc:chgData name="Nosowicz, Marta" userId="S::marta.nosowicz_wur.nl#ext#@tud365.onmicrosoft.com::2597dbb5-0aa0-45a6-8db0-23aa796f4f45" providerId="AD" clId="Web-{2537B31B-6F47-4D5A-8721-7EC793B6F15A}" dt="2022-10-01T12:46:28.077" v="23"/>
        <pc:sldMasterMkLst>
          <pc:docMk/>
          <pc:sldMasterMk cId="1816844898" sldId="2147483763"/>
        </pc:sldMasterMkLst>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4291560614" sldId="2147483752"/>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1273572949" sldId="2147483753"/>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3053263363" sldId="2147483754"/>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3063129977" sldId="2147483755"/>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1689340101" sldId="2147483756"/>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3223261305" sldId="2147483757"/>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2747383492" sldId="2147483758"/>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3384756437" sldId="2147483759"/>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3996714451" sldId="2147483760"/>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1551570499" sldId="2147483761"/>
          </pc:sldLayoutMkLst>
        </pc:sldLayoutChg>
        <pc:sldLayoutChg chg="add del">
          <pc:chgData name="Nosowicz, Marta" userId="S::marta.nosowicz_wur.nl#ext#@tud365.onmicrosoft.com::2597dbb5-0aa0-45a6-8db0-23aa796f4f45" providerId="AD" clId="Web-{2537B31B-6F47-4D5A-8721-7EC793B6F15A}" dt="2022-10-01T12:46:28.077" v="23"/>
          <pc:sldLayoutMkLst>
            <pc:docMk/>
            <pc:sldMasterMk cId="1816844898" sldId="2147483763"/>
            <pc:sldLayoutMk cId="3643622999" sldId="2147483762"/>
          </pc:sldLayoutMkLst>
        </pc:sldLayoutChg>
      </pc:sldMasterChg>
    </pc:docChg>
  </pc:docChgLst>
  <pc:docChgLst>
    <pc:chgData name="Groen, Sam" userId="S::sam.groen_wur.nl#ext#@tud365.onmicrosoft.com::80f5694b-5d43-46d4-918a-b88d19cbd913" providerId="AD" clId="Web-{140CD36D-2188-4414-A121-A09412278517}"/>
    <pc:docChg chg="addSld delSld modSld">
      <pc:chgData name="Groen, Sam" userId="S::sam.groen_wur.nl#ext#@tud365.onmicrosoft.com::80f5694b-5d43-46d4-918a-b88d19cbd913" providerId="AD" clId="Web-{140CD36D-2188-4414-A121-A09412278517}" dt="2022-10-01T14:16:27.400" v="148"/>
      <pc:docMkLst>
        <pc:docMk/>
      </pc:docMkLst>
      <pc:sldChg chg="addSp delSp modSp mod setBg">
        <pc:chgData name="Groen, Sam" userId="S::sam.groen_wur.nl#ext#@tud365.onmicrosoft.com::80f5694b-5d43-46d4-918a-b88d19cbd913" providerId="AD" clId="Web-{140CD36D-2188-4414-A121-A09412278517}" dt="2022-10-01T13:47:10.766" v="5"/>
        <pc:sldMkLst>
          <pc:docMk/>
          <pc:sldMk cId="935926482" sldId="268"/>
        </pc:sldMkLst>
        <pc:spChg chg="mod">
          <ac:chgData name="Groen, Sam" userId="S::sam.groen_wur.nl#ext#@tud365.onmicrosoft.com::80f5694b-5d43-46d4-918a-b88d19cbd913" providerId="AD" clId="Web-{140CD36D-2188-4414-A121-A09412278517}" dt="2022-10-01T13:47:10.766" v="5"/>
          <ac:spMkLst>
            <pc:docMk/>
            <pc:sldMk cId="935926482" sldId="268"/>
            <ac:spMk id="2" creationId="{AE87CF4C-D07A-9A37-B717-1C9E06C0E485}"/>
          </ac:spMkLst>
        </pc:spChg>
        <pc:spChg chg="del">
          <ac:chgData name="Groen, Sam" userId="S::sam.groen_wur.nl#ext#@tud365.onmicrosoft.com::80f5694b-5d43-46d4-918a-b88d19cbd913" providerId="AD" clId="Web-{140CD36D-2188-4414-A121-A09412278517}" dt="2022-10-01T13:46:20.901" v="0"/>
          <ac:spMkLst>
            <pc:docMk/>
            <pc:sldMk cId="935926482" sldId="268"/>
            <ac:spMk id="3" creationId="{25E8CD3C-2834-8708-E2A1-FDD8784F825B}"/>
          </ac:spMkLst>
        </pc:spChg>
        <pc:spChg chg="add">
          <ac:chgData name="Groen, Sam" userId="S::sam.groen_wur.nl#ext#@tud365.onmicrosoft.com::80f5694b-5d43-46d4-918a-b88d19cbd913" providerId="AD" clId="Web-{140CD36D-2188-4414-A121-A09412278517}" dt="2022-10-01T13:47:10.766" v="5"/>
          <ac:spMkLst>
            <pc:docMk/>
            <pc:sldMk cId="935926482" sldId="268"/>
            <ac:spMk id="10" creationId="{8D06CE56-3881-4ADA-8CEF-D18B02C242A3}"/>
          </ac:spMkLst>
        </pc:spChg>
        <pc:spChg chg="add">
          <ac:chgData name="Groen, Sam" userId="S::sam.groen_wur.nl#ext#@tud365.onmicrosoft.com::80f5694b-5d43-46d4-918a-b88d19cbd913" providerId="AD" clId="Web-{140CD36D-2188-4414-A121-A09412278517}" dt="2022-10-01T13:47:10.766" v="5"/>
          <ac:spMkLst>
            <pc:docMk/>
            <pc:sldMk cId="935926482" sldId="268"/>
            <ac:spMk id="12" creationId="{79F3C543-62EC-4433-9C93-A2CD8764E9B4}"/>
          </ac:spMkLst>
        </pc:spChg>
        <pc:spChg chg="add">
          <ac:chgData name="Groen, Sam" userId="S::sam.groen_wur.nl#ext#@tud365.onmicrosoft.com::80f5694b-5d43-46d4-918a-b88d19cbd913" providerId="AD" clId="Web-{140CD36D-2188-4414-A121-A09412278517}" dt="2022-10-01T13:47:10.766" v="5"/>
          <ac:spMkLst>
            <pc:docMk/>
            <pc:sldMk cId="935926482" sldId="268"/>
            <ac:spMk id="14" creationId="{96646FC9-C66D-4EC7-8310-0DD4ACC49C6C}"/>
          </ac:spMkLst>
        </pc:spChg>
        <pc:spChg chg="add">
          <ac:chgData name="Groen, Sam" userId="S::sam.groen_wur.nl#ext#@tud365.onmicrosoft.com::80f5694b-5d43-46d4-918a-b88d19cbd913" providerId="AD" clId="Web-{140CD36D-2188-4414-A121-A09412278517}" dt="2022-10-01T13:47:10.766" v="5"/>
          <ac:spMkLst>
            <pc:docMk/>
            <pc:sldMk cId="935926482" sldId="268"/>
            <ac:spMk id="16" creationId="{A3473CF9-37EB-43E7-89EF-D2D1C53D1DAC}"/>
          </ac:spMkLst>
        </pc:spChg>
        <pc:spChg chg="add">
          <ac:chgData name="Groen, Sam" userId="S::sam.groen_wur.nl#ext#@tud365.onmicrosoft.com::80f5694b-5d43-46d4-918a-b88d19cbd913" providerId="AD" clId="Web-{140CD36D-2188-4414-A121-A09412278517}" dt="2022-10-01T13:47:10.766" v="5"/>
          <ac:spMkLst>
            <pc:docMk/>
            <pc:sldMk cId="935926482" sldId="268"/>
            <ac:spMk id="18" creationId="{586B4EF9-43BA-4655-A6FF-1D8E21574C95}"/>
          </ac:spMkLst>
        </pc:spChg>
        <pc:picChg chg="add mod ord">
          <ac:chgData name="Groen, Sam" userId="S::sam.groen_wur.nl#ext#@tud365.onmicrosoft.com::80f5694b-5d43-46d4-918a-b88d19cbd913" providerId="AD" clId="Web-{140CD36D-2188-4414-A121-A09412278517}" dt="2022-10-01T13:47:10.766" v="5"/>
          <ac:picMkLst>
            <pc:docMk/>
            <pc:sldMk cId="935926482" sldId="268"/>
            <ac:picMk id="4" creationId="{BF9D3822-C786-F9FE-A2D9-7BA9C68C071C}"/>
          </ac:picMkLst>
        </pc:picChg>
        <pc:picChg chg="add mod">
          <ac:chgData name="Groen, Sam" userId="S::sam.groen_wur.nl#ext#@tud365.onmicrosoft.com::80f5694b-5d43-46d4-918a-b88d19cbd913" providerId="AD" clId="Web-{140CD36D-2188-4414-A121-A09412278517}" dt="2022-10-01T13:47:10.766" v="5"/>
          <ac:picMkLst>
            <pc:docMk/>
            <pc:sldMk cId="935926482" sldId="268"/>
            <ac:picMk id="5" creationId="{804A5E3C-34E2-8B5B-DB4C-522DBD0C1246}"/>
          </ac:picMkLst>
        </pc:picChg>
      </pc:sldChg>
      <pc:sldChg chg="addSp delSp modSp mod setBg">
        <pc:chgData name="Groen, Sam" userId="S::sam.groen_wur.nl#ext#@tud365.onmicrosoft.com::80f5694b-5d43-46d4-918a-b88d19cbd913" providerId="AD" clId="Web-{140CD36D-2188-4414-A121-A09412278517}" dt="2022-10-01T14:16:27.400" v="148"/>
        <pc:sldMkLst>
          <pc:docMk/>
          <pc:sldMk cId="3225049935" sldId="269"/>
        </pc:sldMkLst>
        <pc:spChg chg="mod">
          <ac:chgData name="Groen, Sam" userId="S::sam.groen_wur.nl#ext#@tud365.onmicrosoft.com::80f5694b-5d43-46d4-918a-b88d19cbd913" providerId="AD" clId="Web-{140CD36D-2188-4414-A121-A09412278517}" dt="2022-10-01T14:16:27.400" v="148"/>
          <ac:spMkLst>
            <pc:docMk/>
            <pc:sldMk cId="3225049935" sldId="269"/>
            <ac:spMk id="2" creationId="{F3B44708-6ED8-BA08-2827-DBDF5EF89E39}"/>
          </ac:spMkLst>
        </pc:spChg>
        <pc:spChg chg="del">
          <ac:chgData name="Groen, Sam" userId="S::sam.groen_wur.nl#ext#@tud365.onmicrosoft.com::80f5694b-5d43-46d4-918a-b88d19cbd913" providerId="AD" clId="Web-{140CD36D-2188-4414-A121-A09412278517}" dt="2022-10-01T13:50:24.507" v="6"/>
          <ac:spMkLst>
            <pc:docMk/>
            <pc:sldMk cId="3225049935" sldId="269"/>
            <ac:spMk id="3" creationId="{807D4A1C-37D5-1BA3-8FB3-5FB375A5A06A}"/>
          </ac:spMkLst>
        </pc:spChg>
        <pc:spChg chg="add">
          <ac:chgData name="Groen, Sam" userId="S::sam.groen_wur.nl#ext#@tud365.onmicrosoft.com::80f5694b-5d43-46d4-918a-b88d19cbd913" providerId="AD" clId="Web-{140CD36D-2188-4414-A121-A09412278517}" dt="2022-10-01T14:16:27.400" v="148"/>
          <ac:spMkLst>
            <pc:docMk/>
            <pc:sldMk cId="3225049935" sldId="269"/>
            <ac:spMk id="6" creationId="{8D06CE56-3881-4ADA-8CEF-D18B02C242A3}"/>
          </ac:spMkLst>
        </pc:spChg>
        <pc:spChg chg="add">
          <ac:chgData name="Groen, Sam" userId="S::sam.groen_wur.nl#ext#@tud365.onmicrosoft.com::80f5694b-5d43-46d4-918a-b88d19cbd913" providerId="AD" clId="Web-{140CD36D-2188-4414-A121-A09412278517}" dt="2022-10-01T14:16:27.400" v="148"/>
          <ac:spMkLst>
            <pc:docMk/>
            <pc:sldMk cId="3225049935" sldId="269"/>
            <ac:spMk id="7" creationId="{79F3C543-62EC-4433-9C93-A2CD8764E9B4}"/>
          </ac:spMkLst>
        </pc:spChg>
        <pc:spChg chg="add">
          <ac:chgData name="Groen, Sam" userId="S::sam.groen_wur.nl#ext#@tud365.onmicrosoft.com::80f5694b-5d43-46d4-918a-b88d19cbd913" providerId="AD" clId="Web-{140CD36D-2188-4414-A121-A09412278517}" dt="2022-10-01T14:16:27.400" v="148"/>
          <ac:spMkLst>
            <pc:docMk/>
            <pc:sldMk cId="3225049935" sldId="269"/>
            <ac:spMk id="8" creationId="{68AF5748-FED8-45BA-8631-26D1D10F3246}"/>
          </ac:spMkLst>
        </pc:spChg>
        <pc:spChg chg="add del">
          <ac:chgData name="Groen, Sam" userId="S::sam.groen_wur.nl#ext#@tud365.onmicrosoft.com::80f5694b-5d43-46d4-918a-b88d19cbd913" providerId="AD" clId="Web-{140CD36D-2188-4414-A121-A09412278517}" dt="2022-10-01T13:50:37.632" v="9"/>
          <ac:spMkLst>
            <pc:docMk/>
            <pc:sldMk cId="3225049935" sldId="269"/>
            <ac:spMk id="9" creationId="{8D06CE56-3881-4ADA-8CEF-D18B02C242A3}"/>
          </ac:spMkLst>
        </pc:spChg>
        <pc:spChg chg="add">
          <ac:chgData name="Groen, Sam" userId="S::sam.groen_wur.nl#ext#@tud365.onmicrosoft.com::80f5694b-5d43-46d4-918a-b88d19cbd913" providerId="AD" clId="Web-{140CD36D-2188-4414-A121-A09412278517}" dt="2022-10-01T14:16:27.400" v="148"/>
          <ac:spMkLst>
            <pc:docMk/>
            <pc:sldMk cId="3225049935" sldId="269"/>
            <ac:spMk id="10" creationId="{AF2F604E-43BE-4DC3-B983-E071523364F8}"/>
          </ac:spMkLst>
        </pc:spChg>
        <pc:spChg chg="add del">
          <ac:chgData name="Groen, Sam" userId="S::sam.groen_wur.nl#ext#@tud365.onmicrosoft.com::80f5694b-5d43-46d4-918a-b88d19cbd913" providerId="AD" clId="Web-{140CD36D-2188-4414-A121-A09412278517}" dt="2022-10-01T13:50:37.632" v="9"/>
          <ac:spMkLst>
            <pc:docMk/>
            <pc:sldMk cId="3225049935" sldId="269"/>
            <ac:spMk id="11" creationId="{79F3C543-62EC-4433-9C93-A2CD8764E9B4}"/>
          </ac:spMkLst>
        </pc:spChg>
        <pc:spChg chg="add">
          <ac:chgData name="Groen, Sam" userId="S::sam.groen_wur.nl#ext#@tud365.onmicrosoft.com::80f5694b-5d43-46d4-918a-b88d19cbd913" providerId="AD" clId="Web-{140CD36D-2188-4414-A121-A09412278517}" dt="2022-10-01T14:16:27.400" v="148"/>
          <ac:spMkLst>
            <pc:docMk/>
            <pc:sldMk cId="3225049935" sldId="269"/>
            <ac:spMk id="12" creationId="{08C9B587-E65E-4B52-B37C-ABEBB6E87928}"/>
          </ac:spMkLst>
        </pc:spChg>
        <pc:spChg chg="add del">
          <ac:chgData name="Groen, Sam" userId="S::sam.groen_wur.nl#ext#@tud365.onmicrosoft.com::80f5694b-5d43-46d4-918a-b88d19cbd913" providerId="AD" clId="Web-{140CD36D-2188-4414-A121-A09412278517}" dt="2022-10-01T13:50:37.632" v="9"/>
          <ac:spMkLst>
            <pc:docMk/>
            <pc:sldMk cId="3225049935" sldId="269"/>
            <ac:spMk id="13" creationId="{68AF5748-FED8-45BA-8631-26D1D10F3246}"/>
          </ac:spMkLst>
        </pc:spChg>
        <pc:spChg chg="add del">
          <ac:chgData name="Groen, Sam" userId="S::sam.groen_wur.nl#ext#@tud365.onmicrosoft.com::80f5694b-5d43-46d4-918a-b88d19cbd913" providerId="AD" clId="Web-{140CD36D-2188-4414-A121-A09412278517}" dt="2022-10-01T13:50:37.632" v="9"/>
          <ac:spMkLst>
            <pc:docMk/>
            <pc:sldMk cId="3225049935" sldId="269"/>
            <ac:spMk id="15" creationId="{AF2F604E-43BE-4DC3-B983-E071523364F8}"/>
          </ac:spMkLst>
        </pc:spChg>
        <pc:spChg chg="add del">
          <ac:chgData name="Groen, Sam" userId="S::sam.groen_wur.nl#ext#@tud365.onmicrosoft.com::80f5694b-5d43-46d4-918a-b88d19cbd913" providerId="AD" clId="Web-{140CD36D-2188-4414-A121-A09412278517}" dt="2022-10-01T13:50:37.632" v="9"/>
          <ac:spMkLst>
            <pc:docMk/>
            <pc:sldMk cId="3225049935" sldId="269"/>
            <ac:spMk id="17" creationId="{08C9B587-E65E-4B52-B37C-ABEBB6E87928}"/>
          </ac:spMkLst>
        </pc:spChg>
        <pc:picChg chg="add mod ord">
          <ac:chgData name="Groen, Sam" userId="S::sam.groen_wur.nl#ext#@tud365.onmicrosoft.com::80f5694b-5d43-46d4-918a-b88d19cbd913" providerId="AD" clId="Web-{140CD36D-2188-4414-A121-A09412278517}" dt="2022-10-01T14:16:27.400" v="148"/>
          <ac:picMkLst>
            <pc:docMk/>
            <pc:sldMk cId="3225049935" sldId="269"/>
            <ac:picMk id="4" creationId="{32C44DFF-49FE-52A8-0388-8904DDE2102E}"/>
          </ac:picMkLst>
        </pc:picChg>
      </pc:sldChg>
      <pc:sldChg chg="addSp delSp modSp new mod setBg">
        <pc:chgData name="Groen, Sam" userId="S::sam.groen_wur.nl#ext#@tud365.onmicrosoft.com::80f5694b-5d43-46d4-918a-b88d19cbd913" providerId="AD" clId="Web-{140CD36D-2188-4414-A121-A09412278517}" dt="2022-10-01T13:57:41.416" v="84" actId="14100"/>
        <pc:sldMkLst>
          <pc:docMk/>
          <pc:sldMk cId="3653635651" sldId="274"/>
        </pc:sldMkLst>
        <pc:spChg chg="mod">
          <ac:chgData name="Groen, Sam" userId="S::sam.groen_wur.nl#ext#@tud365.onmicrosoft.com::80f5694b-5d43-46d4-918a-b88d19cbd913" providerId="AD" clId="Web-{140CD36D-2188-4414-A121-A09412278517}" dt="2022-10-01T13:55:33.802" v="57"/>
          <ac:spMkLst>
            <pc:docMk/>
            <pc:sldMk cId="3653635651" sldId="274"/>
            <ac:spMk id="2" creationId="{CDF34E2F-C5C0-307A-BD21-C52C47C76F0E}"/>
          </ac:spMkLst>
        </pc:spChg>
        <pc:spChg chg="del">
          <ac:chgData name="Groen, Sam" userId="S::sam.groen_wur.nl#ext#@tud365.onmicrosoft.com::80f5694b-5d43-46d4-918a-b88d19cbd913" providerId="AD" clId="Web-{140CD36D-2188-4414-A121-A09412278517}" dt="2022-10-01T13:51:36.040" v="23"/>
          <ac:spMkLst>
            <pc:docMk/>
            <pc:sldMk cId="3653635651" sldId="274"/>
            <ac:spMk id="3" creationId="{15CCCD5A-91BF-280D-C2A7-0B9D41C26FAC}"/>
          </ac:spMkLst>
        </pc:spChg>
        <pc:spChg chg="add del">
          <ac:chgData name="Groen, Sam" userId="S::sam.groen_wur.nl#ext#@tud365.onmicrosoft.com::80f5694b-5d43-46d4-918a-b88d19cbd913" providerId="AD" clId="Web-{140CD36D-2188-4414-A121-A09412278517}" dt="2022-10-01T13:55:33.802" v="57"/>
          <ac:spMkLst>
            <pc:docMk/>
            <pc:sldMk cId="3653635651" sldId="274"/>
            <ac:spMk id="10" creationId="{8D06CE56-3881-4ADA-8CEF-D18B02C242A3}"/>
          </ac:spMkLst>
        </pc:spChg>
        <pc:spChg chg="add del">
          <ac:chgData name="Groen, Sam" userId="S::sam.groen_wur.nl#ext#@tud365.onmicrosoft.com::80f5694b-5d43-46d4-918a-b88d19cbd913" providerId="AD" clId="Web-{140CD36D-2188-4414-A121-A09412278517}" dt="2022-10-01T13:55:33.802" v="57"/>
          <ac:spMkLst>
            <pc:docMk/>
            <pc:sldMk cId="3653635651" sldId="274"/>
            <ac:spMk id="12" creationId="{79F3C543-62EC-4433-9C93-A2CD8764E9B4}"/>
          </ac:spMkLst>
        </pc:spChg>
        <pc:spChg chg="add del">
          <ac:chgData name="Groen, Sam" userId="S::sam.groen_wur.nl#ext#@tud365.onmicrosoft.com::80f5694b-5d43-46d4-918a-b88d19cbd913" providerId="AD" clId="Web-{140CD36D-2188-4414-A121-A09412278517}" dt="2022-10-01T13:55:33.802" v="57"/>
          <ac:spMkLst>
            <pc:docMk/>
            <pc:sldMk cId="3653635651" sldId="274"/>
            <ac:spMk id="14" creationId="{D7D03296-BABA-47AD-A5D5-ED156727016E}"/>
          </ac:spMkLst>
        </pc:spChg>
        <pc:spChg chg="add del">
          <ac:chgData name="Groen, Sam" userId="S::sam.groen_wur.nl#ext#@tud365.onmicrosoft.com::80f5694b-5d43-46d4-918a-b88d19cbd913" providerId="AD" clId="Web-{140CD36D-2188-4414-A121-A09412278517}" dt="2022-10-01T13:55:33.802" v="57"/>
          <ac:spMkLst>
            <pc:docMk/>
            <pc:sldMk cId="3653635651" sldId="274"/>
            <ac:spMk id="16" creationId="{284A8429-F65A-490D-96E4-1158D3E8A026}"/>
          </ac:spMkLst>
        </pc:spChg>
        <pc:spChg chg="add del">
          <ac:chgData name="Groen, Sam" userId="S::sam.groen_wur.nl#ext#@tud365.onmicrosoft.com::80f5694b-5d43-46d4-918a-b88d19cbd913" providerId="AD" clId="Web-{140CD36D-2188-4414-A121-A09412278517}" dt="2022-10-01T13:55:33.802" v="57"/>
          <ac:spMkLst>
            <pc:docMk/>
            <pc:sldMk cId="3653635651" sldId="274"/>
            <ac:spMk id="18" creationId="{0F022291-A82B-4D23-A1E0-5F9BD684669E}"/>
          </ac:spMkLst>
        </pc:spChg>
        <pc:spChg chg="add del">
          <ac:chgData name="Groen, Sam" userId="S::sam.groen_wur.nl#ext#@tud365.onmicrosoft.com::80f5694b-5d43-46d4-918a-b88d19cbd913" providerId="AD" clId="Web-{140CD36D-2188-4414-A121-A09412278517}" dt="2022-10-01T13:55:33.802" v="57"/>
          <ac:spMkLst>
            <pc:docMk/>
            <pc:sldMk cId="3653635651" sldId="274"/>
            <ac:spMk id="22" creationId="{53F49938-5DD7-2FF7-20AD-D1200808D066}"/>
          </ac:spMkLst>
        </pc:spChg>
        <pc:spChg chg="add del">
          <ac:chgData name="Groen, Sam" userId="S::sam.groen_wur.nl#ext#@tud365.onmicrosoft.com::80f5694b-5d43-46d4-918a-b88d19cbd913" providerId="AD" clId="Web-{140CD36D-2188-4414-A121-A09412278517}" dt="2022-10-01T13:54:40.910" v="39"/>
          <ac:spMkLst>
            <pc:docMk/>
            <pc:sldMk cId="3653635651" sldId="274"/>
            <ac:spMk id="23" creationId="{8D06CE56-3881-4ADA-8CEF-D18B02C242A3}"/>
          </ac:spMkLst>
        </pc:spChg>
        <pc:spChg chg="add del">
          <ac:chgData name="Groen, Sam" userId="S::sam.groen_wur.nl#ext#@tud365.onmicrosoft.com::80f5694b-5d43-46d4-918a-b88d19cbd913" providerId="AD" clId="Web-{140CD36D-2188-4414-A121-A09412278517}" dt="2022-10-01T13:54:40.910" v="39"/>
          <ac:spMkLst>
            <pc:docMk/>
            <pc:sldMk cId="3653635651" sldId="274"/>
            <ac:spMk id="25" creationId="{79F3C543-62EC-4433-9C93-A2CD8764E9B4}"/>
          </ac:spMkLst>
        </pc:spChg>
        <pc:spChg chg="add del">
          <ac:chgData name="Groen, Sam" userId="S::sam.groen_wur.nl#ext#@tud365.onmicrosoft.com::80f5694b-5d43-46d4-918a-b88d19cbd913" providerId="AD" clId="Web-{140CD36D-2188-4414-A121-A09412278517}" dt="2022-10-01T13:54:40.910" v="39"/>
          <ac:spMkLst>
            <pc:docMk/>
            <pc:sldMk cId="3653635651" sldId="274"/>
            <ac:spMk id="27" creationId="{D7D12574-25F0-4BB1-AA48-9DE7527AF5F4}"/>
          </ac:spMkLst>
        </pc:spChg>
        <pc:spChg chg="add del">
          <ac:chgData name="Groen, Sam" userId="S::sam.groen_wur.nl#ext#@tud365.onmicrosoft.com::80f5694b-5d43-46d4-918a-b88d19cbd913" providerId="AD" clId="Web-{140CD36D-2188-4414-A121-A09412278517}" dt="2022-10-01T13:54:40.910" v="39"/>
          <ac:spMkLst>
            <pc:docMk/>
            <pc:sldMk cId="3653635651" sldId="274"/>
            <ac:spMk id="29" creationId="{A3473CF9-37EB-43E7-89EF-D2D1C53D1DAC}"/>
          </ac:spMkLst>
        </pc:spChg>
        <pc:spChg chg="add del">
          <ac:chgData name="Groen, Sam" userId="S::sam.groen_wur.nl#ext#@tud365.onmicrosoft.com::80f5694b-5d43-46d4-918a-b88d19cbd913" providerId="AD" clId="Web-{140CD36D-2188-4414-A121-A09412278517}" dt="2022-10-01T13:54:40.910" v="39"/>
          <ac:spMkLst>
            <pc:docMk/>
            <pc:sldMk cId="3653635651" sldId="274"/>
            <ac:spMk id="31" creationId="{586B4EF9-43BA-4655-A6FF-1D8E21574C95}"/>
          </ac:spMkLst>
        </pc:spChg>
        <pc:spChg chg="add del">
          <ac:chgData name="Groen, Sam" userId="S::sam.groen_wur.nl#ext#@tud365.onmicrosoft.com::80f5694b-5d43-46d4-918a-b88d19cbd913" providerId="AD" clId="Web-{140CD36D-2188-4414-A121-A09412278517}" dt="2022-10-01T13:55:33.802" v="57"/>
          <ac:spMkLst>
            <pc:docMk/>
            <pc:sldMk cId="3653635651" sldId="274"/>
            <ac:spMk id="33" creationId="{614141FC-8189-47F8-821A-FC9A4E91E039}"/>
          </ac:spMkLst>
        </pc:spChg>
        <pc:spChg chg="add del">
          <ac:chgData name="Groen, Sam" userId="S::sam.groen_wur.nl#ext#@tud365.onmicrosoft.com::80f5694b-5d43-46d4-918a-b88d19cbd913" providerId="AD" clId="Web-{140CD36D-2188-4414-A121-A09412278517}" dt="2022-10-01T13:55:33.802" v="57"/>
          <ac:spMkLst>
            <pc:docMk/>
            <pc:sldMk cId="3653635651" sldId="274"/>
            <ac:spMk id="34" creationId="{C062E60F-5CD4-4268-8359-8076634680E5}"/>
          </ac:spMkLst>
        </pc:spChg>
        <pc:spChg chg="add del">
          <ac:chgData name="Groen, Sam" userId="S::sam.groen_wur.nl#ext#@tud365.onmicrosoft.com::80f5694b-5d43-46d4-918a-b88d19cbd913" providerId="AD" clId="Web-{140CD36D-2188-4414-A121-A09412278517}" dt="2022-10-01T13:55:33.802" v="57"/>
          <ac:spMkLst>
            <pc:docMk/>
            <pc:sldMk cId="3653635651" sldId="274"/>
            <ac:spMk id="35" creationId="{BB341EC3-1810-4D33-BA3F-E2D0AA0ECFB6}"/>
          </ac:spMkLst>
        </pc:spChg>
        <pc:spChg chg="add del">
          <ac:chgData name="Groen, Sam" userId="S::sam.groen_wur.nl#ext#@tud365.onmicrosoft.com::80f5694b-5d43-46d4-918a-b88d19cbd913" providerId="AD" clId="Web-{140CD36D-2188-4414-A121-A09412278517}" dt="2022-10-01T13:55:33.802" v="57"/>
          <ac:spMkLst>
            <pc:docMk/>
            <pc:sldMk cId="3653635651" sldId="274"/>
            <ac:spMk id="36" creationId="{10127CDE-2B99-47A8-BB3C-7D17519105E0}"/>
          </ac:spMkLst>
        </pc:spChg>
        <pc:picChg chg="add mod ord">
          <ac:chgData name="Groen, Sam" userId="S::sam.groen_wur.nl#ext#@tud365.onmicrosoft.com::80f5694b-5d43-46d4-918a-b88d19cbd913" providerId="AD" clId="Web-{140CD36D-2188-4414-A121-A09412278517}" dt="2022-10-01T13:57:26.275" v="80" actId="14100"/>
          <ac:picMkLst>
            <pc:docMk/>
            <pc:sldMk cId="3653635651" sldId="274"/>
            <ac:picMk id="4" creationId="{D7BCA57F-C2BA-57E2-7D76-EBB9AF0F560C}"/>
          </ac:picMkLst>
        </pc:picChg>
        <pc:picChg chg="add mod ord">
          <ac:chgData name="Groen, Sam" userId="S::sam.groen_wur.nl#ext#@tud365.onmicrosoft.com::80f5694b-5d43-46d4-918a-b88d19cbd913" providerId="AD" clId="Web-{140CD36D-2188-4414-A121-A09412278517}" dt="2022-10-01T13:57:41.416" v="84" actId="14100"/>
          <ac:picMkLst>
            <pc:docMk/>
            <pc:sldMk cId="3653635651" sldId="274"/>
            <ac:picMk id="5" creationId="{BC0CC277-20CF-2533-0BAB-A937316AD2FE}"/>
          </ac:picMkLst>
        </pc:picChg>
        <pc:picChg chg="add mod">
          <ac:chgData name="Groen, Sam" userId="S::sam.groen_wur.nl#ext#@tud365.onmicrosoft.com::80f5694b-5d43-46d4-918a-b88d19cbd913" providerId="AD" clId="Web-{140CD36D-2188-4414-A121-A09412278517}" dt="2022-10-01T13:56:11.475" v="66" actId="14100"/>
          <ac:picMkLst>
            <pc:docMk/>
            <pc:sldMk cId="3653635651" sldId="274"/>
            <ac:picMk id="6" creationId="{E049D5CE-FA3F-CC5D-C127-8F90B90B8457}"/>
          </ac:picMkLst>
        </pc:picChg>
      </pc:sldChg>
      <pc:sldChg chg="addSp delSp modSp new mod setBg">
        <pc:chgData name="Groen, Sam" userId="S::sam.groen_wur.nl#ext#@tud365.onmicrosoft.com::80f5694b-5d43-46d4-918a-b88d19cbd913" providerId="AD" clId="Web-{140CD36D-2188-4414-A121-A09412278517}" dt="2022-10-01T13:59:46.062" v="106" actId="1076"/>
        <pc:sldMkLst>
          <pc:docMk/>
          <pc:sldMk cId="2396079943" sldId="275"/>
        </pc:sldMkLst>
        <pc:spChg chg="mod">
          <ac:chgData name="Groen, Sam" userId="S::sam.groen_wur.nl#ext#@tud365.onmicrosoft.com::80f5694b-5d43-46d4-918a-b88d19cbd913" providerId="AD" clId="Web-{140CD36D-2188-4414-A121-A09412278517}" dt="2022-10-01T13:52:35.468" v="35"/>
          <ac:spMkLst>
            <pc:docMk/>
            <pc:sldMk cId="2396079943" sldId="275"/>
            <ac:spMk id="2" creationId="{8C68775D-90DA-3B97-217C-70DE81E2D8B4}"/>
          </ac:spMkLst>
        </pc:spChg>
        <pc:spChg chg="del">
          <ac:chgData name="Groen, Sam" userId="S::sam.groen_wur.nl#ext#@tud365.onmicrosoft.com::80f5694b-5d43-46d4-918a-b88d19cbd913" providerId="AD" clId="Web-{140CD36D-2188-4414-A121-A09412278517}" dt="2022-10-01T13:52:21.999" v="33"/>
          <ac:spMkLst>
            <pc:docMk/>
            <pc:sldMk cId="2396079943" sldId="275"/>
            <ac:spMk id="3" creationId="{A6BF8677-1DFC-D78A-9CAA-1596ADF733D9}"/>
          </ac:spMkLst>
        </pc:spChg>
        <pc:spChg chg="add">
          <ac:chgData name="Groen, Sam" userId="S::sam.groen_wur.nl#ext#@tud365.onmicrosoft.com::80f5694b-5d43-46d4-918a-b88d19cbd913" providerId="AD" clId="Web-{140CD36D-2188-4414-A121-A09412278517}" dt="2022-10-01T13:52:35.468" v="35"/>
          <ac:spMkLst>
            <pc:docMk/>
            <pc:sldMk cId="2396079943" sldId="275"/>
            <ac:spMk id="10" creationId="{8D06CE56-3881-4ADA-8CEF-D18B02C242A3}"/>
          </ac:spMkLst>
        </pc:spChg>
        <pc:spChg chg="add">
          <ac:chgData name="Groen, Sam" userId="S::sam.groen_wur.nl#ext#@tud365.onmicrosoft.com::80f5694b-5d43-46d4-918a-b88d19cbd913" providerId="AD" clId="Web-{140CD36D-2188-4414-A121-A09412278517}" dt="2022-10-01T13:52:35.468" v="35"/>
          <ac:spMkLst>
            <pc:docMk/>
            <pc:sldMk cId="2396079943" sldId="275"/>
            <ac:spMk id="12" creationId="{79F3C543-62EC-4433-9C93-A2CD8764E9B4}"/>
          </ac:spMkLst>
        </pc:spChg>
        <pc:spChg chg="add">
          <ac:chgData name="Groen, Sam" userId="S::sam.groen_wur.nl#ext#@tud365.onmicrosoft.com::80f5694b-5d43-46d4-918a-b88d19cbd913" providerId="AD" clId="Web-{140CD36D-2188-4414-A121-A09412278517}" dt="2022-10-01T13:52:35.468" v="35"/>
          <ac:spMkLst>
            <pc:docMk/>
            <pc:sldMk cId="2396079943" sldId="275"/>
            <ac:spMk id="14" creationId="{D7D03296-BABA-47AD-A5D5-ED156727016E}"/>
          </ac:spMkLst>
        </pc:spChg>
        <pc:spChg chg="add">
          <ac:chgData name="Groen, Sam" userId="S::sam.groen_wur.nl#ext#@tud365.onmicrosoft.com::80f5694b-5d43-46d4-918a-b88d19cbd913" providerId="AD" clId="Web-{140CD36D-2188-4414-A121-A09412278517}" dt="2022-10-01T13:52:35.468" v="35"/>
          <ac:spMkLst>
            <pc:docMk/>
            <pc:sldMk cId="2396079943" sldId="275"/>
            <ac:spMk id="16" creationId="{284A8429-F65A-490D-96E4-1158D3E8A026}"/>
          </ac:spMkLst>
        </pc:spChg>
        <pc:spChg chg="add">
          <ac:chgData name="Groen, Sam" userId="S::sam.groen_wur.nl#ext#@tud365.onmicrosoft.com::80f5694b-5d43-46d4-918a-b88d19cbd913" providerId="AD" clId="Web-{140CD36D-2188-4414-A121-A09412278517}" dt="2022-10-01T13:52:35.468" v="35"/>
          <ac:spMkLst>
            <pc:docMk/>
            <pc:sldMk cId="2396079943" sldId="275"/>
            <ac:spMk id="18" creationId="{0F022291-A82B-4D23-A1E0-5F9BD684669E}"/>
          </ac:spMkLst>
        </pc:spChg>
        <pc:picChg chg="add mod ord">
          <ac:chgData name="Groen, Sam" userId="S::sam.groen_wur.nl#ext#@tud365.onmicrosoft.com::80f5694b-5d43-46d4-918a-b88d19cbd913" providerId="AD" clId="Web-{140CD36D-2188-4414-A121-A09412278517}" dt="2022-10-01T13:59:46.062" v="106" actId="1076"/>
          <ac:picMkLst>
            <pc:docMk/>
            <pc:sldMk cId="2396079943" sldId="275"/>
            <ac:picMk id="4" creationId="{A68E8607-A21D-D97F-6A23-6F175E221626}"/>
          </ac:picMkLst>
        </pc:picChg>
        <pc:picChg chg="add mod">
          <ac:chgData name="Groen, Sam" userId="S::sam.groen_wur.nl#ext#@tud365.onmicrosoft.com::80f5694b-5d43-46d4-918a-b88d19cbd913" providerId="AD" clId="Web-{140CD36D-2188-4414-A121-A09412278517}" dt="2022-10-01T13:59:26.343" v="102" actId="1076"/>
          <ac:picMkLst>
            <pc:docMk/>
            <pc:sldMk cId="2396079943" sldId="275"/>
            <ac:picMk id="5" creationId="{5B2BC21E-726F-C86D-0351-BA26EA5F315A}"/>
          </ac:picMkLst>
        </pc:picChg>
        <pc:picChg chg="add del mod">
          <ac:chgData name="Groen, Sam" userId="S::sam.groen_wur.nl#ext#@tud365.onmicrosoft.com::80f5694b-5d43-46d4-918a-b88d19cbd913" providerId="AD" clId="Web-{140CD36D-2188-4414-A121-A09412278517}" dt="2022-10-01T13:59:01.451" v="97"/>
          <ac:picMkLst>
            <pc:docMk/>
            <pc:sldMk cId="2396079943" sldId="275"/>
            <ac:picMk id="6" creationId="{FEE9DF7D-4E3C-CC2C-5D90-DD9A8946A62E}"/>
          </ac:picMkLst>
        </pc:picChg>
        <pc:picChg chg="add mod">
          <ac:chgData name="Groen, Sam" userId="S::sam.groen_wur.nl#ext#@tud365.onmicrosoft.com::80f5694b-5d43-46d4-918a-b88d19cbd913" providerId="AD" clId="Web-{140CD36D-2188-4414-A121-A09412278517}" dt="2022-10-01T13:59:37.421" v="104" actId="1076"/>
          <ac:picMkLst>
            <pc:docMk/>
            <pc:sldMk cId="2396079943" sldId="275"/>
            <ac:picMk id="7" creationId="{451D91EF-8254-0FE3-563A-36570F6F4D42}"/>
          </ac:picMkLst>
        </pc:picChg>
      </pc:sldChg>
      <pc:sldChg chg="addSp delSp modSp new mod setBg">
        <pc:chgData name="Groen, Sam" userId="S::sam.groen_wur.nl#ext#@tud365.onmicrosoft.com::80f5694b-5d43-46d4-918a-b88d19cbd913" providerId="AD" clId="Web-{140CD36D-2188-4414-A121-A09412278517}" dt="2022-10-01T14:12:42.656" v="140"/>
        <pc:sldMkLst>
          <pc:docMk/>
          <pc:sldMk cId="440962903" sldId="276"/>
        </pc:sldMkLst>
        <pc:spChg chg="mod">
          <ac:chgData name="Groen, Sam" userId="S::sam.groen_wur.nl#ext#@tud365.onmicrosoft.com::80f5694b-5d43-46d4-918a-b88d19cbd913" providerId="AD" clId="Web-{140CD36D-2188-4414-A121-A09412278517}" dt="2022-10-01T14:12:42.656" v="140"/>
          <ac:spMkLst>
            <pc:docMk/>
            <pc:sldMk cId="440962903" sldId="276"/>
            <ac:spMk id="2" creationId="{EEB2B6EB-C057-CD97-32D8-DBCB5102A224}"/>
          </ac:spMkLst>
        </pc:spChg>
        <pc:spChg chg="add del">
          <ac:chgData name="Groen, Sam" userId="S::sam.groen_wur.nl#ext#@tud365.onmicrosoft.com::80f5694b-5d43-46d4-918a-b88d19cbd913" providerId="AD" clId="Web-{140CD36D-2188-4414-A121-A09412278517}" dt="2022-10-01T14:10:48.309" v="124"/>
          <ac:spMkLst>
            <pc:docMk/>
            <pc:sldMk cId="440962903" sldId="276"/>
            <ac:spMk id="8" creationId="{8D06CE56-3881-4ADA-8CEF-D18B02C242A3}"/>
          </ac:spMkLst>
        </pc:spChg>
        <pc:spChg chg="add del">
          <ac:chgData name="Groen, Sam" userId="S::sam.groen_wur.nl#ext#@tud365.onmicrosoft.com::80f5694b-5d43-46d4-918a-b88d19cbd913" providerId="AD" clId="Web-{140CD36D-2188-4414-A121-A09412278517}" dt="2022-10-01T14:10:48.309" v="124"/>
          <ac:spMkLst>
            <pc:docMk/>
            <pc:sldMk cId="440962903" sldId="276"/>
            <ac:spMk id="10" creationId="{79F3C543-62EC-4433-9C93-A2CD8764E9B4}"/>
          </ac:spMkLst>
        </pc:spChg>
        <pc:spChg chg="add del">
          <ac:chgData name="Groen, Sam" userId="S::sam.groen_wur.nl#ext#@tud365.onmicrosoft.com::80f5694b-5d43-46d4-918a-b88d19cbd913" providerId="AD" clId="Web-{140CD36D-2188-4414-A121-A09412278517}" dt="2022-10-01T14:10:48.309" v="124"/>
          <ac:spMkLst>
            <pc:docMk/>
            <pc:sldMk cId="440962903" sldId="276"/>
            <ac:spMk id="12" creationId="{017517EF-BD4D-4055-BDB4-A322C53568AD}"/>
          </ac:spMkLst>
        </pc:spChg>
        <pc:spChg chg="add del">
          <ac:chgData name="Groen, Sam" userId="S::sam.groen_wur.nl#ext#@tud365.onmicrosoft.com::80f5694b-5d43-46d4-918a-b88d19cbd913" providerId="AD" clId="Web-{140CD36D-2188-4414-A121-A09412278517}" dt="2022-10-01T14:10:48.309" v="124"/>
          <ac:spMkLst>
            <pc:docMk/>
            <pc:sldMk cId="440962903" sldId="276"/>
            <ac:spMk id="14" creationId="{0ADDB668-2CA4-4D2B-9C34-3487CA330BA8}"/>
          </ac:spMkLst>
        </pc:spChg>
        <pc:spChg chg="add del">
          <ac:chgData name="Groen, Sam" userId="S::sam.groen_wur.nl#ext#@tud365.onmicrosoft.com::80f5694b-5d43-46d4-918a-b88d19cbd913" providerId="AD" clId="Web-{140CD36D-2188-4414-A121-A09412278517}" dt="2022-10-01T14:10:48.309" v="124"/>
          <ac:spMkLst>
            <pc:docMk/>
            <pc:sldMk cId="440962903" sldId="276"/>
            <ac:spMk id="16" creationId="{2568BC19-F052-4108-93E1-6A3D1DEC072F}"/>
          </ac:spMkLst>
        </pc:spChg>
        <pc:spChg chg="add del">
          <ac:chgData name="Groen, Sam" userId="S::sam.groen_wur.nl#ext#@tud365.onmicrosoft.com::80f5694b-5d43-46d4-918a-b88d19cbd913" providerId="AD" clId="Web-{140CD36D-2188-4414-A121-A09412278517}" dt="2022-10-01T14:10:48.309" v="124"/>
          <ac:spMkLst>
            <pc:docMk/>
            <pc:sldMk cId="440962903" sldId="276"/>
            <ac:spMk id="18" creationId="{D5FD337D-4D6B-4C8B-B6F5-121097E09881}"/>
          </ac:spMkLst>
        </pc:spChg>
        <pc:spChg chg="add del">
          <ac:chgData name="Groen, Sam" userId="S::sam.groen_wur.nl#ext#@tud365.onmicrosoft.com::80f5694b-5d43-46d4-918a-b88d19cbd913" providerId="AD" clId="Web-{140CD36D-2188-4414-A121-A09412278517}" dt="2022-10-01T14:12:42.656" v="140"/>
          <ac:spMkLst>
            <pc:docMk/>
            <pc:sldMk cId="440962903" sldId="276"/>
            <ac:spMk id="23" creationId="{8D06CE56-3881-4ADA-8CEF-D18B02C242A3}"/>
          </ac:spMkLst>
        </pc:spChg>
        <pc:spChg chg="add del">
          <ac:chgData name="Groen, Sam" userId="S::sam.groen_wur.nl#ext#@tud365.onmicrosoft.com::80f5694b-5d43-46d4-918a-b88d19cbd913" providerId="AD" clId="Web-{140CD36D-2188-4414-A121-A09412278517}" dt="2022-10-01T14:12:42.656" v="140"/>
          <ac:spMkLst>
            <pc:docMk/>
            <pc:sldMk cId="440962903" sldId="276"/>
            <ac:spMk id="25" creationId="{79F3C543-62EC-4433-9C93-A2CD8764E9B4}"/>
          </ac:spMkLst>
        </pc:spChg>
        <pc:spChg chg="add del">
          <ac:chgData name="Groen, Sam" userId="S::sam.groen_wur.nl#ext#@tud365.onmicrosoft.com::80f5694b-5d43-46d4-918a-b88d19cbd913" providerId="AD" clId="Web-{140CD36D-2188-4414-A121-A09412278517}" dt="2022-10-01T14:12:42.656" v="140"/>
          <ac:spMkLst>
            <pc:docMk/>
            <pc:sldMk cId="440962903" sldId="276"/>
            <ac:spMk id="27" creationId="{D7D03296-BABA-47AD-A5D5-ED156727016E}"/>
          </ac:spMkLst>
        </pc:spChg>
        <pc:spChg chg="add del">
          <ac:chgData name="Groen, Sam" userId="S::sam.groen_wur.nl#ext#@tud365.onmicrosoft.com::80f5694b-5d43-46d4-918a-b88d19cbd913" providerId="AD" clId="Web-{140CD36D-2188-4414-A121-A09412278517}" dt="2022-10-01T14:12:42.656" v="140"/>
          <ac:spMkLst>
            <pc:docMk/>
            <pc:sldMk cId="440962903" sldId="276"/>
            <ac:spMk id="29" creationId="{284A8429-F65A-490D-96E4-1158D3E8A026}"/>
          </ac:spMkLst>
        </pc:spChg>
        <pc:spChg chg="add del">
          <ac:chgData name="Groen, Sam" userId="S::sam.groen_wur.nl#ext#@tud365.onmicrosoft.com::80f5694b-5d43-46d4-918a-b88d19cbd913" providerId="AD" clId="Web-{140CD36D-2188-4414-A121-A09412278517}" dt="2022-10-01T14:12:42.656" v="140"/>
          <ac:spMkLst>
            <pc:docMk/>
            <pc:sldMk cId="440962903" sldId="276"/>
            <ac:spMk id="31" creationId="{0F022291-A82B-4D23-A1E0-5F9BD684669E}"/>
          </ac:spMkLst>
        </pc:spChg>
        <pc:spChg chg="add">
          <ac:chgData name="Groen, Sam" userId="S::sam.groen_wur.nl#ext#@tud365.onmicrosoft.com::80f5694b-5d43-46d4-918a-b88d19cbd913" providerId="AD" clId="Web-{140CD36D-2188-4414-A121-A09412278517}" dt="2022-10-01T14:12:42.656" v="140"/>
          <ac:spMkLst>
            <pc:docMk/>
            <pc:sldMk cId="440962903" sldId="276"/>
            <ac:spMk id="36" creationId="{8D06CE56-3881-4ADA-8CEF-D18B02C242A3}"/>
          </ac:spMkLst>
        </pc:spChg>
        <pc:spChg chg="add">
          <ac:chgData name="Groen, Sam" userId="S::sam.groen_wur.nl#ext#@tud365.onmicrosoft.com::80f5694b-5d43-46d4-918a-b88d19cbd913" providerId="AD" clId="Web-{140CD36D-2188-4414-A121-A09412278517}" dt="2022-10-01T14:12:42.656" v="140"/>
          <ac:spMkLst>
            <pc:docMk/>
            <pc:sldMk cId="440962903" sldId="276"/>
            <ac:spMk id="38" creationId="{79F3C543-62EC-4433-9C93-A2CD8764E9B4}"/>
          </ac:spMkLst>
        </pc:spChg>
        <pc:spChg chg="add">
          <ac:chgData name="Groen, Sam" userId="S::sam.groen_wur.nl#ext#@tud365.onmicrosoft.com::80f5694b-5d43-46d4-918a-b88d19cbd913" providerId="AD" clId="Web-{140CD36D-2188-4414-A121-A09412278517}" dt="2022-10-01T14:12:42.656" v="140"/>
          <ac:spMkLst>
            <pc:docMk/>
            <pc:sldMk cId="440962903" sldId="276"/>
            <ac:spMk id="40" creationId="{D7D12574-25F0-4BB1-AA48-9DE7527AF5F4}"/>
          </ac:spMkLst>
        </pc:spChg>
        <pc:spChg chg="add">
          <ac:chgData name="Groen, Sam" userId="S::sam.groen_wur.nl#ext#@tud365.onmicrosoft.com::80f5694b-5d43-46d4-918a-b88d19cbd913" providerId="AD" clId="Web-{140CD36D-2188-4414-A121-A09412278517}" dt="2022-10-01T14:12:42.656" v="140"/>
          <ac:spMkLst>
            <pc:docMk/>
            <pc:sldMk cId="440962903" sldId="276"/>
            <ac:spMk id="42" creationId="{A3473CF9-37EB-43E7-89EF-D2D1C53D1DAC}"/>
          </ac:spMkLst>
        </pc:spChg>
        <pc:spChg chg="add">
          <ac:chgData name="Groen, Sam" userId="S::sam.groen_wur.nl#ext#@tud365.onmicrosoft.com::80f5694b-5d43-46d4-918a-b88d19cbd913" providerId="AD" clId="Web-{140CD36D-2188-4414-A121-A09412278517}" dt="2022-10-01T14:12:42.656" v="140"/>
          <ac:spMkLst>
            <pc:docMk/>
            <pc:sldMk cId="440962903" sldId="276"/>
            <ac:spMk id="44" creationId="{586B4EF9-43BA-4655-A6FF-1D8E21574C95}"/>
          </ac:spMkLst>
        </pc:spChg>
        <pc:picChg chg="add mod ord">
          <ac:chgData name="Groen, Sam" userId="S::sam.groen_wur.nl#ext#@tud365.onmicrosoft.com::80f5694b-5d43-46d4-918a-b88d19cbd913" providerId="AD" clId="Web-{140CD36D-2188-4414-A121-A09412278517}" dt="2022-10-01T14:12:42.656" v="140"/>
          <ac:picMkLst>
            <pc:docMk/>
            <pc:sldMk cId="440962903" sldId="276"/>
            <ac:picMk id="3" creationId="{F32D3843-CF86-6C6C-2ED3-68373722FB5A}"/>
          </ac:picMkLst>
        </pc:picChg>
        <pc:picChg chg="add mod ord">
          <ac:chgData name="Groen, Sam" userId="S::sam.groen_wur.nl#ext#@tud365.onmicrosoft.com::80f5694b-5d43-46d4-918a-b88d19cbd913" providerId="AD" clId="Web-{140CD36D-2188-4414-A121-A09412278517}" dt="2022-10-01T14:12:42.656" v="140"/>
          <ac:picMkLst>
            <pc:docMk/>
            <pc:sldMk cId="440962903" sldId="276"/>
            <ac:picMk id="4" creationId="{6591AAF4-B72C-474B-9547-12E423667A41}"/>
          </ac:picMkLst>
        </pc:picChg>
        <pc:picChg chg="add mod">
          <ac:chgData name="Groen, Sam" userId="S::sam.groen_wur.nl#ext#@tud365.onmicrosoft.com::80f5694b-5d43-46d4-918a-b88d19cbd913" providerId="AD" clId="Web-{140CD36D-2188-4414-A121-A09412278517}" dt="2022-10-01T14:12:42.656" v="140"/>
          <ac:picMkLst>
            <pc:docMk/>
            <pc:sldMk cId="440962903" sldId="276"/>
            <ac:picMk id="5" creationId="{9F5AF2FD-3C6C-0BD1-E4DE-8AACE2B1C894}"/>
          </ac:picMkLst>
        </pc:picChg>
      </pc:sldChg>
      <pc:sldChg chg="new del">
        <pc:chgData name="Groen, Sam" userId="S::sam.groen_wur.nl#ext#@tud365.onmicrosoft.com::80f5694b-5d43-46d4-918a-b88d19cbd913" providerId="AD" clId="Web-{140CD36D-2188-4414-A121-A09412278517}" dt="2022-10-01T14:01:34.925" v="110"/>
        <pc:sldMkLst>
          <pc:docMk/>
          <pc:sldMk cId="478508025" sldId="276"/>
        </pc:sldMkLst>
      </pc:sldChg>
      <pc:sldChg chg="add del replId">
        <pc:chgData name="Groen, Sam" userId="S::sam.groen_wur.nl#ext#@tud365.onmicrosoft.com::80f5694b-5d43-46d4-918a-b88d19cbd913" providerId="AD" clId="Web-{140CD36D-2188-4414-A121-A09412278517}" dt="2022-10-01T14:01:26.034" v="108"/>
        <pc:sldMkLst>
          <pc:docMk/>
          <pc:sldMk cId="3341215632" sldId="276"/>
        </pc:sldMkLst>
      </pc:sldChg>
      <pc:sldChg chg="addSp modSp new mod setBg">
        <pc:chgData name="Groen, Sam" userId="S::sam.groen_wur.nl#ext#@tud365.onmicrosoft.com::80f5694b-5d43-46d4-918a-b88d19cbd913" providerId="AD" clId="Web-{140CD36D-2188-4414-A121-A09412278517}" dt="2022-10-01T14:11:50.014" v="138"/>
        <pc:sldMkLst>
          <pc:docMk/>
          <pc:sldMk cId="2491796216" sldId="277"/>
        </pc:sldMkLst>
        <pc:spChg chg="mod">
          <ac:chgData name="Groen, Sam" userId="S::sam.groen_wur.nl#ext#@tud365.onmicrosoft.com::80f5694b-5d43-46d4-918a-b88d19cbd913" providerId="AD" clId="Web-{140CD36D-2188-4414-A121-A09412278517}" dt="2022-10-01T14:11:50.014" v="138"/>
          <ac:spMkLst>
            <pc:docMk/>
            <pc:sldMk cId="2491796216" sldId="277"/>
            <ac:spMk id="2" creationId="{9E833E3D-B474-4313-12B5-814CE4DE0503}"/>
          </ac:spMkLst>
        </pc:spChg>
        <pc:spChg chg="add">
          <ac:chgData name="Groen, Sam" userId="S::sam.groen_wur.nl#ext#@tud365.onmicrosoft.com::80f5694b-5d43-46d4-918a-b88d19cbd913" providerId="AD" clId="Web-{140CD36D-2188-4414-A121-A09412278517}" dt="2022-10-01T14:11:50.014" v="138"/>
          <ac:spMkLst>
            <pc:docMk/>
            <pc:sldMk cId="2491796216" sldId="277"/>
            <ac:spMk id="8" creationId="{8D06CE56-3881-4ADA-8CEF-D18B02C242A3}"/>
          </ac:spMkLst>
        </pc:spChg>
        <pc:spChg chg="add">
          <ac:chgData name="Groen, Sam" userId="S::sam.groen_wur.nl#ext#@tud365.onmicrosoft.com::80f5694b-5d43-46d4-918a-b88d19cbd913" providerId="AD" clId="Web-{140CD36D-2188-4414-A121-A09412278517}" dt="2022-10-01T14:11:50.014" v="138"/>
          <ac:spMkLst>
            <pc:docMk/>
            <pc:sldMk cId="2491796216" sldId="277"/>
            <ac:spMk id="10" creationId="{79F3C543-62EC-4433-9C93-A2CD8764E9B4}"/>
          </ac:spMkLst>
        </pc:spChg>
        <pc:spChg chg="add">
          <ac:chgData name="Groen, Sam" userId="S::sam.groen_wur.nl#ext#@tud365.onmicrosoft.com::80f5694b-5d43-46d4-918a-b88d19cbd913" providerId="AD" clId="Web-{140CD36D-2188-4414-A121-A09412278517}" dt="2022-10-01T14:11:50.014" v="138"/>
          <ac:spMkLst>
            <pc:docMk/>
            <pc:sldMk cId="2491796216" sldId="277"/>
            <ac:spMk id="12" creationId="{C1A1C5D3-C053-4EE9-BE1A-419B6E27CCAE}"/>
          </ac:spMkLst>
        </pc:spChg>
        <pc:spChg chg="add">
          <ac:chgData name="Groen, Sam" userId="S::sam.groen_wur.nl#ext#@tud365.onmicrosoft.com::80f5694b-5d43-46d4-918a-b88d19cbd913" providerId="AD" clId="Web-{140CD36D-2188-4414-A121-A09412278517}" dt="2022-10-01T14:11:50.014" v="138"/>
          <ac:spMkLst>
            <pc:docMk/>
            <pc:sldMk cId="2491796216" sldId="277"/>
            <ac:spMk id="14" creationId="{A3473CF9-37EB-43E7-89EF-D2D1C53D1DAC}"/>
          </ac:spMkLst>
        </pc:spChg>
        <pc:spChg chg="add">
          <ac:chgData name="Groen, Sam" userId="S::sam.groen_wur.nl#ext#@tud365.onmicrosoft.com::80f5694b-5d43-46d4-918a-b88d19cbd913" providerId="AD" clId="Web-{140CD36D-2188-4414-A121-A09412278517}" dt="2022-10-01T14:11:50.014" v="138"/>
          <ac:spMkLst>
            <pc:docMk/>
            <pc:sldMk cId="2491796216" sldId="277"/>
            <ac:spMk id="16" creationId="{586B4EF9-43BA-4655-A6FF-1D8E21574C95}"/>
          </ac:spMkLst>
        </pc:spChg>
        <pc:picChg chg="add mod">
          <ac:chgData name="Groen, Sam" userId="S::sam.groen_wur.nl#ext#@tud365.onmicrosoft.com::80f5694b-5d43-46d4-918a-b88d19cbd913" providerId="AD" clId="Web-{140CD36D-2188-4414-A121-A09412278517}" dt="2022-10-01T14:11:50.014" v="138"/>
          <ac:picMkLst>
            <pc:docMk/>
            <pc:sldMk cId="2491796216" sldId="277"/>
            <ac:picMk id="3" creationId="{585ED026-E4BE-F6E7-1541-7EA8B16D81F4}"/>
          </ac:picMkLst>
        </pc:picChg>
      </pc:sldChg>
      <pc:sldChg chg="addSp modSp new mod setBg">
        <pc:chgData name="Groen, Sam" userId="S::sam.groen_wur.nl#ext#@tud365.onmicrosoft.com::80f5694b-5d43-46d4-918a-b88d19cbd913" providerId="AD" clId="Web-{140CD36D-2188-4414-A121-A09412278517}" dt="2022-10-01T14:13:32.924" v="147"/>
        <pc:sldMkLst>
          <pc:docMk/>
          <pc:sldMk cId="2493543468" sldId="278"/>
        </pc:sldMkLst>
        <pc:spChg chg="mod">
          <ac:chgData name="Groen, Sam" userId="S::sam.groen_wur.nl#ext#@tud365.onmicrosoft.com::80f5694b-5d43-46d4-918a-b88d19cbd913" providerId="AD" clId="Web-{140CD36D-2188-4414-A121-A09412278517}" dt="2022-10-01T14:13:32.924" v="147"/>
          <ac:spMkLst>
            <pc:docMk/>
            <pc:sldMk cId="2493543468" sldId="278"/>
            <ac:spMk id="2" creationId="{E26ACA04-E54E-F55E-1B8B-8E7CD4945B0A}"/>
          </ac:spMkLst>
        </pc:spChg>
        <pc:spChg chg="add">
          <ac:chgData name="Groen, Sam" userId="S::sam.groen_wur.nl#ext#@tud365.onmicrosoft.com::80f5694b-5d43-46d4-918a-b88d19cbd913" providerId="AD" clId="Web-{140CD36D-2188-4414-A121-A09412278517}" dt="2022-10-01T14:13:32.924" v="147"/>
          <ac:spMkLst>
            <pc:docMk/>
            <pc:sldMk cId="2493543468" sldId="278"/>
            <ac:spMk id="8" creationId="{8D06CE56-3881-4ADA-8CEF-D18B02C242A3}"/>
          </ac:spMkLst>
        </pc:spChg>
        <pc:spChg chg="add">
          <ac:chgData name="Groen, Sam" userId="S::sam.groen_wur.nl#ext#@tud365.onmicrosoft.com::80f5694b-5d43-46d4-918a-b88d19cbd913" providerId="AD" clId="Web-{140CD36D-2188-4414-A121-A09412278517}" dt="2022-10-01T14:13:32.924" v="147"/>
          <ac:spMkLst>
            <pc:docMk/>
            <pc:sldMk cId="2493543468" sldId="278"/>
            <ac:spMk id="10" creationId="{79F3C543-62EC-4433-9C93-A2CD8764E9B4}"/>
          </ac:spMkLst>
        </pc:spChg>
        <pc:spChg chg="add">
          <ac:chgData name="Groen, Sam" userId="S::sam.groen_wur.nl#ext#@tud365.onmicrosoft.com::80f5694b-5d43-46d4-918a-b88d19cbd913" providerId="AD" clId="Web-{140CD36D-2188-4414-A121-A09412278517}" dt="2022-10-01T14:13:32.924" v="147"/>
          <ac:spMkLst>
            <pc:docMk/>
            <pc:sldMk cId="2493543468" sldId="278"/>
            <ac:spMk id="12" creationId="{C1A1C5D3-C053-4EE9-BE1A-419B6E27CCAE}"/>
          </ac:spMkLst>
        </pc:spChg>
        <pc:spChg chg="add">
          <ac:chgData name="Groen, Sam" userId="S::sam.groen_wur.nl#ext#@tud365.onmicrosoft.com::80f5694b-5d43-46d4-918a-b88d19cbd913" providerId="AD" clId="Web-{140CD36D-2188-4414-A121-A09412278517}" dt="2022-10-01T14:13:32.924" v="147"/>
          <ac:spMkLst>
            <pc:docMk/>
            <pc:sldMk cId="2493543468" sldId="278"/>
            <ac:spMk id="14" creationId="{A3473CF9-37EB-43E7-89EF-D2D1C53D1DAC}"/>
          </ac:spMkLst>
        </pc:spChg>
        <pc:spChg chg="add">
          <ac:chgData name="Groen, Sam" userId="S::sam.groen_wur.nl#ext#@tud365.onmicrosoft.com::80f5694b-5d43-46d4-918a-b88d19cbd913" providerId="AD" clId="Web-{140CD36D-2188-4414-A121-A09412278517}" dt="2022-10-01T14:13:32.924" v="147"/>
          <ac:spMkLst>
            <pc:docMk/>
            <pc:sldMk cId="2493543468" sldId="278"/>
            <ac:spMk id="16" creationId="{586B4EF9-43BA-4655-A6FF-1D8E21574C95}"/>
          </ac:spMkLst>
        </pc:spChg>
        <pc:picChg chg="add mod">
          <ac:chgData name="Groen, Sam" userId="S::sam.groen_wur.nl#ext#@tud365.onmicrosoft.com::80f5694b-5d43-46d4-918a-b88d19cbd913" providerId="AD" clId="Web-{140CD36D-2188-4414-A121-A09412278517}" dt="2022-10-01T14:13:32.924" v="147"/>
          <ac:picMkLst>
            <pc:docMk/>
            <pc:sldMk cId="2493543468" sldId="278"/>
            <ac:picMk id="3" creationId="{B6ED6A1C-2767-0CBD-599A-89BD1EF33895}"/>
          </ac:picMkLst>
        </pc:picChg>
      </pc:sldChg>
    </pc:docChg>
  </pc:docChgLst>
  <pc:docChgLst>
    <pc:chgData name="Kuppens, Pelle" userId="S::pelle.kuppens_wur.nl#ext#@tud365.onmicrosoft.com::f639f7b0-efeb-4945-a92d-aea637067976" providerId="AD" clId="Web-{1FEC2114-DD81-46BB-9A1E-CCE39E5A332E}"/>
    <pc:docChg chg="modSld">
      <pc:chgData name="Kuppens, Pelle" userId="S::pelle.kuppens_wur.nl#ext#@tud365.onmicrosoft.com::f639f7b0-efeb-4945-a92d-aea637067976" providerId="AD" clId="Web-{1FEC2114-DD81-46BB-9A1E-CCE39E5A332E}" dt="2022-10-04T14:53:53.923" v="2" actId="20577"/>
      <pc:docMkLst>
        <pc:docMk/>
      </pc:docMkLst>
      <pc:sldChg chg="modSp">
        <pc:chgData name="Kuppens, Pelle" userId="S::pelle.kuppens_wur.nl#ext#@tud365.onmicrosoft.com::f639f7b0-efeb-4945-a92d-aea637067976" providerId="AD" clId="Web-{1FEC2114-DD81-46BB-9A1E-CCE39E5A332E}" dt="2022-10-04T14:53:53.923" v="2" actId="20577"/>
        <pc:sldMkLst>
          <pc:docMk/>
          <pc:sldMk cId="396531000" sldId="267"/>
        </pc:sldMkLst>
        <pc:spChg chg="mod">
          <ac:chgData name="Kuppens, Pelle" userId="S::pelle.kuppens_wur.nl#ext#@tud365.onmicrosoft.com::f639f7b0-efeb-4945-a92d-aea637067976" providerId="AD" clId="Web-{1FEC2114-DD81-46BB-9A1E-CCE39E5A332E}" dt="2022-10-04T14:53:53.923" v="2" actId="20577"/>
          <ac:spMkLst>
            <pc:docMk/>
            <pc:sldMk cId="396531000" sldId="267"/>
            <ac:spMk id="3" creationId="{BAB2811A-42F0-FA13-BCEB-949D7806429B}"/>
          </ac:spMkLst>
        </pc:spChg>
      </pc:sldChg>
    </pc:docChg>
  </pc:docChgLst>
  <pc:docChgLst>
    <pc:chgData name="Waltmann, Annika" userId="S::annika.waltmann_wur.nl#ext#@tud365.onmicrosoft.com::c91ca813-563a-45ba-a44c-5ffcbe07e425" providerId="AD" clId="Web-{C40D150F-F209-411C-ACCA-12B81A730F89}"/>
    <pc:docChg chg="modSld">
      <pc:chgData name="Waltmann, Annika" userId="S::annika.waltmann_wur.nl#ext#@tud365.onmicrosoft.com::c91ca813-563a-45ba-a44c-5ffcbe07e425" providerId="AD" clId="Web-{C40D150F-F209-411C-ACCA-12B81A730F89}" dt="2022-10-07T07:37:55.071" v="62" actId="20577"/>
      <pc:docMkLst>
        <pc:docMk/>
      </pc:docMkLst>
      <pc:sldChg chg="modSp">
        <pc:chgData name="Waltmann, Annika" userId="S::annika.waltmann_wur.nl#ext#@tud365.onmicrosoft.com::c91ca813-563a-45ba-a44c-5ffcbe07e425" providerId="AD" clId="Web-{C40D150F-F209-411C-ACCA-12B81A730F89}" dt="2022-10-07T07:37:55.071" v="62" actId="20577"/>
        <pc:sldMkLst>
          <pc:docMk/>
          <pc:sldMk cId="396531000" sldId="267"/>
        </pc:sldMkLst>
        <pc:spChg chg="mod">
          <ac:chgData name="Waltmann, Annika" userId="S::annika.waltmann_wur.nl#ext#@tud365.onmicrosoft.com::c91ca813-563a-45ba-a44c-5ffcbe07e425" providerId="AD" clId="Web-{C40D150F-F209-411C-ACCA-12B81A730F89}" dt="2022-10-07T07:18:55.099" v="0"/>
          <ac:spMkLst>
            <pc:docMk/>
            <pc:sldMk cId="396531000" sldId="267"/>
            <ac:spMk id="160" creationId="{756C099B-191C-B5BB-60C6-AF2060B4A503}"/>
          </ac:spMkLst>
        </pc:spChg>
        <pc:graphicFrameChg chg="modGraphic">
          <ac:chgData name="Waltmann, Annika" userId="S::annika.waltmann_wur.nl#ext#@tud365.onmicrosoft.com::c91ca813-563a-45ba-a44c-5ffcbe07e425" providerId="AD" clId="Web-{C40D150F-F209-411C-ACCA-12B81A730F89}" dt="2022-10-07T07:37:55.071" v="62" actId="20577"/>
          <ac:graphicFrameMkLst>
            <pc:docMk/>
            <pc:sldMk cId="396531000" sldId="267"/>
            <ac:graphicFrameMk id="4" creationId="{5CEC72C7-969B-937D-86A4-9F14FDC66C39}"/>
          </ac:graphicFrameMkLst>
        </pc:graphicFrameChg>
      </pc:sldChg>
    </pc:docChg>
  </pc:docChgLst>
  <pc:docChgLst>
    <pc:chgData name="Groen, Sam" userId="S::sam.groen_wur.nl#ext#@tud365.onmicrosoft.com::80f5694b-5d43-46d4-918a-b88d19cbd913" providerId="AD" clId="Web-{33E07A30-A39D-4E3B-A74F-87692B4CCB73}"/>
    <pc:docChg chg="mod">
      <pc:chgData name="Groen, Sam" userId="S::sam.groen_wur.nl#ext#@tud365.onmicrosoft.com::80f5694b-5d43-46d4-918a-b88d19cbd913" providerId="AD" clId="Web-{33E07A30-A39D-4E3B-A74F-87692B4CCB73}" dt="2022-10-06T12:44:06.773" v="7"/>
      <pc:docMkLst>
        <pc:docMk/>
      </pc:docMkLst>
      <pc:sldChg chg="modCm">
        <pc:chgData name="Groen, Sam" userId="S::sam.groen_wur.nl#ext#@tud365.onmicrosoft.com::80f5694b-5d43-46d4-918a-b88d19cbd913" providerId="AD" clId="Web-{33E07A30-A39D-4E3B-A74F-87692B4CCB73}" dt="2022-10-06T12:41:28.543" v="4"/>
        <pc:sldMkLst>
          <pc:docMk/>
          <pc:sldMk cId="3225049935" sldId="269"/>
        </pc:sldMkLst>
      </pc:sldChg>
      <pc:sldChg chg="modCm">
        <pc:chgData name="Groen, Sam" userId="S::sam.groen_wur.nl#ext#@tud365.onmicrosoft.com::80f5694b-5d43-46d4-918a-b88d19cbd913" providerId="AD" clId="Web-{33E07A30-A39D-4E3B-A74F-87692B4CCB73}" dt="2022-10-06T12:42:19.687" v="5"/>
        <pc:sldMkLst>
          <pc:docMk/>
          <pc:sldMk cId="2642705802" sldId="280"/>
        </pc:sldMkLst>
      </pc:sldChg>
      <pc:sldChg chg="modCm">
        <pc:chgData name="Groen, Sam" userId="S::sam.groen_wur.nl#ext#@tud365.onmicrosoft.com::80f5694b-5d43-46d4-918a-b88d19cbd913" providerId="AD" clId="Web-{33E07A30-A39D-4E3B-A74F-87692B4CCB73}" dt="2022-10-06T12:44:06.773" v="7"/>
        <pc:sldMkLst>
          <pc:docMk/>
          <pc:sldMk cId="4094954844" sldId="282"/>
        </pc:sldMkLst>
      </pc:sldChg>
    </pc:docChg>
  </pc:docChgLst>
  <pc:docChgLst>
    <pc:chgData name="Kuppens, Pelle" userId="S::pelle.kuppens_wur.nl#ext#@tud365.onmicrosoft.com::f639f7b0-efeb-4945-a92d-aea637067976" providerId="AD" clId="Web-{D7F48723-7800-4B65-A542-CBDC72AA9FC0}"/>
    <pc:docChg chg="modSld">
      <pc:chgData name="Kuppens, Pelle" userId="S::pelle.kuppens_wur.nl#ext#@tud365.onmicrosoft.com::f639f7b0-efeb-4945-a92d-aea637067976" providerId="AD" clId="Web-{D7F48723-7800-4B65-A542-CBDC72AA9FC0}" dt="2022-10-06T22:40:35.254" v="23" actId="20577"/>
      <pc:docMkLst>
        <pc:docMk/>
      </pc:docMkLst>
      <pc:sldChg chg="modSp modNotes">
        <pc:chgData name="Kuppens, Pelle" userId="S::pelle.kuppens_wur.nl#ext#@tud365.onmicrosoft.com::f639f7b0-efeb-4945-a92d-aea637067976" providerId="AD" clId="Web-{D7F48723-7800-4B65-A542-CBDC72AA9FC0}" dt="2022-10-06T22:40:35.254" v="23" actId="20577"/>
        <pc:sldMkLst>
          <pc:docMk/>
          <pc:sldMk cId="3225049935" sldId="269"/>
        </pc:sldMkLst>
        <pc:spChg chg="mod">
          <ac:chgData name="Kuppens, Pelle" userId="S::pelle.kuppens_wur.nl#ext#@tud365.onmicrosoft.com::f639f7b0-efeb-4945-a92d-aea637067976" providerId="AD" clId="Web-{D7F48723-7800-4B65-A542-CBDC72AA9FC0}" dt="2022-10-06T22:40:35.254" v="23" actId="20577"/>
          <ac:spMkLst>
            <pc:docMk/>
            <pc:sldMk cId="3225049935" sldId="269"/>
            <ac:spMk id="45" creationId="{C3764FD6-06BE-0682-BAD5-F5238572A2D9}"/>
          </ac:spMkLst>
        </pc:spChg>
      </pc:sldChg>
    </pc:docChg>
  </pc:docChgLst>
</pc:chgInfo>
</file>

<file path=ppt/comments/modernComment_10D_C03A5B4F.xml><?xml version="1.0" encoding="utf-8"?>
<p188:cmLst xmlns:a="http://schemas.openxmlformats.org/drawingml/2006/main" xmlns:r="http://schemas.openxmlformats.org/officeDocument/2006/relationships" xmlns:p188="http://schemas.microsoft.com/office/powerpoint/2018/8/main">
  <p188:cm id="{3E30E056-DBBD-48D1-9E27-BEBADDEB80CD}" authorId="{565C0BC6-5A01-415C-8724-8E3EE82E6B67}" status="resolved" created="2022-10-06T12:36:41.736" complete="100000">
    <ac:deMkLst xmlns:ac="http://schemas.microsoft.com/office/drawing/2013/main/command">
      <pc:docMk xmlns:pc="http://schemas.microsoft.com/office/powerpoint/2013/main/command"/>
      <pc:sldMk xmlns:pc="http://schemas.microsoft.com/office/powerpoint/2013/main/command" cId="3225049935" sldId="269"/>
      <ac:picMk id="4" creationId="{2957085B-DB8B-BC7B-218C-1CC7CAF6C55A}"/>
    </ac:deMkLst>
    <p188:replyLst>
      <p188:reply id="{1F77298E-1FBA-4C30-A45C-BCD44BD773C7}" authorId="{C9CF6A43-1F86-B32A-BECC-36ABF7780F1A}" created="2022-10-06T12:40:29.023">
        <p188:txBody>
          <a:bodyPr/>
          <a:lstStyle/>
          <a:p>
            <a:r>
              <a:rPr lang="en-US"/>
              <a:t>Unbelievable, everything is contradicting is the health and public space data sets hahaha</a:t>
            </a:r>
          </a:p>
        </p188:txBody>
      </p188:reply>
      <p188:reply id="{EBC2F450-5B59-4E7D-A374-9181F5E0CD0A}" authorId="{C9CF6A43-1F86-B32A-BECC-36ABF7780F1A}" created="2022-10-06T12:41:28.543">
        <p188:txBody>
          <a:bodyPr/>
          <a:lstStyle/>
          <a:p>
            <a:r>
              <a:rPr lang="en-US"/>
              <a:t>But I think we have two graphs that point in the same direction on the slide, and the one you pasted there</a:t>
            </a:r>
          </a:p>
        </p188:txBody>
      </p188:reply>
    </p188:replyLst>
    <p188:txBody>
      <a:bodyPr/>
      <a:lstStyle/>
      <a:p>
        <a:r>
          <a:rPr lang="en-NL"/>
          <a:t>Have a look at this, contradiction...</a:t>
        </a:r>
      </a:p>
    </p188:txBody>
  </p188:cm>
</p188:cmLst>
</file>

<file path=ppt/comments/modernComment_114_1A488F57.xml><?xml version="1.0" encoding="utf-8"?>
<p188:cmLst xmlns:a="http://schemas.openxmlformats.org/drawingml/2006/main" xmlns:r="http://schemas.openxmlformats.org/officeDocument/2006/relationships" xmlns:p188="http://schemas.microsoft.com/office/powerpoint/2018/8/main">
  <p188:cm id="{0688DD2F-51BC-4528-A36B-F7972464CCDA}" authorId="{565C0BC6-5A01-415C-8724-8E3EE82E6B67}" created="2022-10-07T06:16:21.237">
    <pc:sldMkLst xmlns:pc="http://schemas.microsoft.com/office/powerpoint/2013/main/command">
      <pc:docMk/>
      <pc:sldMk cId="440962903" sldId="276"/>
    </pc:sldMkLst>
    <p188:replyLst>
      <p188:reply id="{56743075-8A97-441A-9767-EDA0D6F8F1C1}" authorId="{C9CF6A43-1F86-B32A-BECC-36ABF7780F1A}" created="2022-10-07T06:25:57.154">
        <p188:txBody>
          <a:bodyPr/>
          <a:lstStyle/>
          <a:p>
            <a:r>
              <a:rPr lang="en-US"/>
              <a:t>Yes, will do</a:t>
            </a:r>
          </a:p>
        </p188:txBody>
      </p188:reply>
    </p188:replyLst>
    <p188:txBody>
      <a:bodyPr/>
      <a:lstStyle/>
      <a:p>
        <a:r>
          <a:rPr lang="en-NL"/>
          <a:t>Can we add labels to the x axis here? </a:t>
        </a:r>
      </a:p>
    </p188:txBody>
  </p188:cm>
</p188:cmLst>
</file>

<file path=ppt/comments/modernComment_118_9D847D8A.xml><?xml version="1.0" encoding="utf-8"?>
<p188:cmLst xmlns:a="http://schemas.openxmlformats.org/drawingml/2006/main" xmlns:r="http://schemas.openxmlformats.org/officeDocument/2006/relationships" xmlns:p188="http://schemas.microsoft.com/office/powerpoint/2018/8/main">
  <p188:cm id="{A675D6B2-3CB7-4A0D-A0E5-461998D1F078}" authorId="{565C0BC6-5A01-415C-8724-8E3EE82E6B67}" created="2022-10-06T12:38:56.479">
    <ac:txMkLst xmlns:ac="http://schemas.microsoft.com/office/drawing/2013/main/command">
      <pc:docMk xmlns:pc="http://schemas.microsoft.com/office/powerpoint/2013/main/command"/>
      <pc:sldMk xmlns:pc="http://schemas.microsoft.com/office/powerpoint/2013/main/command" cId="2642705802" sldId="280"/>
      <ac:spMk id="2" creationId="{8FE520E1-245F-DEE3-6E74-21BBBD72FAB6}"/>
      <ac:txMk cp="0" len="52">
        <ac:context len="53" hash="217247549"/>
      </ac:txMk>
    </ac:txMkLst>
    <p188:pos x="2710543" y="425849"/>
    <p188:replyLst>
      <p188:reply id="{BA77A5EE-1DC5-4CBA-BA17-F15E9AE75C1F}" authorId="{C9CF6A43-1F86-B32A-BECC-36ABF7780F1A}" created="2022-10-06T12:42:19.687">
        <p188:txBody>
          <a:bodyPr/>
          <a:lstStyle/>
          <a:p>
            <a:r>
              <a:rPr lang="en-US"/>
              <a:t>Yes, we should probably also put that on the slide</a:t>
            </a:r>
          </a:p>
        </p188:txBody>
      </p188:reply>
    </p188:replyLst>
    <p188:txBody>
      <a:bodyPr/>
      <a:lstStyle/>
      <a:p>
        <a:r>
          <a:rPr lang="en-NL"/>
          <a:t>A difficult question we could get here is: is it that the population who is depressed (poor mental health) tends to assess their surroundings as poor because they are ill or is it real;y that the environment has the playing role in this?</a:t>
        </a:r>
      </a:p>
    </p188:txBody>
  </p188:cm>
</p188:cmLst>
</file>

<file path=ppt/comments/modernComment_11A_F4140D5C.xml><?xml version="1.0" encoding="utf-8"?>
<p188:cmLst xmlns:a="http://schemas.openxmlformats.org/drawingml/2006/main" xmlns:r="http://schemas.openxmlformats.org/officeDocument/2006/relationships" xmlns:p188="http://schemas.microsoft.com/office/powerpoint/2018/8/main">
  <p188:cm id="{1DD00FC3-935A-4C4E-AECE-D1F28CD78C35}" authorId="{565C0BC6-5A01-415C-8724-8E3EE82E6B67}" created="2022-10-06T12:41:01.978">
    <ac:txMkLst xmlns:ac="http://schemas.microsoft.com/office/drawing/2013/main/command">
      <pc:docMk xmlns:pc="http://schemas.microsoft.com/office/powerpoint/2013/main/command"/>
      <pc:sldMk xmlns:pc="http://schemas.microsoft.com/office/powerpoint/2013/main/command" cId="4094954844" sldId="282"/>
      <ac:spMk id="2" creationId="{6003D5A8-7E4F-4D7B-4543-652E26A16350}"/>
      <ac:txMk cp="0" len="19">
        <ac:context len="20" hash="224952715"/>
      </ac:txMk>
    </ac:txMkLst>
    <p188:pos x="3679371" y="621792"/>
    <p188:replyLst>
      <p188:reply id="{C0F6D70B-5B14-4DA2-B4D1-9527916D1D3C}" authorId="{C9CF6A43-1F86-B32A-BECC-36ABF7780F1A}" created="2022-10-06T12:43:45.365">
        <p188:txBody>
          <a:bodyPr/>
          <a:lstStyle/>
          <a:p>
            <a:r>
              <a:rPr lang="en-US"/>
              <a:t>Now it's percentage of greenery, instead of area of greenery as this is more reliable as it takes into account the size of an area</a:t>
            </a:r>
          </a:p>
        </p188:txBody>
      </p188:reply>
      <p188:reply id="{444C0E3E-E45E-4443-81DB-5CCBFD2F6732}" authorId="{C9CF6A43-1F86-B32A-BECC-36ABF7780F1A}" created="2022-10-06T12:44:06.773">
        <p188:txBody>
          <a:bodyPr/>
          <a:lstStyle/>
          <a:p>
            <a:r>
              <a:rPr lang="en-US"/>
              <a:t>I updated all graphs that had these units</a:t>
            </a:r>
          </a:p>
        </p188:txBody>
      </p188:reply>
    </p188:replyLst>
    <p188:txBody>
      <a:bodyPr/>
      <a:lstStyle/>
      <a:p>
        <a:r>
          <a:rPr lang="en-NL"/>
          <a:t>How is this data plotted again…? Because we are looking at one district here is  it then plotting the graph based on m2 of greenery per _neighborhood_?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9207F-1A4E-48F1-BB54-219FAAF304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080A671-AE6B-4898-A94E-DC2D06FE9527}">
      <dgm:prSet phldrT="[Text]" phldr="0"/>
      <dgm:spPr/>
      <dgm:t>
        <a:bodyPr/>
        <a:lstStyle/>
        <a:p>
          <a:r>
            <a:rPr lang="en-GB">
              <a:latin typeface="Neue Haas Grotesk Text Pro"/>
            </a:rPr>
            <a:t>Exploration</a:t>
          </a:r>
          <a:endParaRPr lang="en-GB"/>
        </a:p>
      </dgm:t>
    </dgm:pt>
    <dgm:pt modelId="{7BF87CEA-A140-4FE3-9AE6-A61DDEDCB24A}" type="parTrans" cxnId="{81929671-E543-4EE2-80D8-C8191776EDC2}">
      <dgm:prSet/>
      <dgm:spPr/>
      <dgm:t>
        <a:bodyPr/>
        <a:lstStyle/>
        <a:p>
          <a:endParaRPr lang="en-GB"/>
        </a:p>
      </dgm:t>
    </dgm:pt>
    <dgm:pt modelId="{BB24E36F-B6A3-4BB3-8CF4-5E9931776703}" type="sibTrans" cxnId="{81929671-E543-4EE2-80D8-C8191776EDC2}">
      <dgm:prSet/>
      <dgm:spPr/>
      <dgm:t>
        <a:bodyPr/>
        <a:lstStyle/>
        <a:p>
          <a:endParaRPr lang="en-GB"/>
        </a:p>
      </dgm:t>
    </dgm:pt>
    <dgm:pt modelId="{C509F3E7-0707-44B9-9C20-A3D3365C7E48}">
      <dgm:prSet phldrT="[Text]" phldr="0"/>
      <dgm:spPr/>
      <dgm:t>
        <a:bodyPr/>
        <a:lstStyle/>
        <a:p>
          <a:pPr rtl="0"/>
          <a:r>
            <a:rPr lang="en-GB">
              <a:latin typeface="Neue Haas Grotesk Text Pro"/>
            </a:rPr>
            <a:t>Analysis </a:t>
          </a:r>
          <a:endParaRPr lang="en-GB"/>
        </a:p>
      </dgm:t>
    </dgm:pt>
    <dgm:pt modelId="{48F116C8-0BD6-43F4-B910-54A9EA57F01D}" type="parTrans" cxnId="{1B4A9480-9D8D-448E-BDBD-4175FF912073}">
      <dgm:prSet/>
      <dgm:spPr/>
      <dgm:t>
        <a:bodyPr/>
        <a:lstStyle/>
        <a:p>
          <a:endParaRPr lang="en-GB"/>
        </a:p>
      </dgm:t>
    </dgm:pt>
    <dgm:pt modelId="{1A0CC8AA-4437-4972-8906-3DE5A10FFB10}" type="sibTrans" cxnId="{1B4A9480-9D8D-448E-BDBD-4175FF912073}">
      <dgm:prSet/>
      <dgm:spPr/>
      <dgm:t>
        <a:bodyPr/>
        <a:lstStyle/>
        <a:p>
          <a:endParaRPr lang="en-GB"/>
        </a:p>
      </dgm:t>
    </dgm:pt>
    <dgm:pt modelId="{8596A8EF-ED27-4055-A4AD-411DE5012C04}">
      <dgm:prSet phldrT="[Text]" phldr="0"/>
      <dgm:spPr/>
      <dgm:t>
        <a:bodyPr/>
        <a:lstStyle/>
        <a:p>
          <a:r>
            <a:rPr lang="en-GB">
              <a:latin typeface="Neue Haas Grotesk Text Pro"/>
            </a:rPr>
            <a:t>Interpretation</a:t>
          </a:r>
          <a:endParaRPr lang="en-GB"/>
        </a:p>
      </dgm:t>
    </dgm:pt>
    <dgm:pt modelId="{2B214728-7467-43EF-88BD-4ED94FA3D68D}" type="parTrans" cxnId="{42F11D37-09D0-4989-8E3B-71FD5F1C74F5}">
      <dgm:prSet/>
      <dgm:spPr/>
      <dgm:t>
        <a:bodyPr/>
        <a:lstStyle/>
        <a:p>
          <a:endParaRPr lang="en-GB"/>
        </a:p>
      </dgm:t>
    </dgm:pt>
    <dgm:pt modelId="{0AE9694E-8E5B-4893-B999-A18B1E66E6DE}" type="sibTrans" cxnId="{42F11D37-09D0-4989-8E3B-71FD5F1C74F5}">
      <dgm:prSet/>
      <dgm:spPr/>
      <dgm:t>
        <a:bodyPr/>
        <a:lstStyle/>
        <a:p>
          <a:endParaRPr lang="en-GB"/>
        </a:p>
      </dgm:t>
    </dgm:pt>
    <dgm:pt modelId="{244F48E3-F240-409B-B01C-D6D1F76FBF6B}">
      <dgm:prSet phldrT="[Text]" phldr="0"/>
      <dgm:spPr/>
      <dgm:t>
        <a:bodyPr/>
        <a:lstStyle/>
        <a:p>
          <a:r>
            <a:rPr lang="en-GB">
              <a:latin typeface="Neue Haas Grotesk Text Pro"/>
            </a:rPr>
            <a:t>Implication</a:t>
          </a:r>
          <a:endParaRPr lang="en-GB"/>
        </a:p>
      </dgm:t>
    </dgm:pt>
    <dgm:pt modelId="{07EDDB35-9FAD-4184-9DBF-BDD664D8DAC7}" type="parTrans" cxnId="{4670A420-962D-435A-8EA0-31E909E638E7}">
      <dgm:prSet/>
      <dgm:spPr/>
      <dgm:t>
        <a:bodyPr/>
        <a:lstStyle/>
        <a:p>
          <a:endParaRPr lang="en-GB"/>
        </a:p>
      </dgm:t>
    </dgm:pt>
    <dgm:pt modelId="{3409860C-94C8-4ADA-A5EF-C4DDF75CB12F}" type="sibTrans" cxnId="{4670A420-962D-435A-8EA0-31E909E638E7}">
      <dgm:prSet/>
      <dgm:spPr/>
      <dgm:t>
        <a:bodyPr/>
        <a:lstStyle/>
        <a:p>
          <a:endParaRPr lang="en-GB"/>
        </a:p>
      </dgm:t>
    </dgm:pt>
    <dgm:pt modelId="{8D5DA714-9047-45F7-85C0-FA5F5FD78E0D}">
      <dgm:prSet phldrT="[Text]" phldr="0"/>
      <dgm:spPr/>
      <dgm:t>
        <a:bodyPr/>
        <a:lstStyle/>
        <a:p>
          <a:r>
            <a:rPr lang="en-GB">
              <a:latin typeface="Neue Haas Grotesk Text Pro"/>
            </a:rPr>
            <a:t>Conclusion</a:t>
          </a:r>
          <a:endParaRPr lang="en-GB"/>
        </a:p>
      </dgm:t>
    </dgm:pt>
    <dgm:pt modelId="{1EBE20D5-7C7C-47C0-B395-722D06A9FF9A}" type="parTrans" cxnId="{65A93CE0-0D7D-47DE-9DB3-0B8BA74A8E6A}">
      <dgm:prSet/>
      <dgm:spPr/>
      <dgm:t>
        <a:bodyPr/>
        <a:lstStyle/>
        <a:p>
          <a:endParaRPr lang="en-GB"/>
        </a:p>
      </dgm:t>
    </dgm:pt>
    <dgm:pt modelId="{B7B01652-BD67-4BEA-AE33-747781933701}" type="sibTrans" cxnId="{65A93CE0-0D7D-47DE-9DB3-0B8BA74A8E6A}">
      <dgm:prSet/>
      <dgm:spPr/>
      <dgm:t>
        <a:bodyPr/>
        <a:lstStyle/>
        <a:p>
          <a:endParaRPr lang="en-GB"/>
        </a:p>
      </dgm:t>
    </dgm:pt>
    <dgm:pt modelId="{D30C7C9D-00E1-4DFB-BB08-F1BAF0A34C4F}">
      <dgm:prSet phldr="0"/>
      <dgm:spPr/>
      <dgm:t>
        <a:bodyPr/>
        <a:lstStyle/>
        <a:p>
          <a:pPr rtl="0"/>
          <a:r>
            <a:rPr lang="en-GB">
              <a:latin typeface="Neue Haas Grotesk Text Pro"/>
            </a:rPr>
            <a:t>Introduction </a:t>
          </a:r>
        </a:p>
      </dgm:t>
    </dgm:pt>
    <dgm:pt modelId="{F5D2796D-5E67-4425-871F-F8263E9A8CBF}" type="parTrans" cxnId="{9F55242D-D049-4432-B127-0D5A0C16A2F3}">
      <dgm:prSet/>
      <dgm:spPr/>
      <dgm:t>
        <a:bodyPr/>
        <a:lstStyle/>
        <a:p>
          <a:endParaRPr lang="en-NL"/>
        </a:p>
      </dgm:t>
    </dgm:pt>
    <dgm:pt modelId="{21E6FB2B-9B4F-4F23-9792-9F8D008E3BAC}" type="sibTrans" cxnId="{9F55242D-D049-4432-B127-0D5A0C16A2F3}">
      <dgm:prSet/>
      <dgm:spPr/>
      <dgm:t>
        <a:bodyPr/>
        <a:lstStyle/>
        <a:p>
          <a:endParaRPr lang="en-NL"/>
        </a:p>
      </dgm:t>
    </dgm:pt>
    <dgm:pt modelId="{E497EFF0-1DC4-41FA-99CC-66C955DF9803}" type="pres">
      <dgm:prSet presAssocID="{5969207F-1A4E-48F1-BB54-219FAAF30471}" presName="linear" presStyleCnt="0">
        <dgm:presLayoutVars>
          <dgm:animLvl val="lvl"/>
          <dgm:resizeHandles val="exact"/>
        </dgm:presLayoutVars>
      </dgm:prSet>
      <dgm:spPr/>
    </dgm:pt>
    <dgm:pt modelId="{7483FFD3-27B4-43CB-B966-E8139F6AAFDB}" type="pres">
      <dgm:prSet presAssocID="{D30C7C9D-00E1-4DFB-BB08-F1BAF0A34C4F}" presName="parentText" presStyleLbl="node1" presStyleIdx="0" presStyleCnt="6">
        <dgm:presLayoutVars>
          <dgm:chMax val="0"/>
          <dgm:bulletEnabled val="1"/>
        </dgm:presLayoutVars>
      </dgm:prSet>
      <dgm:spPr/>
    </dgm:pt>
    <dgm:pt modelId="{58DA9211-5F90-4CF3-BE25-FCB972C1ECDF}" type="pres">
      <dgm:prSet presAssocID="{21E6FB2B-9B4F-4F23-9792-9F8D008E3BAC}" presName="spacer" presStyleCnt="0"/>
      <dgm:spPr/>
    </dgm:pt>
    <dgm:pt modelId="{BFAA5194-6CE8-45D0-8B63-C88610C7C512}" type="pres">
      <dgm:prSet presAssocID="{2080A671-AE6B-4898-A94E-DC2D06FE9527}" presName="parentText" presStyleLbl="node1" presStyleIdx="1" presStyleCnt="6">
        <dgm:presLayoutVars>
          <dgm:chMax val="0"/>
          <dgm:bulletEnabled val="1"/>
        </dgm:presLayoutVars>
      </dgm:prSet>
      <dgm:spPr/>
    </dgm:pt>
    <dgm:pt modelId="{25FA5017-00DF-41F2-987A-7C4978729287}" type="pres">
      <dgm:prSet presAssocID="{BB24E36F-B6A3-4BB3-8CF4-5E9931776703}" presName="spacer" presStyleCnt="0"/>
      <dgm:spPr/>
    </dgm:pt>
    <dgm:pt modelId="{96AB004C-E0DF-41AB-8E1B-988D9F4CF651}" type="pres">
      <dgm:prSet presAssocID="{C509F3E7-0707-44B9-9C20-A3D3365C7E48}" presName="parentText" presStyleLbl="node1" presStyleIdx="2" presStyleCnt="6">
        <dgm:presLayoutVars>
          <dgm:chMax val="0"/>
          <dgm:bulletEnabled val="1"/>
        </dgm:presLayoutVars>
      </dgm:prSet>
      <dgm:spPr/>
    </dgm:pt>
    <dgm:pt modelId="{7933C831-5245-4EB4-B2FB-2D857AB354D7}" type="pres">
      <dgm:prSet presAssocID="{1A0CC8AA-4437-4972-8906-3DE5A10FFB10}" presName="spacer" presStyleCnt="0"/>
      <dgm:spPr/>
    </dgm:pt>
    <dgm:pt modelId="{CB78C834-1199-4B68-B0F1-2865BDD1CA40}" type="pres">
      <dgm:prSet presAssocID="{8596A8EF-ED27-4055-A4AD-411DE5012C04}" presName="parentText" presStyleLbl="node1" presStyleIdx="3" presStyleCnt="6">
        <dgm:presLayoutVars>
          <dgm:chMax val="0"/>
          <dgm:bulletEnabled val="1"/>
        </dgm:presLayoutVars>
      </dgm:prSet>
      <dgm:spPr/>
    </dgm:pt>
    <dgm:pt modelId="{B6523AC8-3DED-4DF7-904C-F42DABC091EC}" type="pres">
      <dgm:prSet presAssocID="{0AE9694E-8E5B-4893-B999-A18B1E66E6DE}" presName="spacer" presStyleCnt="0"/>
      <dgm:spPr/>
    </dgm:pt>
    <dgm:pt modelId="{FE4FB9A2-B057-4E85-A68D-3D8B61D7F7BD}" type="pres">
      <dgm:prSet presAssocID="{244F48E3-F240-409B-B01C-D6D1F76FBF6B}" presName="parentText" presStyleLbl="node1" presStyleIdx="4" presStyleCnt="6">
        <dgm:presLayoutVars>
          <dgm:chMax val="0"/>
          <dgm:bulletEnabled val="1"/>
        </dgm:presLayoutVars>
      </dgm:prSet>
      <dgm:spPr/>
    </dgm:pt>
    <dgm:pt modelId="{650F8EE1-F10D-4C09-8336-1EDE28903E02}" type="pres">
      <dgm:prSet presAssocID="{3409860C-94C8-4ADA-A5EF-C4DDF75CB12F}" presName="spacer" presStyleCnt="0"/>
      <dgm:spPr/>
    </dgm:pt>
    <dgm:pt modelId="{D11D558F-5DE3-4D0C-939E-E0A41DF717AC}" type="pres">
      <dgm:prSet presAssocID="{8D5DA714-9047-45F7-85C0-FA5F5FD78E0D}" presName="parentText" presStyleLbl="node1" presStyleIdx="5" presStyleCnt="6">
        <dgm:presLayoutVars>
          <dgm:chMax val="0"/>
          <dgm:bulletEnabled val="1"/>
        </dgm:presLayoutVars>
      </dgm:prSet>
      <dgm:spPr/>
    </dgm:pt>
  </dgm:ptLst>
  <dgm:cxnLst>
    <dgm:cxn modelId="{4670A420-962D-435A-8EA0-31E909E638E7}" srcId="{5969207F-1A4E-48F1-BB54-219FAAF30471}" destId="{244F48E3-F240-409B-B01C-D6D1F76FBF6B}" srcOrd="4" destOrd="0" parTransId="{07EDDB35-9FAD-4184-9DBF-BDD664D8DAC7}" sibTransId="{3409860C-94C8-4ADA-A5EF-C4DDF75CB12F}"/>
    <dgm:cxn modelId="{B13B7B28-9B2F-46CF-8E33-DFC1E17546B9}" type="presOf" srcId="{2080A671-AE6B-4898-A94E-DC2D06FE9527}" destId="{BFAA5194-6CE8-45D0-8B63-C88610C7C512}" srcOrd="0" destOrd="0" presId="urn:microsoft.com/office/officeart/2005/8/layout/vList2"/>
    <dgm:cxn modelId="{9F55242D-D049-4432-B127-0D5A0C16A2F3}" srcId="{5969207F-1A4E-48F1-BB54-219FAAF30471}" destId="{D30C7C9D-00E1-4DFB-BB08-F1BAF0A34C4F}" srcOrd="0" destOrd="0" parTransId="{F5D2796D-5E67-4425-871F-F8263E9A8CBF}" sibTransId="{21E6FB2B-9B4F-4F23-9792-9F8D008E3BAC}"/>
    <dgm:cxn modelId="{42F11D37-09D0-4989-8E3B-71FD5F1C74F5}" srcId="{5969207F-1A4E-48F1-BB54-219FAAF30471}" destId="{8596A8EF-ED27-4055-A4AD-411DE5012C04}" srcOrd="3" destOrd="0" parTransId="{2B214728-7467-43EF-88BD-4ED94FA3D68D}" sibTransId="{0AE9694E-8E5B-4893-B999-A18B1E66E6DE}"/>
    <dgm:cxn modelId="{55F1B238-6346-4C4C-96BB-87C8A79984C9}" type="presOf" srcId="{244F48E3-F240-409B-B01C-D6D1F76FBF6B}" destId="{FE4FB9A2-B057-4E85-A68D-3D8B61D7F7BD}" srcOrd="0" destOrd="0" presId="urn:microsoft.com/office/officeart/2005/8/layout/vList2"/>
    <dgm:cxn modelId="{81929671-E543-4EE2-80D8-C8191776EDC2}" srcId="{5969207F-1A4E-48F1-BB54-219FAAF30471}" destId="{2080A671-AE6B-4898-A94E-DC2D06FE9527}" srcOrd="1" destOrd="0" parTransId="{7BF87CEA-A140-4FE3-9AE6-A61DDEDCB24A}" sibTransId="{BB24E36F-B6A3-4BB3-8CF4-5E9931776703}"/>
    <dgm:cxn modelId="{10AAE557-1C06-4EC2-A99D-AB32130D4FCD}" type="presOf" srcId="{5969207F-1A4E-48F1-BB54-219FAAF30471}" destId="{E497EFF0-1DC4-41FA-99CC-66C955DF9803}" srcOrd="0" destOrd="0" presId="urn:microsoft.com/office/officeart/2005/8/layout/vList2"/>
    <dgm:cxn modelId="{1B4A9480-9D8D-448E-BDBD-4175FF912073}" srcId="{5969207F-1A4E-48F1-BB54-219FAAF30471}" destId="{C509F3E7-0707-44B9-9C20-A3D3365C7E48}" srcOrd="2" destOrd="0" parTransId="{48F116C8-0BD6-43F4-B910-54A9EA57F01D}" sibTransId="{1A0CC8AA-4437-4972-8906-3DE5A10FFB10}"/>
    <dgm:cxn modelId="{B52F268A-E6CB-4C17-ADF9-4C1B51B57640}" type="presOf" srcId="{C509F3E7-0707-44B9-9C20-A3D3365C7E48}" destId="{96AB004C-E0DF-41AB-8E1B-988D9F4CF651}" srcOrd="0" destOrd="0" presId="urn:microsoft.com/office/officeart/2005/8/layout/vList2"/>
    <dgm:cxn modelId="{3CD41498-8333-490B-91D7-C44538DB0EFB}" type="presOf" srcId="{8596A8EF-ED27-4055-A4AD-411DE5012C04}" destId="{CB78C834-1199-4B68-B0F1-2865BDD1CA40}" srcOrd="0" destOrd="0" presId="urn:microsoft.com/office/officeart/2005/8/layout/vList2"/>
    <dgm:cxn modelId="{70118CC8-FCE0-4374-BB6E-D9A5766691D2}" type="presOf" srcId="{D30C7C9D-00E1-4DFB-BB08-F1BAF0A34C4F}" destId="{7483FFD3-27B4-43CB-B966-E8139F6AAFDB}" srcOrd="0" destOrd="0" presId="urn:microsoft.com/office/officeart/2005/8/layout/vList2"/>
    <dgm:cxn modelId="{65A93CE0-0D7D-47DE-9DB3-0B8BA74A8E6A}" srcId="{5969207F-1A4E-48F1-BB54-219FAAF30471}" destId="{8D5DA714-9047-45F7-85C0-FA5F5FD78E0D}" srcOrd="5" destOrd="0" parTransId="{1EBE20D5-7C7C-47C0-B395-722D06A9FF9A}" sibTransId="{B7B01652-BD67-4BEA-AE33-747781933701}"/>
    <dgm:cxn modelId="{DF629FFE-481B-45A6-B334-81028035E86F}" type="presOf" srcId="{8D5DA714-9047-45F7-85C0-FA5F5FD78E0D}" destId="{D11D558F-5DE3-4D0C-939E-E0A41DF717AC}" srcOrd="0" destOrd="0" presId="urn:microsoft.com/office/officeart/2005/8/layout/vList2"/>
    <dgm:cxn modelId="{DF01FF63-8A23-4BE8-BF5A-D333948B8A4E}" type="presParOf" srcId="{E497EFF0-1DC4-41FA-99CC-66C955DF9803}" destId="{7483FFD3-27B4-43CB-B966-E8139F6AAFDB}" srcOrd="0" destOrd="0" presId="urn:microsoft.com/office/officeart/2005/8/layout/vList2"/>
    <dgm:cxn modelId="{CBB9FD37-223D-484D-B3C2-522B7DB125FF}" type="presParOf" srcId="{E497EFF0-1DC4-41FA-99CC-66C955DF9803}" destId="{58DA9211-5F90-4CF3-BE25-FCB972C1ECDF}" srcOrd="1" destOrd="0" presId="urn:microsoft.com/office/officeart/2005/8/layout/vList2"/>
    <dgm:cxn modelId="{AB9F33A0-1552-4E0C-832D-279D102154BE}" type="presParOf" srcId="{E497EFF0-1DC4-41FA-99CC-66C955DF9803}" destId="{BFAA5194-6CE8-45D0-8B63-C88610C7C512}" srcOrd="2" destOrd="0" presId="urn:microsoft.com/office/officeart/2005/8/layout/vList2"/>
    <dgm:cxn modelId="{FD2E72F9-B64C-4097-BFF8-79FA5DB60D5D}" type="presParOf" srcId="{E497EFF0-1DC4-41FA-99CC-66C955DF9803}" destId="{25FA5017-00DF-41F2-987A-7C4978729287}" srcOrd="3" destOrd="0" presId="urn:microsoft.com/office/officeart/2005/8/layout/vList2"/>
    <dgm:cxn modelId="{63090265-C841-405C-B993-91B27B4ED4C4}" type="presParOf" srcId="{E497EFF0-1DC4-41FA-99CC-66C955DF9803}" destId="{96AB004C-E0DF-41AB-8E1B-988D9F4CF651}" srcOrd="4" destOrd="0" presId="urn:microsoft.com/office/officeart/2005/8/layout/vList2"/>
    <dgm:cxn modelId="{2436B2C2-4234-499A-BAB7-319258854F01}" type="presParOf" srcId="{E497EFF0-1DC4-41FA-99CC-66C955DF9803}" destId="{7933C831-5245-4EB4-B2FB-2D857AB354D7}" srcOrd="5" destOrd="0" presId="urn:microsoft.com/office/officeart/2005/8/layout/vList2"/>
    <dgm:cxn modelId="{CA1D649F-B7A2-46E4-884D-09E58C3DE30A}" type="presParOf" srcId="{E497EFF0-1DC4-41FA-99CC-66C955DF9803}" destId="{CB78C834-1199-4B68-B0F1-2865BDD1CA40}" srcOrd="6" destOrd="0" presId="urn:microsoft.com/office/officeart/2005/8/layout/vList2"/>
    <dgm:cxn modelId="{B94875F2-4F86-4508-B1B8-4D80E43FDC8F}" type="presParOf" srcId="{E497EFF0-1DC4-41FA-99CC-66C955DF9803}" destId="{B6523AC8-3DED-4DF7-904C-F42DABC091EC}" srcOrd="7" destOrd="0" presId="urn:microsoft.com/office/officeart/2005/8/layout/vList2"/>
    <dgm:cxn modelId="{EE256B7E-A3F8-4E1A-96FB-8522D9182E85}" type="presParOf" srcId="{E497EFF0-1DC4-41FA-99CC-66C955DF9803}" destId="{FE4FB9A2-B057-4E85-A68D-3D8B61D7F7BD}" srcOrd="8" destOrd="0" presId="urn:microsoft.com/office/officeart/2005/8/layout/vList2"/>
    <dgm:cxn modelId="{14C6F757-0793-40BF-9F0D-F8C2BB75F276}" type="presParOf" srcId="{E497EFF0-1DC4-41FA-99CC-66C955DF9803}" destId="{650F8EE1-F10D-4C09-8336-1EDE28903E02}" srcOrd="9" destOrd="0" presId="urn:microsoft.com/office/officeart/2005/8/layout/vList2"/>
    <dgm:cxn modelId="{53C26A53-788F-4CA2-9DF0-9CEFF2D83650}" type="presParOf" srcId="{E497EFF0-1DC4-41FA-99CC-66C955DF9803}" destId="{D11D558F-5DE3-4D0C-939E-E0A41DF717A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34B85-16F8-4DE8-B8E8-EFA3E903FA9F}" type="doc">
      <dgm:prSet loTypeId="urn:microsoft.com/office/officeart/2005/8/layout/chevron1" loCatId="process" qsTypeId="urn:microsoft.com/office/officeart/2005/8/quickstyle/simple1" qsCatId="simple" csTypeId="urn:microsoft.com/office/officeart/2005/8/colors/accent1_2" csCatId="accent1" phldr="1"/>
      <dgm:spPr/>
    </dgm:pt>
    <dgm:pt modelId="{18314C64-6A7B-427B-8D1A-E33C6D5DC067}">
      <dgm:prSet phldrT="[Text]" custT="1"/>
      <dgm:spPr/>
      <dgm:t>
        <a:bodyPr/>
        <a:lstStyle/>
        <a:p>
          <a:r>
            <a:rPr lang="en-US" sz="2000"/>
            <a:t>Understanding the current relationships between greenery, living environment aesthetics and health in Amsterdam.</a:t>
          </a:r>
          <a:endParaRPr lang="en-NL" sz="2000"/>
        </a:p>
      </dgm:t>
    </dgm:pt>
    <dgm:pt modelId="{A653FDF4-D387-4A63-BD4F-F00366216B8B}" type="parTrans" cxnId="{8A5C3B55-3A45-45D2-A3F9-4098E6F5262B}">
      <dgm:prSet/>
      <dgm:spPr/>
      <dgm:t>
        <a:bodyPr/>
        <a:lstStyle/>
        <a:p>
          <a:endParaRPr lang="en-NL"/>
        </a:p>
      </dgm:t>
    </dgm:pt>
    <dgm:pt modelId="{22144EA2-95AD-4786-900C-7BCA6E769736}" type="sibTrans" cxnId="{8A5C3B55-3A45-45D2-A3F9-4098E6F5262B}">
      <dgm:prSet/>
      <dgm:spPr/>
      <dgm:t>
        <a:bodyPr/>
        <a:lstStyle/>
        <a:p>
          <a:endParaRPr lang="en-NL"/>
        </a:p>
      </dgm:t>
    </dgm:pt>
    <dgm:pt modelId="{73A97B13-6B99-4447-8254-80228DFD1FE8}">
      <dgm:prSet custT="1"/>
      <dgm:spPr/>
      <dgm:t>
        <a:bodyPr/>
        <a:lstStyle/>
        <a:p>
          <a:r>
            <a:rPr lang="en-US" sz="2000"/>
            <a:t>Providing insights for policy innovation and implementation in Amsterdam.</a:t>
          </a:r>
        </a:p>
      </dgm:t>
    </dgm:pt>
    <dgm:pt modelId="{314423D6-F768-42B4-9499-8879B7AD15B6}" type="parTrans" cxnId="{EF2187DF-FF9E-4E68-8396-1FAAC2D93A87}">
      <dgm:prSet/>
      <dgm:spPr/>
      <dgm:t>
        <a:bodyPr/>
        <a:lstStyle/>
        <a:p>
          <a:endParaRPr lang="en-NL"/>
        </a:p>
      </dgm:t>
    </dgm:pt>
    <dgm:pt modelId="{103004AC-75AB-4360-B8D9-7D356B33902A}" type="sibTrans" cxnId="{EF2187DF-FF9E-4E68-8396-1FAAC2D93A87}">
      <dgm:prSet/>
      <dgm:spPr/>
      <dgm:t>
        <a:bodyPr/>
        <a:lstStyle/>
        <a:p>
          <a:endParaRPr lang="en-NL"/>
        </a:p>
      </dgm:t>
    </dgm:pt>
    <dgm:pt modelId="{694FB560-5F08-41FA-8A4C-F87CA8E845FC}" type="pres">
      <dgm:prSet presAssocID="{26834B85-16F8-4DE8-B8E8-EFA3E903FA9F}" presName="Name0" presStyleCnt="0">
        <dgm:presLayoutVars>
          <dgm:dir/>
          <dgm:animLvl val="lvl"/>
          <dgm:resizeHandles val="exact"/>
        </dgm:presLayoutVars>
      </dgm:prSet>
      <dgm:spPr/>
    </dgm:pt>
    <dgm:pt modelId="{161E6E51-C3D8-4540-ABF5-5366052B0022}" type="pres">
      <dgm:prSet presAssocID="{18314C64-6A7B-427B-8D1A-E33C6D5DC067}" presName="parTxOnly" presStyleLbl="node1" presStyleIdx="0" presStyleCnt="2">
        <dgm:presLayoutVars>
          <dgm:chMax val="0"/>
          <dgm:chPref val="0"/>
          <dgm:bulletEnabled val="1"/>
        </dgm:presLayoutVars>
      </dgm:prSet>
      <dgm:spPr/>
    </dgm:pt>
    <dgm:pt modelId="{66FD872A-C746-4122-BA87-9FD5E17ABD61}" type="pres">
      <dgm:prSet presAssocID="{22144EA2-95AD-4786-900C-7BCA6E769736}" presName="parTxOnlySpace" presStyleCnt="0"/>
      <dgm:spPr/>
    </dgm:pt>
    <dgm:pt modelId="{F89FCC94-91A6-448D-A4F6-F996D2455430}" type="pres">
      <dgm:prSet presAssocID="{73A97B13-6B99-4447-8254-80228DFD1FE8}" presName="parTxOnly" presStyleLbl="node1" presStyleIdx="1" presStyleCnt="2">
        <dgm:presLayoutVars>
          <dgm:chMax val="0"/>
          <dgm:chPref val="0"/>
          <dgm:bulletEnabled val="1"/>
        </dgm:presLayoutVars>
      </dgm:prSet>
      <dgm:spPr/>
    </dgm:pt>
  </dgm:ptLst>
  <dgm:cxnLst>
    <dgm:cxn modelId="{A3CF7C64-A57B-4080-85AC-9EC191130188}" type="presOf" srcId="{18314C64-6A7B-427B-8D1A-E33C6D5DC067}" destId="{161E6E51-C3D8-4540-ABF5-5366052B0022}" srcOrd="0" destOrd="0" presId="urn:microsoft.com/office/officeart/2005/8/layout/chevron1"/>
    <dgm:cxn modelId="{0563EC64-3D00-405C-8280-E592C8C9EBD9}" type="presOf" srcId="{73A97B13-6B99-4447-8254-80228DFD1FE8}" destId="{F89FCC94-91A6-448D-A4F6-F996D2455430}" srcOrd="0" destOrd="0" presId="urn:microsoft.com/office/officeart/2005/8/layout/chevron1"/>
    <dgm:cxn modelId="{B6E1926C-0FFE-4090-9C93-79987BF30D49}" type="presOf" srcId="{26834B85-16F8-4DE8-B8E8-EFA3E903FA9F}" destId="{694FB560-5F08-41FA-8A4C-F87CA8E845FC}" srcOrd="0" destOrd="0" presId="urn:microsoft.com/office/officeart/2005/8/layout/chevron1"/>
    <dgm:cxn modelId="{8A5C3B55-3A45-45D2-A3F9-4098E6F5262B}" srcId="{26834B85-16F8-4DE8-B8E8-EFA3E903FA9F}" destId="{18314C64-6A7B-427B-8D1A-E33C6D5DC067}" srcOrd="0" destOrd="0" parTransId="{A653FDF4-D387-4A63-BD4F-F00366216B8B}" sibTransId="{22144EA2-95AD-4786-900C-7BCA6E769736}"/>
    <dgm:cxn modelId="{EF2187DF-FF9E-4E68-8396-1FAAC2D93A87}" srcId="{26834B85-16F8-4DE8-B8E8-EFA3E903FA9F}" destId="{73A97B13-6B99-4447-8254-80228DFD1FE8}" srcOrd="1" destOrd="0" parTransId="{314423D6-F768-42B4-9499-8879B7AD15B6}" sibTransId="{103004AC-75AB-4360-B8D9-7D356B33902A}"/>
    <dgm:cxn modelId="{D41C6D71-4C16-4D69-9E0C-1959C092C1AA}" type="presParOf" srcId="{694FB560-5F08-41FA-8A4C-F87CA8E845FC}" destId="{161E6E51-C3D8-4540-ABF5-5366052B0022}" srcOrd="0" destOrd="0" presId="urn:microsoft.com/office/officeart/2005/8/layout/chevron1"/>
    <dgm:cxn modelId="{499E4426-0E2F-45A4-9572-3189190A32BD}" type="presParOf" srcId="{694FB560-5F08-41FA-8A4C-F87CA8E845FC}" destId="{66FD872A-C746-4122-BA87-9FD5E17ABD61}" srcOrd="1" destOrd="0" presId="urn:microsoft.com/office/officeart/2005/8/layout/chevron1"/>
    <dgm:cxn modelId="{1443F6A0-A8E1-4C29-AF53-71EAFC0F40B3}" type="presParOf" srcId="{694FB560-5F08-41FA-8A4C-F87CA8E845FC}" destId="{F89FCC94-91A6-448D-A4F6-F996D245543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C68DBB-F4FA-4EE6-81EA-064E0804842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NL"/>
        </a:p>
      </dgm:t>
    </dgm:pt>
    <dgm:pt modelId="{F33481BF-4624-4DAB-9BC4-7C1001DC9273}">
      <dgm:prSet phldrT="[Text]"/>
      <dgm:spPr/>
      <dgm:t>
        <a:bodyPr/>
        <a:lstStyle/>
        <a:p>
          <a:r>
            <a:rPr lang="en-US" b="1"/>
            <a:t>Health	</a:t>
          </a:r>
          <a:endParaRPr lang="en-NL" b="1"/>
        </a:p>
      </dgm:t>
    </dgm:pt>
    <dgm:pt modelId="{26D0B4DD-DEDA-4310-B2BB-B7614577D88A}" type="parTrans" cxnId="{89A6FB62-5240-4A98-A88A-1281ACE08DE8}">
      <dgm:prSet/>
      <dgm:spPr/>
      <dgm:t>
        <a:bodyPr/>
        <a:lstStyle/>
        <a:p>
          <a:endParaRPr lang="en-NL"/>
        </a:p>
      </dgm:t>
    </dgm:pt>
    <dgm:pt modelId="{7108A207-E89E-4643-90CE-BCEBAB421E57}" type="sibTrans" cxnId="{89A6FB62-5240-4A98-A88A-1281ACE08DE8}">
      <dgm:prSet/>
      <dgm:spPr/>
      <dgm:t>
        <a:bodyPr/>
        <a:lstStyle/>
        <a:p>
          <a:endParaRPr lang="en-NL"/>
        </a:p>
      </dgm:t>
    </dgm:pt>
    <dgm:pt modelId="{3989514C-C904-4A9B-B378-707571FB09BB}">
      <dgm:prSet phldrT="[Text]"/>
      <dgm:spPr/>
      <dgm:t>
        <a:bodyPr/>
        <a:lstStyle/>
        <a:p>
          <a:pPr rtl="0"/>
          <a:r>
            <a:rPr lang="en-NL" b="1">
              <a:latin typeface="Neue Haas Grotesk Text Pro"/>
            </a:rPr>
            <a:t>Hea_lonely</a:t>
          </a:r>
          <a:r>
            <a:rPr lang="en-US" b="1">
              <a:latin typeface="Neue Haas Grotesk Text Pro"/>
            </a:rPr>
            <a:t> </a:t>
          </a:r>
          <a:r>
            <a:rPr lang="en-US" b="1"/>
            <a:t>(int)</a:t>
          </a:r>
        </a:p>
      </dgm:t>
    </dgm:pt>
    <dgm:pt modelId="{0D0B7572-95B6-4FE2-B7B4-2176C0990A7E}" type="parTrans" cxnId="{50A463B8-9A73-41BF-BD62-F982ED3DA15F}">
      <dgm:prSet/>
      <dgm:spPr/>
      <dgm:t>
        <a:bodyPr/>
        <a:lstStyle/>
        <a:p>
          <a:endParaRPr lang="en-NL"/>
        </a:p>
      </dgm:t>
    </dgm:pt>
    <dgm:pt modelId="{DF50EA0B-327C-4246-ADB7-81AFF6B84D9F}" type="sibTrans" cxnId="{50A463B8-9A73-41BF-BD62-F982ED3DA15F}">
      <dgm:prSet/>
      <dgm:spPr/>
      <dgm:t>
        <a:bodyPr/>
        <a:lstStyle/>
        <a:p>
          <a:endParaRPr lang="en-NL"/>
        </a:p>
      </dgm:t>
    </dgm:pt>
    <dgm:pt modelId="{67B1B2C7-3611-4187-9D0C-A776D8000034}">
      <dgm:prSet phldrT="[Text]" phldr="0"/>
      <dgm:spPr/>
      <dgm:t>
        <a:bodyPr/>
        <a:lstStyle/>
        <a:p>
          <a:pPr rtl="0"/>
          <a:r>
            <a:rPr lang="en-NL" b="1">
              <a:latin typeface="Neue Haas Grotesk Text Pro"/>
            </a:rPr>
            <a:t>Hea_overweight </a:t>
          </a:r>
          <a:r>
            <a:rPr lang="en-US" b="1"/>
            <a:t>(int)</a:t>
          </a:r>
        </a:p>
      </dgm:t>
    </dgm:pt>
    <dgm:pt modelId="{EDCE491A-03BE-49BD-8571-8CD924FB3038}" type="parTrans" cxnId="{D2CCD208-5B82-4620-B391-6BB8F6D3DC7B}">
      <dgm:prSet/>
      <dgm:spPr/>
      <dgm:t>
        <a:bodyPr/>
        <a:lstStyle/>
        <a:p>
          <a:endParaRPr lang="en-NL"/>
        </a:p>
      </dgm:t>
    </dgm:pt>
    <dgm:pt modelId="{E68F2D96-1008-49C8-A2F8-EDBC6723EE7C}" type="sibTrans" cxnId="{D2CCD208-5B82-4620-B391-6BB8F6D3DC7B}">
      <dgm:prSet/>
      <dgm:spPr/>
      <dgm:t>
        <a:bodyPr/>
        <a:lstStyle/>
        <a:p>
          <a:endParaRPr lang="en-NL"/>
        </a:p>
      </dgm:t>
    </dgm:pt>
    <dgm:pt modelId="{B6B5F656-F24B-4ADF-9542-CE49F06EBB56}">
      <dgm:prSet phldrT="[Text]"/>
      <dgm:spPr/>
      <dgm:t>
        <a:bodyPr/>
        <a:lstStyle/>
        <a:p>
          <a:r>
            <a:rPr lang="en-US" b="1"/>
            <a:t>Public Space</a:t>
          </a:r>
          <a:endParaRPr lang="en-NL" b="1"/>
        </a:p>
      </dgm:t>
    </dgm:pt>
    <dgm:pt modelId="{30847200-9168-46F1-B71D-231DBA877F87}" type="parTrans" cxnId="{558086F7-17B3-48A7-AF84-46D43E1B6480}">
      <dgm:prSet/>
      <dgm:spPr/>
      <dgm:t>
        <a:bodyPr/>
        <a:lstStyle/>
        <a:p>
          <a:endParaRPr lang="en-NL"/>
        </a:p>
      </dgm:t>
    </dgm:pt>
    <dgm:pt modelId="{4D4DBD57-B22F-43F8-93AC-12233B2FF7C4}" type="sibTrans" cxnId="{558086F7-17B3-48A7-AF84-46D43E1B6480}">
      <dgm:prSet/>
      <dgm:spPr/>
      <dgm:t>
        <a:bodyPr/>
        <a:lstStyle/>
        <a:p>
          <a:endParaRPr lang="en-NL"/>
        </a:p>
      </dgm:t>
    </dgm:pt>
    <dgm:pt modelId="{1216463A-0813-4D81-9345-B2FDCF9E632D}">
      <dgm:prSet phldrT="[Text]" phldr="0"/>
      <dgm:spPr/>
      <dgm:t>
        <a:bodyPr/>
        <a:lstStyle/>
        <a:p>
          <a:pPr rtl="0"/>
          <a:r>
            <a:rPr lang="en-NL" b="1">
              <a:latin typeface="Neue Haas Grotesk Text Pro"/>
            </a:rPr>
            <a:t>Pub_area_land </a:t>
          </a:r>
          <a:r>
            <a:rPr lang="en-US" b="1"/>
            <a:t>(int)</a:t>
          </a:r>
        </a:p>
      </dgm:t>
    </dgm:pt>
    <dgm:pt modelId="{C5EA6BB7-A977-4D1F-AEF3-3FAB14393213}" type="parTrans" cxnId="{D6908693-3467-4FB6-BD35-7744C955AF5D}">
      <dgm:prSet/>
      <dgm:spPr/>
      <dgm:t>
        <a:bodyPr/>
        <a:lstStyle/>
        <a:p>
          <a:endParaRPr lang="en-NL"/>
        </a:p>
      </dgm:t>
    </dgm:pt>
    <dgm:pt modelId="{4FD89021-1A46-4F23-8029-2C6D3D18595B}" type="sibTrans" cxnId="{D6908693-3467-4FB6-BD35-7744C955AF5D}">
      <dgm:prSet/>
      <dgm:spPr/>
      <dgm:t>
        <a:bodyPr/>
        <a:lstStyle/>
        <a:p>
          <a:endParaRPr lang="en-NL"/>
        </a:p>
      </dgm:t>
    </dgm:pt>
    <dgm:pt modelId="{FC211694-4580-4472-A3BE-D15591042A94}">
      <dgm:prSet phldrT="[Text]" phldr="0"/>
      <dgm:spPr/>
      <dgm:t>
        <a:bodyPr/>
        <a:lstStyle/>
        <a:p>
          <a:pPr rtl="0"/>
          <a:r>
            <a:rPr lang="en-US" b="1"/>
            <a:t>Pub_area_</a:t>
          </a:r>
          <a:r>
            <a:rPr lang="en-US" b="1">
              <a:latin typeface="Neue Haas Grotesk Text Pro"/>
            </a:rPr>
            <a:t>water </a:t>
          </a:r>
          <a:r>
            <a:rPr lang="en-US" b="1"/>
            <a:t>(int)</a:t>
          </a:r>
          <a:endParaRPr lang="en-US" b="1" err="1"/>
        </a:p>
      </dgm:t>
    </dgm:pt>
    <dgm:pt modelId="{4ECAAAF0-E0EB-4DFA-8DBE-966306CFB981}" type="parTrans" cxnId="{ECEAC0AF-2752-4F41-8B9D-B60C879A8209}">
      <dgm:prSet/>
      <dgm:spPr/>
      <dgm:t>
        <a:bodyPr/>
        <a:lstStyle/>
        <a:p>
          <a:endParaRPr lang="en-NL"/>
        </a:p>
      </dgm:t>
    </dgm:pt>
    <dgm:pt modelId="{CFA31283-BBCB-473C-9090-929C0A9EAB7D}" type="sibTrans" cxnId="{ECEAC0AF-2752-4F41-8B9D-B60C879A8209}">
      <dgm:prSet/>
      <dgm:spPr/>
      <dgm:t>
        <a:bodyPr/>
        <a:lstStyle/>
        <a:p>
          <a:endParaRPr lang="en-NL"/>
        </a:p>
      </dgm:t>
    </dgm:pt>
    <dgm:pt modelId="{AF1D3269-41D9-4D9A-903A-41D89F69AB23}">
      <dgm:prSet phldrT="[Text]"/>
      <dgm:spPr/>
      <dgm:t>
        <a:bodyPr/>
        <a:lstStyle/>
        <a:p>
          <a:r>
            <a:rPr lang="en-US" b="1"/>
            <a:t>Population</a:t>
          </a:r>
          <a:endParaRPr lang="en-NL" b="1"/>
        </a:p>
      </dgm:t>
    </dgm:pt>
    <dgm:pt modelId="{A008F122-9310-4A66-9B79-D7BE126CFEFC}" type="parTrans" cxnId="{4A234EF2-CC9E-4826-A5DA-5B9E6C6604FA}">
      <dgm:prSet/>
      <dgm:spPr/>
      <dgm:t>
        <a:bodyPr/>
        <a:lstStyle/>
        <a:p>
          <a:endParaRPr lang="en-NL"/>
        </a:p>
      </dgm:t>
    </dgm:pt>
    <dgm:pt modelId="{E5A2AEC2-5828-453B-AF7F-9183758D8644}" type="sibTrans" cxnId="{4A234EF2-CC9E-4826-A5DA-5B9E6C6604FA}">
      <dgm:prSet/>
      <dgm:spPr/>
      <dgm:t>
        <a:bodyPr/>
        <a:lstStyle/>
        <a:p>
          <a:endParaRPr lang="en-NL"/>
        </a:p>
      </dgm:t>
    </dgm:pt>
    <dgm:pt modelId="{8840C518-F784-4464-BCF7-5BA09C18D213}">
      <dgm:prSet phldrT="[Text]" phldr="0"/>
      <dgm:spPr/>
      <dgm:t>
        <a:bodyPr/>
        <a:lstStyle/>
        <a:p>
          <a:pPr rtl="0"/>
          <a:r>
            <a:rPr lang="en-NL" b="1">
              <a:latin typeface="Neue Haas Grotesk Text Pro"/>
            </a:rPr>
            <a:t>Pop_60_69 </a:t>
          </a:r>
          <a:r>
            <a:rPr lang="en-US" b="1"/>
            <a:t>(int)</a:t>
          </a:r>
        </a:p>
      </dgm:t>
    </dgm:pt>
    <dgm:pt modelId="{E78731FC-E89D-43C1-AA95-F52AF1A5AE79}" type="parTrans" cxnId="{B208EA35-D1CA-4206-A6E4-0F26C950FE4D}">
      <dgm:prSet/>
      <dgm:spPr/>
      <dgm:t>
        <a:bodyPr/>
        <a:lstStyle/>
        <a:p>
          <a:endParaRPr lang="en-NL"/>
        </a:p>
      </dgm:t>
    </dgm:pt>
    <dgm:pt modelId="{2972BA34-BFC3-421B-AB0A-1FDBD0F93D21}" type="sibTrans" cxnId="{B208EA35-D1CA-4206-A6E4-0F26C950FE4D}">
      <dgm:prSet/>
      <dgm:spPr/>
      <dgm:t>
        <a:bodyPr/>
        <a:lstStyle/>
        <a:p>
          <a:endParaRPr lang="en-NL"/>
        </a:p>
      </dgm:t>
    </dgm:pt>
    <dgm:pt modelId="{2220687C-9F4E-4364-AA3B-23102B0B4D16}">
      <dgm:prSet phldrT="[Text]" phldr="0"/>
      <dgm:spPr/>
      <dgm:t>
        <a:bodyPr/>
        <a:lstStyle/>
        <a:p>
          <a:pPr rtl="0"/>
          <a:r>
            <a:rPr lang="en-US" b="1"/>
            <a:t>Pop_</a:t>
          </a:r>
          <a:r>
            <a:rPr lang="en-US" b="1">
              <a:latin typeface="Neue Haas Grotesk Text Pro"/>
            </a:rPr>
            <a:t>70_79 </a:t>
          </a:r>
          <a:r>
            <a:rPr lang="en-US" b="1"/>
            <a:t>(int)</a:t>
          </a:r>
          <a:endParaRPr lang="en-NL" b="1"/>
        </a:p>
      </dgm:t>
    </dgm:pt>
    <dgm:pt modelId="{67E29466-07EF-44FA-9C70-B441CC7DA690}" type="parTrans" cxnId="{EB88DCC3-CD7E-4ACD-8889-431614411DA4}">
      <dgm:prSet/>
      <dgm:spPr/>
      <dgm:t>
        <a:bodyPr/>
        <a:lstStyle/>
        <a:p>
          <a:endParaRPr lang="en-NL"/>
        </a:p>
      </dgm:t>
    </dgm:pt>
    <dgm:pt modelId="{6F144A42-43B4-4C63-9BC4-0933BD49AF3F}" type="sibTrans" cxnId="{EB88DCC3-CD7E-4ACD-8889-431614411DA4}">
      <dgm:prSet/>
      <dgm:spPr/>
      <dgm:t>
        <a:bodyPr/>
        <a:lstStyle/>
        <a:p>
          <a:endParaRPr lang="en-NL"/>
        </a:p>
      </dgm:t>
    </dgm:pt>
    <dgm:pt modelId="{D54944C3-A294-4110-9395-0E4D57114553}">
      <dgm:prSet phldrT="[Text]"/>
      <dgm:spPr/>
      <dgm:t>
        <a:bodyPr/>
        <a:lstStyle/>
        <a:p>
          <a:pPr rtl="0"/>
          <a:r>
            <a:rPr lang="en-US"/>
            <a:t>Housing</a:t>
          </a:r>
          <a:r>
            <a:rPr lang="en-US">
              <a:latin typeface="Neue Haas Grotesk Text Pro"/>
            </a:rPr>
            <a:t> </a:t>
          </a:r>
          <a:endParaRPr lang="en-NL"/>
        </a:p>
      </dgm:t>
    </dgm:pt>
    <dgm:pt modelId="{C4DBAB5A-1495-40F0-9B31-F04E0A167EFE}" type="parTrans" cxnId="{C589C148-F1E6-47AE-B363-0240CF866767}">
      <dgm:prSet/>
      <dgm:spPr/>
      <dgm:t>
        <a:bodyPr/>
        <a:lstStyle/>
        <a:p>
          <a:endParaRPr lang="en-NL"/>
        </a:p>
      </dgm:t>
    </dgm:pt>
    <dgm:pt modelId="{392CF202-5421-49FE-9751-DC7F83D6A0B2}" type="sibTrans" cxnId="{C589C148-F1E6-47AE-B363-0240CF866767}">
      <dgm:prSet/>
      <dgm:spPr/>
      <dgm:t>
        <a:bodyPr/>
        <a:lstStyle/>
        <a:p>
          <a:endParaRPr lang="en-NL"/>
        </a:p>
      </dgm:t>
    </dgm:pt>
    <dgm:pt modelId="{49A6EF2E-A7E8-41D7-A1A5-36092063ED87}">
      <dgm:prSet phldrT="[Text]"/>
      <dgm:spPr/>
      <dgm:t>
        <a:bodyPr/>
        <a:lstStyle/>
        <a:p>
          <a:r>
            <a:rPr lang="en-US"/>
            <a:t>Income</a:t>
          </a:r>
          <a:endParaRPr lang="en-NL"/>
        </a:p>
      </dgm:t>
    </dgm:pt>
    <dgm:pt modelId="{EAD6A361-CED1-40D4-9ECB-29A33B436662}" type="parTrans" cxnId="{175B492F-5185-4D52-9E96-FCEA10A1AF04}">
      <dgm:prSet/>
      <dgm:spPr/>
      <dgm:t>
        <a:bodyPr/>
        <a:lstStyle/>
        <a:p>
          <a:endParaRPr lang="en-NL"/>
        </a:p>
      </dgm:t>
    </dgm:pt>
    <dgm:pt modelId="{5C6410A0-9338-43D8-B7FE-4B03E64EB7D9}" type="sibTrans" cxnId="{175B492F-5185-4D52-9E96-FCEA10A1AF04}">
      <dgm:prSet/>
      <dgm:spPr/>
      <dgm:t>
        <a:bodyPr/>
        <a:lstStyle/>
        <a:p>
          <a:endParaRPr lang="en-NL"/>
        </a:p>
      </dgm:t>
    </dgm:pt>
    <dgm:pt modelId="{21A8A9A0-1C4C-415E-85C2-E0C996589A2E}">
      <dgm:prSet phldrT="[Text]"/>
      <dgm:spPr/>
      <dgm:t>
        <a:bodyPr/>
        <a:lstStyle/>
        <a:p>
          <a:r>
            <a:rPr lang="en-US"/>
            <a:t>Social</a:t>
          </a:r>
          <a:endParaRPr lang="en-NL"/>
        </a:p>
      </dgm:t>
    </dgm:pt>
    <dgm:pt modelId="{79652DF5-2449-4054-947E-AB48C0D70C5F}" type="parTrans" cxnId="{2D87E75D-30D9-4ECA-953D-22D0FECC9FBF}">
      <dgm:prSet/>
      <dgm:spPr/>
      <dgm:t>
        <a:bodyPr/>
        <a:lstStyle/>
        <a:p>
          <a:endParaRPr lang="en-NL"/>
        </a:p>
      </dgm:t>
    </dgm:pt>
    <dgm:pt modelId="{2C2138D4-0177-48C7-A0DB-E5E8315FECDF}" type="sibTrans" cxnId="{2D87E75D-30D9-4ECA-953D-22D0FECC9FBF}">
      <dgm:prSet/>
      <dgm:spPr/>
      <dgm:t>
        <a:bodyPr/>
        <a:lstStyle/>
        <a:p>
          <a:endParaRPr lang="en-NL"/>
        </a:p>
      </dgm:t>
    </dgm:pt>
    <dgm:pt modelId="{7DC8BD1A-4EFD-4198-8094-036A968DF54A}">
      <dgm:prSet phldr="0"/>
      <dgm:spPr/>
      <dgm:t>
        <a:bodyPr/>
        <a:lstStyle/>
        <a:p>
          <a:pPr rtl="0"/>
          <a:r>
            <a:rPr lang="en-NL" b="1">
              <a:latin typeface="Neue Haas Grotesk Text Pro"/>
            </a:rPr>
            <a:t>Hea_good  (int)</a:t>
          </a:r>
        </a:p>
      </dgm:t>
    </dgm:pt>
    <dgm:pt modelId="{D683DD21-73F0-4C60-B9E3-2B0437F9C291}" type="parTrans" cxnId="{500EFF3B-DBAC-400F-BDA1-4B5AD45AA927}">
      <dgm:prSet/>
      <dgm:spPr/>
      <dgm:t>
        <a:bodyPr/>
        <a:lstStyle/>
        <a:p>
          <a:endParaRPr lang="en-NL"/>
        </a:p>
      </dgm:t>
    </dgm:pt>
    <dgm:pt modelId="{C17612D8-8942-44CB-88CB-735CF3C9C3DF}" type="sibTrans" cxnId="{500EFF3B-DBAC-400F-BDA1-4B5AD45AA927}">
      <dgm:prSet/>
      <dgm:spPr/>
      <dgm:t>
        <a:bodyPr/>
        <a:lstStyle/>
        <a:p>
          <a:endParaRPr lang="en-NL"/>
        </a:p>
      </dgm:t>
    </dgm:pt>
    <dgm:pt modelId="{35A81C7D-1D0B-422E-BFFF-37F32E5A1657}">
      <dgm:prSet phldr="0"/>
      <dgm:spPr/>
      <dgm:t>
        <a:bodyPr/>
        <a:lstStyle/>
        <a:p>
          <a:pPr rtl="0"/>
          <a:r>
            <a:rPr lang="en-NL" b="1">
              <a:latin typeface="Neue Haas Grotesk Text Pro"/>
            </a:rPr>
            <a:t>Hea_psy </a:t>
          </a:r>
          <a:r>
            <a:rPr lang="en-US" b="1"/>
            <a:t>(int)</a:t>
          </a:r>
        </a:p>
      </dgm:t>
    </dgm:pt>
    <dgm:pt modelId="{282AD176-6BB5-4A88-BCC0-9356B75DB48D}" type="parTrans" cxnId="{6AB9481B-DC39-45B1-A9D5-78F914EB5CE8}">
      <dgm:prSet/>
      <dgm:spPr/>
      <dgm:t>
        <a:bodyPr/>
        <a:lstStyle/>
        <a:p>
          <a:endParaRPr lang="en-NL"/>
        </a:p>
      </dgm:t>
    </dgm:pt>
    <dgm:pt modelId="{6DBF4D6D-4BD1-46EC-9ACB-224D930211D8}" type="sibTrans" cxnId="{6AB9481B-DC39-45B1-A9D5-78F914EB5CE8}">
      <dgm:prSet/>
      <dgm:spPr/>
      <dgm:t>
        <a:bodyPr/>
        <a:lstStyle/>
        <a:p>
          <a:endParaRPr lang="en-NL"/>
        </a:p>
      </dgm:t>
    </dgm:pt>
    <dgm:pt modelId="{77C3862C-594D-4DDC-8B87-505F5268FA05}">
      <dgm:prSet phldr="0">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pPr rtl="0"/>
          <a:r>
            <a:rPr lang="en-US">
              <a:latin typeface="Neue Haas Grotesk Text Pro"/>
            </a:rPr>
            <a:t>Hou_value (int)</a:t>
          </a:r>
        </a:p>
      </dgm:t>
    </dgm:pt>
    <dgm:pt modelId="{22DEA783-0071-4C2A-B053-415170838DB2}" type="parTrans" cxnId="{E90DA37F-FF26-421E-9001-04C467059279}">
      <dgm:prSet/>
      <dgm:spPr/>
      <dgm:t>
        <a:bodyPr/>
        <a:lstStyle/>
        <a:p>
          <a:endParaRPr lang="en-NL"/>
        </a:p>
      </dgm:t>
    </dgm:pt>
    <dgm:pt modelId="{7F0CBC7F-707C-43D5-B2DF-963E4871C1D1}" type="sibTrans" cxnId="{E90DA37F-FF26-421E-9001-04C467059279}">
      <dgm:prSet/>
      <dgm:spPr/>
      <dgm:t>
        <a:bodyPr/>
        <a:lstStyle/>
        <a:p>
          <a:endParaRPr lang="en-NL"/>
        </a:p>
      </dgm:t>
    </dgm:pt>
    <dgm:pt modelId="{CEC415D8-F839-47B1-9616-11DCC9DE2407}">
      <dgm:prSet phldr="0">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pPr rtl="0"/>
          <a:r>
            <a:rPr lang="en-US">
              <a:latin typeface="Neue Haas Grotesk Text Pro"/>
            </a:rPr>
            <a:t>Inc_disposable (int)</a:t>
          </a:r>
        </a:p>
      </dgm:t>
    </dgm:pt>
    <dgm:pt modelId="{04ACF647-370D-4E2A-B20F-8C524216D933}" type="parTrans" cxnId="{55CDF30B-8E96-444A-9A20-DEA29DF535E5}">
      <dgm:prSet/>
      <dgm:spPr/>
      <dgm:t>
        <a:bodyPr/>
        <a:lstStyle/>
        <a:p>
          <a:endParaRPr lang="en-NL"/>
        </a:p>
      </dgm:t>
    </dgm:pt>
    <dgm:pt modelId="{A2AAC437-25C3-4FD0-8ACE-5F4EAB25E310}" type="sibTrans" cxnId="{55CDF30B-8E96-444A-9A20-DEA29DF535E5}">
      <dgm:prSet/>
      <dgm:spPr/>
      <dgm:t>
        <a:bodyPr/>
        <a:lstStyle/>
        <a:p>
          <a:endParaRPr lang="en-NL"/>
        </a:p>
      </dgm:t>
    </dgm:pt>
    <dgm:pt modelId="{78FE573A-E338-4186-A349-303D11EB3422}">
      <dgm:prSet phldr="0">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pPr rtl="0"/>
          <a:r>
            <a:rPr lang="en-US">
              <a:latin typeface="Neue Haas Grotesk Text Pro"/>
            </a:rPr>
            <a:t>Soc_fac_cultural (int)</a:t>
          </a:r>
        </a:p>
      </dgm:t>
    </dgm:pt>
    <dgm:pt modelId="{946F3E23-2A2D-4F51-8B39-58180FF18ECE}" type="parTrans" cxnId="{80012AF3-04A9-4129-B473-C3FE8ADC44A6}">
      <dgm:prSet/>
      <dgm:spPr/>
      <dgm:t>
        <a:bodyPr/>
        <a:lstStyle/>
        <a:p>
          <a:endParaRPr lang="en-NL"/>
        </a:p>
      </dgm:t>
    </dgm:pt>
    <dgm:pt modelId="{57A5B234-50DD-44AC-A041-714999C18840}" type="sibTrans" cxnId="{80012AF3-04A9-4129-B473-C3FE8ADC44A6}">
      <dgm:prSet/>
      <dgm:spPr/>
      <dgm:t>
        <a:bodyPr/>
        <a:lstStyle/>
        <a:p>
          <a:endParaRPr lang="en-NL"/>
        </a:p>
      </dgm:t>
    </dgm:pt>
    <dgm:pt modelId="{75BC495B-5C8D-49AC-9B80-2EC22607C1FA}">
      <dgm:prSet phldr="0">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pPr rtl="0"/>
          <a:r>
            <a:rPr lang="en-US">
              <a:latin typeface="Neue Haas Grotesk Text Pro"/>
            </a:rPr>
            <a:t>Soc_fac_sports (int)</a:t>
          </a:r>
        </a:p>
      </dgm:t>
    </dgm:pt>
    <dgm:pt modelId="{89C87489-4E9D-4F45-ABED-C2EE5C8968F5}" type="parTrans" cxnId="{B97E3250-EAD7-433D-A866-41878AEC28E0}">
      <dgm:prSet/>
      <dgm:spPr/>
      <dgm:t>
        <a:bodyPr/>
        <a:lstStyle/>
        <a:p>
          <a:endParaRPr lang="en-NL"/>
        </a:p>
      </dgm:t>
    </dgm:pt>
    <dgm:pt modelId="{A3F4E0C8-DB18-4338-B9B4-97CA8CFDD7D3}" type="sibTrans" cxnId="{B97E3250-EAD7-433D-A866-41878AEC28E0}">
      <dgm:prSet/>
      <dgm:spPr/>
      <dgm:t>
        <a:bodyPr/>
        <a:lstStyle/>
        <a:p>
          <a:endParaRPr lang="en-NL"/>
        </a:p>
      </dgm:t>
    </dgm:pt>
    <dgm:pt modelId="{7FBAA18D-0EE9-4111-9FF1-4CE03A358DB2}">
      <dgm:prSet phldr="0"/>
      <dgm:spPr/>
      <dgm:t>
        <a:bodyPr/>
        <a:lstStyle/>
        <a:p>
          <a:pPr rtl="0"/>
          <a:r>
            <a:rPr lang="en-US" b="1">
              <a:latin typeface="Neue Haas Grotesk Text Pro"/>
            </a:rPr>
            <a:t>Pub_area_green </a:t>
          </a:r>
          <a:r>
            <a:rPr lang="en-US" b="1"/>
            <a:t>(int)</a:t>
          </a:r>
        </a:p>
      </dgm:t>
    </dgm:pt>
    <dgm:pt modelId="{BA94605F-24E2-4930-B602-084B7041CCF5}" type="parTrans" cxnId="{683EBE6D-7CD7-494E-879E-B35DF395FC3A}">
      <dgm:prSet/>
      <dgm:spPr/>
      <dgm:t>
        <a:bodyPr/>
        <a:lstStyle/>
        <a:p>
          <a:endParaRPr lang="en-NL"/>
        </a:p>
      </dgm:t>
    </dgm:pt>
    <dgm:pt modelId="{A0630BE0-E207-4A92-9869-08D06C0D88A0}" type="sibTrans" cxnId="{683EBE6D-7CD7-494E-879E-B35DF395FC3A}">
      <dgm:prSet/>
      <dgm:spPr/>
      <dgm:t>
        <a:bodyPr/>
        <a:lstStyle/>
        <a:p>
          <a:endParaRPr lang="en-NL"/>
        </a:p>
      </dgm:t>
    </dgm:pt>
    <dgm:pt modelId="{404E10DA-009A-4D76-BBD5-A24CD18989C9}">
      <dgm:prSet phldr="0"/>
      <dgm:spPr/>
      <dgm:t>
        <a:bodyPr/>
        <a:lstStyle/>
        <a:p>
          <a:pPr rtl="0"/>
          <a:r>
            <a:rPr lang="en-US" b="1" err="1">
              <a:latin typeface="Neue Haas Grotesk Text Pro"/>
            </a:rPr>
            <a:t>Pub_setup</a:t>
          </a:r>
          <a:r>
            <a:rPr lang="en-US" b="1">
              <a:latin typeface="Neue Haas Grotesk Text Pro"/>
            </a:rPr>
            <a:t> (chr)</a:t>
          </a:r>
        </a:p>
      </dgm:t>
    </dgm:pt>
    <dgm:pt modelId="{40264D35-27AE-48FF-8BEF-24ADD96E1F8C}" type="parTrans" cxnId="{1160D59A-CBE2-4336-BC26-B8B0412DC66F}">
      <dgm:prSet/>
      <dgm:spPr/>
      <dgm:t>
        <a:bodyPr/>
        <a:lstStyle/>
        <a:p>
          <a:endParaRPr lang="en-NL"/>
        </a:p>
      </dgm:t>
    </dgm:pt>
    <dgm:pt modelId="{385E541C-1F77-4E64-8154-1B1E97E7AE1B}" type="sibTrans" cxnId="{1160D59A-CBE2-4336-BC26-B8B0412DC66F}">
      <dgm:prSet/>
      <dgm:spPr/>
      <dgm:t>
        <a:bodyPr/>
        <a:lstStyle/>
        <a:p>
          <a:endParaRPr lang="en-NL"/>
        </a:p>
      </dgm:t>
    </dgm:pt>
    <dgm:pt modelId="{DDA5D624-E581-4AD9-BC86-BFB9B9D0A464}">
      <dgm:prSet phldr="0"/>
      <dgm:spPr/>
      <dgm:t>
        <a:bodyPr/>
        <a:lstStyle/>
        <a:p>
          <a:pPr rtl="0"/>
          <a:r>
            <a:rPr lang="en-US" b="1">
              <a:latin typeface="Neue Haas Grotesk Text Pro"/>
            </a:rPr>
            <a:t>Pub_green (chr)</a:t>
          </a:r>
          <a:endParaRPr lang="en-US" b="1"/>
        </a:p>
      </dgm:t>
    </dgm:pt>
    <dgm:pt modelId="{6E2F8008-CDE5-4C13-A1F9-21F0470CCA70}" type="parTrans" cxnId="{B782AF16-871F-47AE-A1FA-B1B3A27643D3}">
      <dgm:prSet/>
      <dgm:spPr/>
      <dgm:t>
        <a:bodyPr/>
        <a:lstStyle/>
        <a:p>
          <a:endParaRPr lang="en-NL"/>
        </a:p>
      </dgm:t>
    </dgm:pt>
    <dgm:pt modelId="{0DAF3D54-0E33-4591-861B-9272EB482E83}" type="sibTrans" cxnId="{B782AF16-871F-47AE-A1FA-B1B3A27643D3}">
      <dgm:prSet/>
      <dgm:spPr/>
      <dgm:t>
        <a:bodyPr/>
        <a:lstStyle/>
        <a:p>
          <a:endParaRPr lang="en-NL"/>
        </a:p>
      </dgm:t>
    </dgm:pt>
    <dgm:pt modelId="{03DD9162-8C4A-44CF-86F2-2B65E50F58D4}">
      <dgm:prSet phldr="0"/>
      <dgm:spPr/>
      <dgm:t>
        <a:bodyPr/>
        <a:lstStyle/>
        <a:p>
          <a:pPr rtl="0"/>
          <a:r>
            <a:rPr lang="en-US" b="1"/>
            <a:t>Pop_</a:t>
          </a:r>
          <a:r>
            <a:rPr lang="en-US" b="1">
              <a:latin typeface="Neue Haas Grotesk Text Pro"/>
            </a:rPr>
            <a:t>80_89 </a:t>
          </a:r>
          <a:r>
            <a:rPr lang="en-US" b="1"/>
            <a:t>(int)</a:t>
          </a:r>
        </a:p>
      </dgm:t>
    </dgm:pt>
    <dgm:pt modelId="{26D8CD84-1A16-4AF4-AF02-576876A426D6}" type="parTrans" cxnId="{1770C8C1-4104-4ABA-BFEA-937CCDEEB9D4}">
      <dgm:prSet/>
      <dgm:spPr/>
      <dgm:t>
        <a:bodyPr/>
        <a:lstStyle/>
        <a:p>
          <a:endParaRPr lang="en-NL"/>
        </a:p>
      </dgm:t>
    </dgm:pt>
    <dgm:pt modelId="{285142E3-2BD4-4D46-B9BD-4765A16A7506}" type="sibTrans" cxnId="{1770C8C1-4104-4ABA-BFEA-937CCDEEB9D4}">
      <dgm:prSet/>
      <dgm:spPr/>
      <dgm:t>
        <a:bodyPr/>
        <a:lstStyle/>
        <a:p>
          <a:endParaRPr lang="en-NL"/>
        </a:p>
      </dgm:t>
    </dgm:pt>
    <dgm:pt modelId="{3CA0454F-88EB-4F10-A936-A06CB6B66561}">
      <dgm:prSet phldr="0"/>
      <dgm:spPr/>
      <dgm:t>
        <a:bodyPr/>
        <a:lstStyle/>
        <a:p>
          <a:pPr rtl="0"/>
          <a:endParaRPr lang="en-NL" b="1">
            <a:latin typeface="Neue Haas Grotesk Text Pro"/>
          </a:endParaRPr>
        </a:p>
      </dgm:t>
    </dgm:pt>
    <dgm:pt modelId="{0B34D10F-2924-4980-B1A6-47331C616CB9}" type="parTrans" cxnId="{74540632-EA7A-4B3E-84CC-DFC7318A0397}">
      <dgm:prSet/>
      <dgm:spPr/>
      <dgm:t>
        <a:bodyPr/>
        <a:lstStyle/>
        <a:p>
          <a:endParaRPr lang="en-NL"/>
        </a:p>
      </dgm:t>
    </dgm:pt>
    <dgm:pt modelId="{0DD66CEF-D0BF-4258-9AFF-48F76D63E193}" type="sibTrans" cxnId="{74540632-EA7A-4B3E-84CC-DFC7318A0397}">
      <dgm:prSet/>
      <dgm:spPr/>
      <dgm:t>
        <a:bodyPr/>
        <a:lstStyle/>
        <a:p>
          <a:endParaRPr lang="en-NL"/>
        </a:p>
      </dgm:t>
    </dgm:pt>
    <dgm:pt modelId="{425150DF-6818-44F5-B212-188F5A356461}">
      <dgm:prSet phldr="0"/>
      <dgm:spPr/>
      <dgm:t>
        <a:bodyPr/>
        <a:lstStyle/>
        <a:p>
          <a:pPr rtl="0"/>
          <a:r>
            <a:rPr lang="en-US" b="1"/>
            <a:t>Pop_90</a:t>
          </a:r>
          <a:r>
            <a:rPr lang="en-US" b="1">
              <a:latin typeface="Neue Haas Grotesk Text Pro"/>
            </a:rPr>
            <a:t> </a:t>
          </a:r>
          <a:r>
            <a:rPr lang="en-US" b="1"/>
            <a:t>(int)</a:t>
          </a:r>
        </a:p>
      </dgm:t>
    </dgm:pt>
    <dgm:pt modelId="{0E0F838C-3DD1-4E0F-B704-B932FE567635}" type="parTrans" cxnId="{5780418D-0E7D-43A5-A5D2-B96BC1815BC3}">
      <dgm:prSet/>
      <dgm:spPr/>
      <dgm:t>
        <a:bodyPr/>
        <a:lstStyle/>
        <a:p>
          <a:endParaRPr lang="en-NL"/>
        </a:p>
      </dgm:t>
    </dgm:pt>
    <dgm:pt modelId="{2A120DE4-89E2-4BD0-8900-1489449D7814}" type="sibTrans" cxnId="{5780418D-0E7D-43A5-A5D2-B96BC1815BC3}">
      <dgm:prSet/>
      <dgm:spPr/>
      <dgm:t>
        <a:bodyPr/>
        <a:lstStyle/>
        <a:p>
          <a:endParaRPr lang="en-NL"/>
        </a:p>
      </dgm:t>
    </dgm:pt>
    <dgm:pt modelId="{F9803D42-3764-4294-8546-BCB15DCBC67E}">
      <dgm:prSet phldr="0"/>
      <dgm:spPr/>
      <dgm:t>
        <a:bodyPr/>
        <a:lstStyle/>
        <a:p>
          <a:pPr rtl="0"/>
          <a:r>
            <a:rPr lang="en-US" b="1"/>
            <a:t>Pop_total</a:t>
          </a:r>
          <a:r>
            <a:rPr lang="en-US" b="1">
              <a:latin typeface="Neue Haas Grotesk Text Pro"/>
            </a:rPr>
            <a:t> </a:t>
          </a:r>
          <a:r>
            <a:rPr lang="en-US" b="1"/>
            <a:t>(int)</a:t>
          </a:r>
        </a:p>
      </dgm:t>
    </dgm:pt>
    <dgm:pt modelId="{284491CE-132A-4039-8087-381A19088854}" type="parTrans" cxnId="{B6213FE8-0A89-4020-AC0D-8F792B8DF5D2}">
      <dgm:prSet/>
      <dgm:spPr/>
      <dgm:t>
        <a:bodyPr/>
        <a:lstStyle/>
        <a:p>
          <a:endParaRPr lang="en-NL"/>
        </a:p>
      </dgm:t>
    </dgm:pt>
    <dgm:pt modelId="{80F90172-95D5-4EEC-A2BE-B9AD74B2A773}" type="sibTrans" cxnId="{B6213FE8-0A89-4020-AC0D-8F792B8DF5D2}">
      <dgm:prSet/>
      <dgm:spPr/>
      <dgm:t>
        <a:bodyPr/>
        <a:lstStyle/>
        <a:p>
          <a:endParaRPr lang="en-NL"/>
        </a:p>
      </dgm:t>
    </dgm:pt>
    <dgm:pt modelId="{CD9E6FBD-5AA4-402F-B6D1-047DFA2254EC}" type="pres">
      <dgm:prSet presAssocID="{3CC68DBB-F4FA-4EE6-81EA-064E08048422}" presName="Name0" presStyleCnt="0">
        <dgm:presLayoutVars>
          <dgm:dir/>
          <dgm:animLvl val="lvl"/>
          <dgm:resizeHandles val="exact"/>
        </dgm:presLayoutVars>
      </dgm:prSet>
      <dgm:spPr/>
    </dgm:pt>
    <dgm:pt modelId="{1B53A599-2DBE-41C1-9534-491076868701}" type="pres">
      <dgm:prSet presAssocID="{F33481BF-4624-4DAB-9BC4-7C1001DC9273}" presName="composite" presStyleCnt="0"/>
      <dgm:spPr/>
    </dgm:pt>
    <dgm:pt modelId="{27A7C79C-87D6-45AB-B8A3-EEF27A3CAAD6}" type="pres">
      <dgm:prSet presAssocID="{F33481BF-4624-4DAB-9BC4-7C1001DC9273}" presName="parTx" presStyleLbl="alignNode1" presStyleIdx="0" presStyleCnt="6">
        <dgm:presLayoutVars>
          <dgm:chMax val="0"/>
          <dgm:chPref val="0"/>
          <dgm:bulletEnabled val="1"/>
        </dgm:presLayoutVars>
      </dgm:prSet>
      <dgm:spPr/>
    </dgm:pt>
    <dgm:pt modelId="{4E3B6950-87F7-4FAC-B765-E13E8C3BEE98}" type="pres">
      <dgm:prSet presAssocID="{F33481BF-4624-4DAB-9BC4-7C1001DC9273}" presName="desTx" presStyleLbl="alignAccFollowNode1" presStyleIdx="0" presStyleCnt="6">
        <dgm:presLayoutVars>
          <dgm:bulletEnabled val="1"/>
        </dgm:presLayoutVars>
      </dgm:prSet>
      <dgm:spPr/>
    </dgm:pt>
    <dgm:pt modelId="{FAA9B6B4-B704-474E-946A-BE400AE26C48}" type="pres">
      <dgm:prSet presAssocID="{7108A207-E89E-4643-90CE-BCEBAB421E57}" presName="space" presStyleCnt="0"/>
      <dgm:spPr/>
    </dgm:pt>
    <dgm:pt modelId="{1631D33A-572A-4689-95FD-5982116F29B3}" type="pres">
      <dgm:prSet presAssocID="{B6B5F656-F24B-4ADF-9542-CE49F06EBB56}" presName="composite" presStyleCnt="0"/>
      <dgm:spPr/>
    </dgm:pt>
    <dgm:pt modelId="{58008F1F-88ED-40D7-816F-BFB3A6B6D9D5}" type="pres">
      <dgm:prSet presAssocID="{B6B5F656-F24B-4ADF-9542-CE49F06EBB56}" presName="parTx" presStyleLbl="alignNode1" presStyleIdx="1" presStyleCnt="6">
        <dgm:presLayoutVars>
          <dgm:chMax val="0"/>
          <dgm:chPref val="0"/>
          <dgm:bulletEnabled val="1"/>
        </dgm:presLayoutVars>
      </dgm:prSet>
      <dgm:spPr/>
    </dgm:pt>
    <dgm:pt modelId="{5C499F39-9C16-4EB5-8385-73D80F6F4052}" type="pres">
      <dgm:prSet presAssocID="{B6B5F656-F24B-4ADF-9542-CE49F06EBB56}" presName="desTx" presStyleLbl="alignAccFollowNode1" presStyleIdx="1" presStyleCnt="6">
        <dgm:presLayoutVars>
          <dgm:bulletEnabled val="1"/>
        </dgm:presLayoutVars>
      </dgm:prSet>
      <dgm:spPr/>
    </dgm:pt>
    <dgm:pt modelId="{1B005470-A94E-4391-BA83-46057AAD2F06}" type="pres">
      <dgm:prSet presAssocID="{4D4DBD57-B22F-43F8-93AC-12233B2FF7C4}" presName="space" presStyleCnt="0"/>
      <dgm:spPr/>
    </dgm:pt>
    <dgm:pt modelId="{FB0A18B3-CC1D-474B-9757-6D19FF7B3494}" type="pres">
      <dgm:prSet presAssocID="{AF1D3269-41D9-4D9A-903A-41D89F69AB23}" presName="composite" presStyleCnt="0"/>
      <dgm:spPr/>
    </dgm:pt>
    <dgm:pt modelId="{D8B46BA4-237B-4149-8C9B-B39EF4F11E27}" type="pres">
      <dgm:prSet presAssocID="{AF1D3269-41D9-4D9A-903A-41D89F69AB23}" presName="parTx" presStyleLbl="alignNode1" presStyleIdx="2" presStyleCnt="6">
        <dgm:presLayoutVars>
          <dgm:chMax val="0"/>
          <dgm:chPref val="0"/>
          <dgm:bulletEnabled val="1"/>
        </dgm:presLayoutVars>
      </dgm:prSet>
      <dgm:spPr/>
    </dgm:pt>
    <dgm:pt modelId="{04F1163A-FD9A-4772-814C-642540E6D5A9}" type="pres">
      <dgm:prSet presAssocID="{AF1D3269-41D9-4D9A-903A-41D89F69AB23}" presName="desTx" presStyleLbl="alignAccFollowNode1" presStyleIdx="2" presStyleCnt="6">
        <dgm:presLayoutVars>
          <dgm:bulletEnabled val="1"/>
        </dgm:presLayoutVars>
      </dgm:prSet>
      <dgm:spPr/>
    </dgm:pt>
    <dgm:pt modelId="{02E1278B-8D5C-42F0-8479-275CA31F654C}" type="pres">
      <dgm:prSet presAssocID="{E5A2AEC2-5828-453B-AF7F-9183758D8644}" presName="space" presStyleCnt="0"/>
      <dgm:spPr/>
    </dgm:pt>
    <dgm:pt modelId="{D01D560B-A4FE-4E8D-96E7-C491E031EE72}" type="pres">
      <dgm:prSet presAssocID="{49A6EF2E-A7E8-41D7-A1A5-36092063ED87}" presName="composite" presStyleCnt="0"/>
      <dgm:spPr/>
    </dgm:pt>
    <dgm:pt modelId="{C5653C21-B93D-4F02-B35B-7D83656997D8}" type="pres">
      <dgm:prSet presAssocID="{49A6EF2E-A7E8-41D7-A1A5-36092063ED87}" presName="parTx" presStyleLbl="alignNode1" presStyleIdx="3" presStyleCnt="6">
        <dgm:presLayoutVars>
          <dgm:chMax val="0"/>
          <dgm:chPref val="0"/>
          <dgm:bulletEnabled val="1"/>
        </dgm:presLayoutVars>
      </dgm:prSet>
      <dgm:spPr/>
    </dgm:pt>
    <dgm:pt modelId="{3EC0029B-3901-4D4A-8F2D-0CE8A904091C}" type="pres">
      <dgm:prSet presAssocID="{49A6EF2E-A7E8-41D7-A1A5-36092063ED87}" presName="desTx" presStyleLbl="alignAccFollowNode1" presStyleIdx="3" presStyleCnt="6">
        <dgm:presLayoutVars>
          <dgm:bulletEnabled val="1"/>
        </dgm:presLayoutVars>
      </dgm:prSet>
      <dgm:spPr/>
    </dgm:pt>
    <dgm:pt modelId="{99C1D4D7-4E02-48CA-B5B7-A2E990BE8FE2}" type="pres">
      <dgm:prSet presAssocID="{5C6410A0-9338-43D8-B7FE-4B03E64EB7D9}" presName="space" presStyleCnt="0"/>
      <dgm:spPr/>
    </dgm:pt>
    <dgm:pt modelId="{C27DCD37-95B4-4991-BB9A-3F43ABD4D2F2}" type="pres">
      <dgm:prSet presAssocID="{D54944C3-A294-4110-9395-0E4D57114553}" presName="composite" presStyleCnt="0"/>
      <dgm:spPr/>
    </dgm:pt>
    <dgm:pt modelId="{34BF24D1-70E0-4D8F-BB09-4544EF793C99}" type="pres">
      <dgm:prSet presAssocID="{D54944C3-A294-4110-9395-0E4D57114553}" presName="parTx" presStyleLbl="alignNode1" presStyleIdx="4" presStyleCnt="6">
        <dgm:presLayoutVars>
          <dgm:chMax val="0"/>
          <dgm:chPref val="0"/>
          <dgm:bulletEnabled val="1"/>
        </dgm:presLayoutVars>
      </dgm:prSet>
      <dgm:spPr/>
    </dgm:pt>
    <dgm:pt modelId="{74740557-4BBC-40AA-B251-2E93B384DFE5}" type="pres">
      <dgm:prSet presAssocID="{D54944C3-A294-4110-9395-0E4D57114553}" presName="desTx" presStyleLbl="alignAccFollowNode1" presStyleIdx="4" presStyleCnt="6">
        <dgm:presLayoutVars>
          <dgm:bulletEnabled val="1"/>
        </dgm:presLayoutVars>
      </dgm:prSet>
      <dgm:spPr/>
    </dgm:pt>
    <dgm:pt modelId="{BC2B30A9-EE72-4BFC-80FF-77AEC160781C}" type="pres">
      <dgm:prSet presAssocID="{392CF202-5421-49FE-9751-DC7F83D6A0B2}" presName="space" presStyleCnt="0"/>
      <dgm:spPr/>
    </dgm:pt>
    <dgm:pt modelId="{BD15559A-4926-4C5D-A63A-C602B9DF3459}" type="pres">
      <dgm:prSet presAssocID="{21A8A9A0-1C4C-415E-85C2-E0C996589A2E}" presName="composite" presStyleCnt="0"/>
      <dgm:spPr/>
    </dgm:pt>
    <dgm:pt modelId="{64D897BB-18C8-4E27-9D67-3D3845CE30DF}" type="pres">
      <dgm:prSet presAssocID="{21A8A9A0-1C4C-415E-85C2-E0C996589A2E}" presName="parTx" presStyleLbl="alignNode1" presStyleIdx="5" presStyleCnt="6">
        <dgm:presLayoutVars>
          <dgm:chMax val="0"/>
          <dgm:chPref val="0"/>
          <dgm:bulletEnabled val="1"/>
        </dgm:presLayoutVars>
      </dgm:prSet>
      <dgm:spPr/>
    </dgm:pt>
    <dgm:pt modelId="{1D33F74C-2317-4EA7-A3FB-D27009211125}" type="pres">
      <dgm:prSet presAssocID="{21A8A9A0-1C4C-415E-85C2-E0C996589A2E}" presName="desTx" presStyleLbl="alignAccFollowNode1" presStyleIdx="5" presStyleCnt="6">
        <dgm:presLayoutVars>
          <dgm:bulletEnabled val="1"/>
        </dgm:presLayoutVars>
      </dgm:prSet>
      <dgm:spPr/>
    </dgm:pt>
  </dgm:ptLst>
  <dgm:cxnLst>
    <dgm:cxn modelId="{76DF1702-EBC3-4004-BECA-3B1ED1419269}" type="presOf" srcId="{35A81C7D-1D0B-422E-BFFF-37F32E5A1657}" destId="{4E3B6950-87F7-4FAC-B765-E13E8C3BEE98}" srcOrd="0" destOrd="1" presId="urn:microsoft.com/office/officeart/2005/8/layout/hList1"/>
    <dgm:cxn modelId="{4110F307-073B-4ED2-8118-0FD8269EAC1A}" type="presOf" srcId="{DDA5D624-E581-4AD9-BC86-BFB9B9D0A464}" destId="{5C499F39-9C16-4EB5-8385-73D80F6F4052}" srcOrd="0" destOrd="4" presId="urn:microsoft.com/office/officeart/2005/8/layout/hList1"/>
    <dgm:cxn modelId="{D2CCD208-5B82-4620-B391-6BB8F6D3DC7B}" srcId="{F33481BF-4624-4DAB-9BC4-7C1001DC9273}" destId="{67B1B2C7-3611-4187-9D0C-A776D8000034}" srcOrd="3" destOrd="0" parTransId="{EDCE491A-03BE-49BD-8571-8CD924FB3038}" sibTransId="{E68F2D96-1008-49C8-A2F8-EDBC6723EE7C}"/>
    <dgm:cxn modelId="{55CDF30B-8E96-444A-9A20-DEA29DF535E5}" srcId="{49A6EF2E-A7E8-41D7-A1A5-36092063ED87}" destId="{CEC415D8-F839-47B1-9616-11DCC9DE2407}" srcOrd="0" destOrd="0" parTransId="{04ACF647-370D-4E2A-B20F-8C524216D933}" sibTransId="{A2AAC437-25C3-4FD0-8ACE-5F4EAB25E310}"/>
    <dgm:cxn modelId="{B782AF16-871F-47AE-A1FA-B1B3A27643D3}" srcId="{B6B5F656-F24B-4ADF-9542-CE49F06EBB56}" destId="{DDA5D624-E581-4AD9-BC86-BFB9B9D0A464}" srcOrd="4" destOrd="0" parTransId="{6E2F8008-CDE5-4C13-A1F9-21F0470CCA70}" sibTransId="{0DAF3D54-0E33-4591-861B-9272EB482E83}"/>
    <dgm:cxn modelId="{6AB9481B-DC39-45B1-A9D5-78F914EB5CE8}" srcId="{F33481BF-4624-4DAB-9BC4-7C1001DC9273}" destId="{35A81C7D-1D0B-422E-BFFF-37F32E5A1657}" srcOrd="1" destOrd="0" parTransId="{282AD176-6BB5-4A88-BCC0-9356B75DB48D}" sibTransId="{6DBF4D6D-4BD1-46EC-9ACB-224D930211D8}"/>
    <dgm:cxn modelId="{803EC92B-EA32-45D8-A80B-23E12324BFF9}" type="presOf" srcId="{1216463A-0813-4D81-9345-B2FDCF9E632D}" destId="{5C499F39-9C16-4EB5-8385-73D80F6F4052}" srcOrd="0" destOrd="0" presId="urn:microsoft.com/office/officeart/2005/8/layout/hList1"/>
    <dgm:cxn modelId="{175B492F-5185-4D52-9E96-FCEA10A1AF04}" srcId="{3CC68DBB-F4FA-4EE6-81EA-064E08048422}" destId="{49A6EF2E-A7E8-41D7-A1A5-36092063ED87}" srcOrd="3" destOrd="0" parTransId="{EAD6A361-CED1-40D4-9ECB-29A33B436662}" sibTransId="{5C6410A0-9338-43D8-B7FE-4B03E64EB7D9}"/>
    <dgm:cxn modelId="{A0FCA130-3F9A-4050-814D-DA8D97F3661D}" type="presOf" srcId="{B6B5F656-F24B-4ADF-9542-CE49F06EBB56}" destId="{58008F1F-88ED-40D7-816F-BFB3A6B6D9D5}" srcOrd="0" destOrd="0" presId="urn:microsoft.com/office/officeart/2005/8/layout/hList1"/>
    <dgm:cxn modelId="{74540632-EA7A-4B3E-84CC-DFC7318A0397}" srcId="{AF1D3269-41D9-4D9A-903A-41D89F69AB23}" destId="{3CA0454F-88EB-4F10-A936-A06CB6B66561}" srcOrd="5" destOrd="0" parTransId="{0B34D10F-2924-4980-B1A6-47331C616CB9}" sibTransId="{0DD66CEF-D0BF-4258-9AFF-48F76D63E193}"/>
    <dgm:cxn modelId="{6D863D33-32E4-4EB7-98C4-9EEFAFB3E2D1}" type="presOf" srcId="{404E10DA-009A-4D76-BBD5-A24CD18989C9}" destId="{5C499F39-9C16-4EB5-8385-73D80F6F4052}" srcOrd="0" destOrd="3" presId="urn:microsoft.com/office/officeart/2005/8/layout/hList1"/>
    <dgm:cxn modelId="{B208EA35-D1CA-4206-A6E4-0F26C950FE4D}" srcId="{AF1D3269-41D9-4D9A-903A-41D89F69AB23}" destId="{8840C518-F784-4464-BCF7-5BA09C18D213}" srcOrd="0" destOrd="0" parTransId="{E78731FC-E89D-43C1-AA95-F52AF1A5AE79}" sibTransId="{2972BA34-BFC3-421B-AB0A-1FDBD0F93D21}"/>
    <dgm:cxn modelId="{EB9F3038-E347-4EE4-9224-BB6350423A92}" type="presOf" srcId="{CEC415D8-F839-47B1-9616-11DCC9DE2407}" destId="{3EC0029B-3901-4D4A-8F2D-0CE8A904091C}" srcOrd="0" destOrd="0" presId="urn:microsoft.com/office/officeart/2005/8/layout/hList1"/>
    <dgm:cxn modelId="{7D4F4639-2FF0-4F4A-B17D-5BB7369576EA}" type="presOf" srcId="{FC211694-4580-4472-A3BE-D15591042A94}" destId="{5C499F39-9C16-4EB5-8385-73D80F6F4052}" srcOrd="0" destOrd="1" presId="urn:microsoft.com/office/officeart/2005/8/layout/hList1"/>
    <dgm:cxn modelId="{500EFF3B-DBAC-400F-BDA1-4B5AD45AA927}" srcId="{F33481BF-4624-4DAB-9BC4-7C1001DC9273}" destId="{7DC8BD1A-4EFD-4198-8094-036A968DF54A}" srcOrd="0" destOrd="0" parTransId="{D683DD21-73F0-4C60-B9E3-2B0437F9C291}" sibTransId="{C17612D8-8942-44CB-88CB-735CF3C9C3DF}"/>
    <dgm:cxn modelId="{EB05445D-09EB-49BD-B517-EC42FEBDD76A}" type="presOf" srcId="{75BC495B-5C8D-49AC-9B80-2EC22607C1FA}" destId="{1D33F74C-2317-4EA7-A3FB-D27009211125}" srcOrd="0" destOrd="1" presId="urn:microsoft.com/office/officeart/2005/8/layout/hList1"/>
    <dgm:cxn modelId="{2D87E75D-30D9-4ECA-953D-22D0FECC9FBF}" srcId="{3CC68DBB-F4FA-4EE6-81EA-064E08048422}" destId="{21A8A9A0-1C4C-415E-85C2-E0C996589A2E}" srcOrd="5" destOrd="0" parTransId="{79652DF5-2449-4054-947E-AB48C0D70C5F}" sibTransId="{2C2138D4-0177-48C7-A0DB-E5E8315FECDF}"/>
    <dgm:cxn modelId="{E9219461-49EC-433F-AC98-390CD270C80D}" type="presOf" srcId="{8840C518-F784-4464-BCF7-5BA09C18D213}" destId="{04F1163A-FD9A-4772-814C-642540E6D5A9}" srcOrd="0" destOrd="0" presId="urn:microsoft.com/office/officeart/2005/8/layout/hList1"/>
    <dgm:cxn modelId="{89A6FB62-5240-4A98-A88A-1281ACE08DE8}" srcId="{3CC68DBB-F4FA-4EE6-81EA-064E08048422}" destId="{F33481BF-4624-4DAB-9BC4-7C1001DC9273}" srcOrd="0" destOrd="0" parTransId="{26D0B4DD-DEDA-4310-B2BB-B7614577D88A}" sibTransId="{7108A207-E89E-4643-90CE-BCEBAB421E57}"/>
    <dgm:cxn modelId="{13B14C64-5D71-4FD0-A4CD-1E45174B0598}" type="presOf" srcId="{49A6EF2E-A7E8-41D7-A1A5-36092063ED87}" destId="{C5653C21-B93D-4F02-B35B-7D83656997D8}" srcOrd="0" destOrd="0" presId="urn:microsoft.com/office/officeart/2005/8/layout/hList1"/>
    <dgm:cxn modelId="{C589C148-F1E6-47AE-B363-0240CF866767}" srcId="{3CC68DBB-F4FA-4EE6-81EA-064E08048422}" destId="{D54944C3-A294-4110-9395-0E4D57114553}" srcOrd="4" destOrd="0" parTransId="{C4DBAB5A-1495-40F0-9B31-F04E0A167EFE}" sibTransId="{392CF202-5421-49FE-9751-DC7F83D6A0B2}"/>
    <dgm:cxn modelId="{E6F6DC6C-273D-4CCF-9787-287B1EFBE7FB}" type="presOf" srcId="{21A8A9A0-1C4C-415E-85C2-E0C996589A2E}" destId="{64D897BB-18C8-4E27-9D67-3D3845CE30DF}" srcOrd="0" destOrd="0" presId="urn:microsoft.com/office/officeart/2005/8/layout/hList1"/>
    <dgm:cxn modelId="{683EBE6D-7CD7-494E-879E-B35DF395FC3A}" srcId="{B6B5F656-F24B-4ADF-9542-CE49F06EBB56}" destId="{7FBAA18D-0EE9-4111-9FF1-4CE03A358DB2}" srcOrd="2" destOrd="0" parTransId="{BA94605F-24E2-4930-B602-084B7041CCF5}" sibTransId="{A0630BE0-E207-4A92-9869-08D06C0D88A0}"/>
    <dgm:cxn modelId="{E2DFF74D-6AEF-432F-A0E3-A3E12D2D6D31}" type="presOf" srcId="{03DD9162-8C4A-44CF-86F2-2B65E50F58D4}" destId="{04F1163A-FD9A-4772-814C-642540E6D5A9}" srcOrd="0" destOrd="2" presId="urn:microsoft.com/office/officeart/2005/8/layout/hList1"/>
    <dgm:cxn modelId="{B97E3250-EAD7-433D-A866-41878AEC28E0}" srcId="{21A8A9A0-1C4C-415E-85C2-E0C996589A2E}" destId="{75BC495B-5C8D-49AC-9B80-2EC22607C1FA}" srcOrd="1" destOrd="0" parTransId="{89C87489-4E9D-4F45-ABED-C2EE5C8968F5}" sibTransId="{A3F4E0C8-DB18-4338-B9B4-97CA8CFDD7D3}"/>
    <dgm:cxn modelId="{E3CF8452-D4DC-4C30-898D-EE963C033D98}" type="presOf" srcId="{3CA0454F-88EB-4F10-A936-A06CB6B66561}" destId="{04F1163A-FD9A-4772-814C-642540E6D5A9}" srcOrd="0" destOrd="5" presId="urn:microsoft.com/office/officeart/2005/8/layout/hList1"/>
    <dgm:cxn modelId="{E98D2979-50AF-4A8B-B636-FE60BC392A84}" type="presOf" srcId="{67B1B2C7-3611-4187-9D0C-A776D8000034}" destId="{4E3B6950-87F7-4FAC-B765-E13E8C3BEE98}" srcOrd="0" destOrd="3" presId="urn:microsoft.com/office/officeart/2005/8/layout/hList1"/>
    <dgm:cxn modelId="{E90DA37F-FF26-421E-9001-04C467059279}" srcId="{D54944C3-A294-4110-9395-0E4D57114553}" destId="{77C3862C-594D-4DDC-8B87-505F5268FA05}" srcOrd="0" destOrd="0" parTransId="{22DEA783-0071-4C2A-B053-415170838DB2}" sibTransId="{7F0CBC7F-707C-43D5-B2DF-963E4871C1D1}"/>
    <dgm:cxn modelId="{12329489-623F-47CF-8F38-7FBEA4A72575}" type="presOf" srcId="{2220687C-9F4E-4364-AA3B-23102B0B4D16}" destId="{04F1163A-FD9A-4772-814C-642540E6D5A9}" srcOrd="0" destOrd="1" presId="urn:microsoft.com/office/officeart/2005/8/layout/hList1"/>
    <dgm:cxn modelId="{5780418D-0E7D-43A5-A5D2-B96BC1815BC3}" srcId="{AF1D3269-41D9-4D9A-903A-41D89F69AB23}" destId="{425150DF-6818-44F5-B212-188F5A356461}" srcOrd="3" destOrd="0" parTransId="{0E0F838C-3DD1-4E0F-B704-B932FE567635}" sibTransId="{2A120DE4-89E2-4BD0-8900-1489449D7814}"/>
    <dgm:cxn modelId="{D6908693-3467-4FB6-BD35-7744C955AF5D}" srcId="{B6B5F656-F24B-4ADF-9542-CE49F06EBB56}" destId="{1216463A-0813-4D81-9345-B2FDCF9E632D}" srcOrd="0" destOrd="0" parTransId="{C5EA6BB7-A977-4D1F-AEF3-3FAB14393213}" sibTransId="{4FD89021-1A46-4F23-8029-2C6D3D18595B}"/>
    <dgm:cxn modelId="{53134197-EE91-4E38-A55E-0A69B0DF599E}" type="presOf" srcId="{425150DF-6818-44F5-B212-188F5A356461}" destId="{04F1163A-FD9A-4772-814C-642540E6D5A9}" srcOrd="0" destOrd="3" presId="urn:microsoft.com/office/officeart/2005/8/layout/hList1"/>
    <dgm:cxn modelId="{1160D59A-CBE2-4336-BC26-B8B0412DC66F}" srcId="{B6B5F656-F24B-4ADF-9542-CE49F06EBB56}" destId="{404E10DA-009A-4D76-BBD5-A24CD18989C9}" srcOrd="3" destOrd="0" parTransId="{40264D35-27AE-48FF-8BEF-24ADD96E1F8C}" sibTransId="{385E541C-1F77-4E64-8154-1B1E97E7AE1B}"/>
    <dgm:cxn modelId="{7E7354AD-82E3-4D5E-8462-9F73BE684F82}" type="presOf" srcId="{77C3862C-594D-4DDC-8B87-505F5268FA05}" destId="{74740557-4BBC-40AA-B251-2E93B384DFE5}" srcOrd="0" destOrd="0" presId="urn:microsoft.com/office/officeart/2005/8/layout/hList1"/>
    <dgm:cxn modelId="{ECEAC0AF-2752-4F41-8B9D-B60C879A8209}" srcId="{B6B5F656-F24B-4ADF-9542-CE49F06EBB56}" destId="{FC211694-4580-4472-A3BE-D15591042A94}" srcOrd="1" destOrd="0" parTransId="{4ECAAAF0-E0EB-4DFA-8DBE-966306CFB981}" sibTransId="{CFA31283-BBCB-473C-9090-929C0A9EAB7D}"/>
    <dgm:cxn modelId="{571F96B2-E72C-4DCA-9473-B1AE1E1A0213}" type="presOf" srcId="{7DC8BD1A-4EFD-4198-8094-036A968DF54A}" destId="{4E3B6950-87F7-4FAC-B765-E13E8C3BEE98}" srcOrd="0" destOrd="0" presId="urn:microsoft.com/office/officeart/2005/8/layout/hList1"/>
    <dgm:cxn modelId="{50A463B8-9A73-41BF-BD62-F982ED3DA15F}" srcId="{F33481BF-4624-4DAB-9BC4-7C1001DC9273}" destId="{3989514C-C904-4A9B-B378-707571FB09BB}" srcOrd="2" destOrd="0" parTransId="{0D0B7572-95B6-4FE2-B7B4-2176C0990A7E}" sibTransId="{DF50EA0B-327C-4246-ADB7-81AFF6B84D9F}"/>
    <dgm:cxn modelId="{B8FC47BF-E9F5-486D-A1AA-BD18511F2833}" type="presOf" srcId="{7FBAA18D-0EE9-4111-9FF1-4CE03A358DB2}" destId="{5C499F39-9C16-4EB5-8385-73D80F6F4052}" srcOrd="0" destOrd="2" presId="urn:microsoft.com/office/officeart/2005/8/layout/hList1"/>
    <dgm:cxn modelId="{4713F1BF-0864-4B41-9481-588491C0822A}" type="presOf" srcId="{F9803D42-3764-4294-8546-BCB15DCBC67E}" destId="{04F1163A-FD9A-4772-814C-642540E6D5A9}" srcOrd="0" destOrd="4" presId="urn:microsoft.com/office/officeart/2005/8/layout/hList1"/>
    <dgm:cxn modelId="{1770C8C1-4104-4ABA-BFEA-937CCDEEB9D4}" srcId="{AF1D3269-41D9-4D9A-903A-41D89F69AB23}" destId="{03DD9162-8C4A-44CF-86F2-2B65E50F58D4}" srcOrd="2" destOrd="0" parTransId="{26D8CD84-1A16-4AF4-AF02-576876A426D6}" sibTransId="{285142E3-2BD4-4D46-B9BD-4765A16A7506}"/>
    <dgm:cxn modelId="{1A97E1C2-D3C3-43C6-8924-9FD747BAC004}" type="presOf" srcId="{3CC68DBB-F4FA-4EE6-81EA-064E08048422}" destId="{CD9E6FBD-5AA4-402F-B6D1-047DFA2254EC}" srcOrd="0" destOrd="0" presId="urn:microsoft.com/office/officeart/2005/8/layout/hList1"/>
    <dgm:cxn modelId="{EB88DCC3-CD7E-4ACD-8889-431614411DA4}" srcId="{AF1D3269-41D9-4D9A-903A-41D89F69AB23}" destId="{2220687C-9F4E-4364-AA3B-23102B0B4D16}" srcOrd="1" destOrd="0" parTransId="{67E29466-07EF-44FA-9C70-B441CC7DA690}" sibTransId="{6F144A42-43B4-4C63-9BC4-0933BD49AF3F}"/>
    <dgm:cxn modelId="{165460D9-5546-47BC-B228-7034209AE4B5}" type="presOf" srcId="{F33481BF-4624-4DAB-9BC4-7C1001DC9273}" destId="{27A7C79C-87D6-45AB-B8A3-EEF27A3CAAD6}" srcOrd="0" destOrd="0" presId="urn:microsoft.com/office/officeart/2005/8/layout/hList1"/>
    <dgm:cxn modelId="{7CD2B3DD-B6DC-406C-9D0A-C121411C5EC3}" type="presOf" srcId="{3989514C-C904-4A9B-B378-707571FB09BB}" destId="{4E3B6950-87F7-4FAC-B765-E13E8C3BEE98}" srcOrd="0" destOrd="2" presId="urn:microsoft.com/office/officeart/2005/8/layout/hList1"/>
    <dgm:cxn modelId="{0EEB25E1-BCE3-4ED2-B080-5D9A086CF999}" type="presOf" srcId="{AF1D3269-41D9-4D9A-903A-41D89F69AB23}" destId="{D8B46BA4-237B-4149-8C9B-B39EF4F11E27}" srcOrd="0" destOrd="0" presId="urn:microsoft.com/office/officeart/2005/8/layout/hList1"/>
    <dgm:cxn modelId="{B6213FE8-0A89-4020-AC0D-8F792B8DF5D2}" srcId="{AF1D3269-41D9-4D9A-903A-41D89F69AB23}" destId="{F9803D42-3764-4294-8546-BCB15DCBC67E}" srcOrd="4" destOrd="0" parTransId="{284491CE-132A-4039-8087-381A19088854}" sibTransId="{80F90172-95D5-4EEC-A2BE-B9AD74B2A773}"/>
    <dgm:cxn modelId="{4A234EF2-CC9E-4826-A5DA-5B9E6C6604FA}" srcId="{3CC68DBB-F4FA-4EE6-81EA-064E08048422}" destId="{AF1D3269-41D9-4D9A-903A-41D89F69AB23}" srcOrd="2" destOrd="0" parTransId="{A008F122-9310-4A66-9B79-D7BE126CFEFC}" sibTransId="{E5A2AEC2-5828-453B-AF7F-9183758D8644}"/>
    <dgm:cxn modelId="{80012AF3-04A9-4129-B473-C3FE8ADC44A6}" srcId="{21A8A9A0-1C4C-415E-85C2-E0C996589A2E}" destId="{78FE573A-E338-4186-A349-303D11EB3422}" srcOrd="0" destOrd="0" parTransId="{946F3E23-2A2D-4F51-8B39-58180FF18ECE}" sibTransId="{57A5B234-50DD-44AC-A041-714999C18840}"/>
    <dgm:cxn modelId="{1012B2F4-2047-4B57-92B0-6824E72B4EB8}" type="presOf" srcId="{78FE573A-E338-4186-A349-303D11EB3422}" destId="{1D33F74C-2317-4EA7-A3FB-D27009211125}" srcOrd="0" destOrd="0" presId="urn:microsoft.com/office/officeart/2005/8/layout/hList1"/>
    <dgm:cxn modelId="{558086F7-17B3-48A7-AF84-46D43E1B6480}" srcId="{3CC68DBB-F4FA-4EE6-81EA-064E08048422}" destId="{B6B5F656-F24B-4ADF-9542-CE49F06EBB56}" srcOrd="1" destOrd="0" parTransId="{30847200-9168-46F1-B71D-231DBA877F87}" sibTransId="{4D4DBD57-B22F-43F8-93AC-12233B2FF7C4}"/>
    <dgm:cxn modelId="{0AA313FE-1F76-46C1-B791-F2A97EDA300C}" type="presOf" srcId="{D54944C3-A294-4110-9395-0E4D57114553}" destId="{34BF24D1-70E0-4D8F-BB09-4544EF793C99}" srcOrd="0" destOrd="0" presId="urn:microsoft.com/office/officeart/2005/8/layout/hList1"/>
    <dgm:cxn modelId="{DBD44980-8525-4AC8-A80A-553A4E3579EE}" type="presParOf" srcId="{CD9E6FBD-5AA4-402F-B6D1-047DFA2254EC}" destId="{1B53A599-2DBE-41C1-9534-491076868701}" srcOrd="0" destOrd="0" presId="urn:microsoft.com/office/officeart/2005/8/layout/hList1"/>
    <dgm:cxn modelId="{170ED374-621D-4260-96DD-75F6D1FBFADD}" type="presParOf" srcId="{1B53A599-2DBE-41C1-9534-491076868701}" destId="{27A7C79C-87D6-45AB-B8A3-EEF27A3CAAD6}" srcOrd="0" destOrd="0" presId="urn:microsoft.com/office/officeart/2005/8/layout/hList1"/>
    <dgm:cxn modelId="{638BD7D7-1D75-425B-A756-2F827C51EA9B}" type="presParOf" srcId="{1B53A599-2DBE-41C1-9534-491076868701}" destId="{4E3B6950-87F7-4FAC-B765-E13E8C3BEE98}" srcOrd="1" destOrd="0" presId="urn:microsoft.com/office/officeart/2005/8/layout/hList1"/>
    <dgm:cxn modelId="{D64EED14-79FB-4550-9237-112539341148}" type="presParOf" srcId="{CD9E6FBD-5AA4-402F-B6D1-047DFA2254EC}" destId="{FAA9B6B4-B704-474E-946A-BE400AE26C48}" srcOrd="1" destOrd="0" presId="urn:microsoft.com/office/officeart/2005/8/layout/hList1"/>
    <dgm:cxn modelId="{914C17C0-2D89-496A-9875-44A28EBDF27B}" type="presParOf" srcId="{CD9E6FBD-5AA4-402F-B6D1-047DFA2254EC}" destId="{1631D33A-572A-4689-95FD-5982116F29B3}" srcOrd="2" destOrd="0" presId="urn:microsoft.com/office/officeart/2005/8/layout/hList1"/>
    <dgm:cxn modelId="{0DBCA051-1602-4627-AC51-C3A5360A51F7}" type="presParOf" srcId="{1631D33A-572A-4689-95FD-5982116F29B3}" destId="{58008F1F-88ED-40D7-816F-BFB3A6B6D9D5}" srcOrd="0" destOrd="0" presId="urn:microsoft.com/office/officeart/2005/8/layout/hList1"/>
    <dgm:cxn modelId="{075AE328-3A23-4E6F-A461-D9928718FEAC}" type="presParOf" srcId="{1631D33A-572A-4689-95FD-5982116F29B3}" destId="{5C499F39-9C16-4EB5-8385-73D80F6F4052}" srcOrd="1" destOrd="0" presId="urn:microsoft.com/office/officeart/2005/8/layout/hList1"/>
    <dgm:cxn modelId="{091774EE-1B99-4AD6-8E02-6AF2B6BF1463}" type="presParOf" srcId="{CD9E6FBD-5AA4-402F-B6D1-047DFA2254EC}" destId="{1B005470-A94E-4391-BA83-46057AAD2F06}" srcOrd="3" destOrd="0" presId="urn:microsoft.com/office/officeart/2005/8/layout/hList1"/>
    <dgm:cxn modelId="{74FA5469-4737-409E-9892-43569886F787}" type="presParOf" srcId="{CD9E6FBD-5AA4-402F-B6D1-047DFA2254EC}" destId="{FB0A18B3-CC1D-474B-9757-6D19FF7B3494}" srcOrd="4" destOrd="0" presId="urn:microsoft.com/office/officeart/2005/8/layout/hList1"/>
    <dgm:cxn modelId="{E0639C0B-1609-4A69-BB84-F4FECA85E65B}" type="presParOf" srcId="{FB0A18B3-CC1D-474B-9757-6D19FF7B3494}" destId="{D8B46BA4-237B-4149-8C9B-B39EF4F11E27}" srcOrd="0" destOrd="0" presId="urn:microsoft.com/office/officeart/2005/8/layout/hList1"/>
    <dgm:cxn modelId="{0DC693AD-CB1C-432F-94BA-B5980B8BA8B6}" type="presParOf" srcId="{FB0A18B3-CC1D-474B-9757-6D19FF7B3494}" destId="{04F1163A-FD9A-4772-814C-642540E6D5A9}" srcOrd="1" destOrd="0" presId="urn:microsoft.com/office/officeart/2005/8/layout/hList1"/>
    <dgm:cxn modelId="{CB6D3188-6CC8-4E0B-8F06-39DC523DB2BF}" type="presParOf" srcId="{CD9E6FBD-5AA4-402F-B6D1-047DFA2254EC}" destId="{02E1278B-8D5C-42F0-8479-275CA31F654C}" srcOrd="5" destOrd="0" presId="urn:microsoft.com/office/officeart/2005/8/layout/hList1"/>
    <dgm:cxn modelId="{AAACC0B0-B4F8-4F2C-80F4-0761B8EA05A8}" type="presParOf" srcId="{CD9E6FBD-5AA4-402F-B6D1-047DFA2254EC}" destId="{D01D560B-A4FE-4E8D-96E7-C491E031EE72}" srcOrd="6" destOrd="0" presId="urn:microsoft.com/office/officeart/2005/8/layout/hList1"/>
    <dgm:cxn modelId="{A32E24AB-FAB6-4710-AA7D-8C3416DAD15B}" type="presParOf" srcId="{D01D560B-A4FE-4E8D-96E7-C491E031EE72}" destId="{C5653C21-B93D-4F02-B35B-7D83656997D8}" srcOrd="0" destOrd="0" presId="urn:microsoft.com/office/officeart/2005/8/layout/hList1"/>
    <dgm:cxn modelId="{CBAB1693-4468-467E-847C-F323D44E8C3C}" type="presParOf" srcId="{D01D560B-A4FE-4E8D-96E7-C491E031EE72}" destId="{3EC0029B-3901-4D4A-8F2D-0CE8A904091C}" srcOrd="1" destOrd="0" presId="urn:microsoft.com/office/officeart/2005/8/layout/hList1"/>
    <dgm:cxn modelId="{AD1EA318-12BF-4FBB-9815-55CE18E5F182}" type="presParOf" srcId="{CD9E6FBD-5AA4-402F-B6D1-047DFA2254EC}" destId="{99C1D4D7-4E02-48CA-B5B7-A2E990BE8FE2}" srcOrd="7" destOrd="0" presId="urn:microsoft.com/office/officeart/2005/8/layout/hList1"/>
    <dgm:cxn modelId="{7D3251A3-7DAF-4C45-84F9-0F5BD77977A3}" type="presParOf" srcId="{CD9E6FBD-5AA4-402F-B6D1-047DFA2254EC}" destId="{C27DCD37-95B4-4991-BB9A-3F43ABD4D2F2}" srcOrd="8" destOrd="0" presId="urn:microsoft.com/office/officeart/2005/8/layout/hList1"/>
    <dgm:cxn modelId="{39B9E221-8177-43BD-BB20-ECAF9AD3B891}" type="presParOf" srcId="{C27DCD37-95B4-4991-BB9A-3F43ABD4D2F2}" destId="{34BF24D1-70E0-4D8F-BB09-4544EF793C99}" srcOrd="0" destOrd="0" presId="urn:microsoft.com/office/officeart/2005/8/layout/hList1"/>
    <dgm:cxn modelId="{E56821D5-F8DF-432B-B82A-BBBFD5241E60}" type="presParOf" srcId="{C27DCD37-95B4-4991-BB9A-3F43ABD4D2F2}" destId="{74740557-4BBC-40AA-B251-2E93B384DFE5}" srcOrd="1" destOrd="0" presId="urn:microsoft.com/office/officeart/2005/8/layout/hList1"/>
    <dgm:cxn modelId="{C447CE1D-4F1D-4085-8D67-1859D72F440F}" type="presParOf" srcId="{CD9E6FBD-5AA4-402F-B6D1-047DFA2254EC}" destId="{BC2B30A9-EE72-4BFC-80FF-77AEC160781C}" srcOrd="9" destOrd="0" presId="urn:microsoft.com/office/officeart/2005/8/layout/hList1"/>
    <dgm:cxn modelId="{216249E5-77AC-4003-B08E-1F8DD5E1C39E}" type="presParOf" srcId="{CD9E6FBD-5AA4-402F-B6D1-047DFA2254EC}" destId="{BD15559A-4926-4C5D-A63A-C602B9DF3459}" srcOrd="10" destOrd="0" presId="urn:microsoft.com/office/officeart/2005/8/layout/hList1"/>
    <dgm:cxn modelId="{56960351-2642-45D9-84B1-1CBD2978EBBD}" type="presParOf" srcId="{BD15559A-4926-4C5D-A63A-C602B9DF3459}" destId="{64D897BB-18C8-4E27-9D67-3D3845CE30DF}" srcOrd="0" destOrd="0" presId="urn:microsoft.com/office/officeart/2005/8/layout/hList1"/>
    <dgm:cxn modelId="{A022E5F1-52A4-4B03-8FEF-F4E9399B3B50}" type="presParOf" srcId="{BD15559A-4926-4C5D-A63A-C602B9DF3459}" destId="{1D33F74C-2317-4EA7-A3FB-D2700921112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0C6235-4934-45FD-B46E-72501560E8AC}" type="doc">
      <dgm:prSet loTypeId="urn:microsoft.com/office/officeart/2009/layout/CircleArrowProcess" loCatId="cycle" qsTypeId="urn:microsoft.com/office/officeart/2005/8/quickstyle/simple1" qsCatId="simple" csTypeId="urn:microsoft.com/office/officeart/2005/8/colors/accent1_2" csCatId="accent1" phldr="1"/>
      <dgm:spPr/>
    </dgm:pt>
    <dgm:pt modelId="{3762FD2C-259A-4B52-BE7B-351682C7B3DD}">
      <dgm:prSet phldrT="[Text]" custT="1"/>
      <dgm:spPr/>
      <dgm:t>
        <a:bodyPr/>
        <a:lstStyle/>
        <a:p>
          <a:r>
            <a:rPr lang="en-US" sz="1600" b="1"/>
            <a:t>Health and Well-being</a:t>
          </a:r>
          <a:endParaRPr lang="en-NL" sz="1600" b="1"/>
        </a:p>
      </dgm:t>
    </dgm:pt>
    <dgm:pt modelId="{7A72C86F-3C2C-49EA-87CD-0C25DDAACDC8}" type="parTrans" cxnId="{5961DC3C-60B1-4E98-87CF-33B641D91EE9}">
      <dgm:prSet/>
      <dgm:spPr/>
      <dgm:t>
        <a:bodyPr/>
        <a:lstStyle/>
        <a:p>
          <a:endParaRPr lang="en-NL"/>
        </a:p>
      </dgm:t>
    </dgm:pt>
    <dgm:pt modelId="{2EE8D71C-0808-4583-80D8-1891A2AE6E43}" type="sibTrans" cxnId="{5961DC3C-60B1-4E98-87CF-33B641D91EE9}">
      <dgm:prSet/>
      <dgm:spPr/>
      <dgm:t>
        <a:bodyPr/>
        <a:lstStyle/>
        <a:p>
          <a:endParaRPr lang="en-NL"/>
        </a:p>
      </dgm:t>
    </dgm:pt>
    <dgm:pt modelId="{4740523A-A510-4F98-BD73-6FF25A9D1995}">
      <dgm:prSet phldrT="[Text]" custT="1"/>
      <dgm:spPr/>
      <dgm:t>
        <a:bodyPr/>
        <a:lstStyle/>
        <a:p>
          <a:r>
            <a:rPr lang="en-US" sz="1600" b="1"/>
            <a:t>Perceived Quality of Public Spaces</a:t>
          </a:r>
          <a:endParaRPr lang="en-NL" sz="1600" b="1"/>
        </a:p>
      </dgm:t>
    </dgm:pt>
    <dgm:pt modelId="{305A50DC-E9E0-492D-9402-488D56503AC6}" type="sibTrans" cxnId="{B6115590-CB1E-475F-873D-9E8891091B1B}">
      <dgm:prSet/>
      <dgm:spPr/>
      <dgm:t>
        <a:bodyPr/>
        <a:lstStyle/>
        <a:p>
          <a:endParaRPr lang="en-NL"/>
        </a:p>
      </dgm:t>
    </dgm:pt>
    <dgm:pt modelId="{50C803C6-0438-451F-A9E4-D2E3DC4C1398}" type="parTrans" cxnId="{B6115590-CB1E-475F-873D-9E8891091B1B}">
      <dgm:prSet/>
      <dgm:spPr/>
      <dgm:t>
        <a:bodyPr/>
        <a:lstStyle/>
        <a:p>
          <a:endParaRPr lang="en-NL"/>
        </a:p>
      </dgm:t>
    </dgm:pt>
    <dgm:pt modelId="{35D091DA-E4CE-4230-84A3-0D70EAEE23E4}">
      <dgm:prSet phldrT="[Text]" custT="1"/>
      <dgm:spPr/>
      <dgm:t>
        <a:bodyPr/>
        <a:lstStyle/>
        <a:p>
          <a:r>
            <a:rPr lang="en-US" sz="1600" b="1"/>
            <a:t>Amount of Greenery in Public Spaces</a:t>
          </a:r>
          <a:endParaRPr lang="en-NL" sz="1600" b="1"/>
        </a:p>
      </dgm:t>
    </dgm:pt>
    <dgm:pt modelId="{40BC9DBC-DEE0-4F4C-B76B-7F3642C02D04}" type="sibTrans" cxnId="{E6A23073-59A3-4C9D-86DE-E3CC1870BC21}">
      <dgm:prSet/>
      <dgm:spPr/>
      <dgm:t>
        <a:bodyPr/>
        <a:lstStyle/>
        <a:p>
          <a:endParaRPr lang="en-NL"/>
        </a:p>
      </dgm:t>
    </dgm:pt>
    <dgm:pt modelId="{AFC0717F-20BF-4D3A-8B82-193F1CCC7375}" type="parTrans" cxnId="{E6A23073-59A3-4C9D-86DE-E3CC1870BC21}">
      <dgm:prSet/>
      <dgm:spPr/>
      <dgm:t>
        <a:bodyPr/>
        <a:lstStyle/>
        <a:p>
          <a:endParaRPr lang="en-NL"/>
        </a:p>
      </dgm:t>
    </dgm:pt>
    <dgm:pt modelId="{24F2DA5A-C288-4A35-ADD8-E2099DC0206D}">
      <dgm:prSet phldrT="[Text]" custT="1"/>
      <dgm:spPr/>
      <dgm:t>
        <a:bodyPr/>
        <a:lstStyle/>
        <a:p>
          <a:r>
            <a:rPr lang="en-US" sz="1600" b="1"/>
            <a:t>Income, Access to Facilities  </a:t>
          </a:r>
          <a:endParaRPr lang="en-NL" sz="1600" b="1"/>
        </a:p>
      </dgm:t>
    </dgm:pt>
    <dgm:pt modelId="{64D891E7-B8AD-4682-A21B-9134608E4AFA}" type="sibTrans" cxnId="{89595585-2118-4561-9AFC-4EAE0BFDE69F}">
      <dgm:prSet/>
      <dgm:spPr/>
      <dgm:t>
        <a:bodyPr/>
        <a:lstStyle/>
        <a:p>
          <a:endParaRPr lang="en-NL"/>
        </a:p>
      </dgm:t>
    </dgm:pt>
    <dgm:pt modelId="{2741110F-987F-4EB4-AAE6-BD2F8FB9D0D0}" type="parTrans" cxnId="{89595585-2118-4561-9AFC-4EAE0BFDE69F}">
      <dgm:prSet/>
      <dgm:spPr/>
      <dgm:t>
        <a:bodyPr/>
        <a:lstStyle/>
        <a:p>
          <a:endParaRPr lang="en-NL"/>
        </a:p>
      </dgm:t>
    </dgm:pt>
    <dgm:pt modelId="{BF49C12E-6997-4E12-B9EA-8695C89B3508}">
      <dgm:prSet phldrT="[Text]" custT="1"/>
      <dgm:spPr/>
      <dgm:t>
        <a:bodyPr/>
        <a:lstStyle/>
        <a:p>
          <a:r>
            <a:rPr lang="en-US" sz="1600" b="1"/>
            <a:t>Population Characteristics </a:t>
          </a:r>
        </a:p>
      </dgm:t>
    </dgm:pt>
    <dgm:pt modelId="{CC441E1B-FAA0-4158-9448-EE625B00FAFE}" type="parTrans" cxnId="{2793E330-DC3C-4390-8986-D140F86648F5}">
      <dgm:prSet/>
      <dgm:spPr/>
      <dgm:t>
        <a:bodyPr/>
        <a:lstStyle/>
        <a:p>
          <a:endParaRPr lang="en-NL"/>
        </a:p>
      </dgm:t>
    </dgm:pt>
    <dgm:pt modelId="{91043BAE-D4FF-497E-9989-67D9FC46F6D7}" type="sibTrans" cxnId="{2793E330-DC3C-4390-8986-D140F86648F5}">
      <dgm:prSet/>
      <dgm:spPr/>
      <dgm:t>
        <a:bodyPr/>
        <a:lstStyle/>
        <a:p>
          <a:endParaRPr lang="en-NL"/>
        </a:p>
      </dgm:t>
    </dgm:pt>
    <dgm:pt modelId="{FB85AAB8-F11E-4A9B-8FC4-8E5364530512}" type="pres">
      <dgm:prSet presAssocID="{350C6235-4934-45FD-B46E-72501560E8AC}" presName="Name0" presStyleCnt="0">
        <dgm:presLayoutVars>
          <dgm:chMax val="7"/>
          <dgm:chPref val="7"/>
          <dgm:dir/>
          <dgm:animLvl val="lvl"/>
        </dgm:presLayoutVars>
      </dgm:prSet>
      <dgm:spPr/>
    </dgm:pt>
    <dgm:pt modelId="{FA4A6B81-05AB-45D2-B28C-7306EEB3590D}" type="pres">
      <dgm:prSet presAssocID="{4740523A-A510-4F98-BD73-6FF25A9D1995}" presName="Accent1" presStyleCnt="0"/>
      <dgm:spPr/>
    </dgm:pt>
    <dgm:pt modelId="{7224149F-8A83-4296-B7C6-84ECB870DF20}" type="pres">
      <dgm:prSet presAssocID="{4740523A-A510-4F98-BD73-6FF25A9D1995}" presName="Accent" presStyleLbl="node1" presStyleIdx="0" presStyleCnt="5" custScaleX="168518"/>
      <dgm:spPr/>
    </dgm:pt>
    <dgm:pt modelId="{6E68AC46-FCA4-41B1-A046-123B5DE1E00A}" type="pres">
      <dgm:prSet presAssocID="{4740523A-A510-4F98-BD73-6FF25A9D1995}" presName="Parent1" presStyleLbl="revTx" presStyleIdx="0" presStyleCnt="5" custScaleX="167487" custLinFactY="97132" custLinFactNeighborX="-77121" custLinFactNeighborY="100000">
        <dgm:presLayoutVars>
          <dgm:chMax val="1"/>
          <dgm:chPref val="1"/>
          <dgm:bulletEnabled val="1"/>
        </dgm:presLayoutVars>
      </dgm:prSet>
      <dgm:spPr/>
    </dgm:pt>
    <dgm:pt modelId="{52736AA8-BF8E-47A2-9139-BA445B203FE9}" type="pres">
      <dgm:prSet presAssocID="{35D091DA-E4CE-4230-84A3-0D70EAEE23E4}" presName="Accent2" presStyleCnt="0"/>
      <dgm:spPr/>
    </dgm:pt>
    <dgm:pt modelId="{831FC7BF-A3D1-4CD8-9405-8355B5B3F7B9}" type="pres">
      <dgm:prSet presAssocID="{35D091DA-E4CE-4230-84A3-0D70EAEE23E4}" presName="Accent" presStyleLbl="node1" presStyleIdx="1" presStyleCnt="5" custScaleX="168518"/>
      <dgm:spPr/>
    </dgm:pt>
    <dgm:pt modelId="{79108828-A00F-4991-85C6-813425EF7D7D}" type="pres">
      <dgm:prSet presAssocID="{35D091DA-E4CE-4230-84A3-0D70EAEE23E4}" presName="Parent2" presStyleLbl="revTx" presStyleIdx="1" presStyleCnt="5" custScaleX="135618" custLinFactY="-100000" custLinFactNeighborX="55459" custLinFactNeighborY="-128319">
        <dgm:presLayoutVars>
          <dgm:chMax val="1"/>
          <dgm:chPref val="1"/>
          <dgm:bulletEnabled val="1"/>
        </dgm:presLayoutVars>
      </dgm:prSet>
      <dgm:spPr/>
    </dgm:pt>
    <dgm:pt modelId="{BC8C75A8-6D3B-475C-B11A-F62B132A7B17}" type="pres">
      <dgm:prSet presAssocID="{BF49C12E-6997-4E12-B9EA-8695C89B3508}" presName="Accent3" presStyleCnt="0"/>
      <dgm:spPr/>
    </dgm:pt>
    <dgm:pt modelId="{07CA6604-FEFA-4765-993E-F74222904480}" type="pres">
      <dgm:prSet presAssocID="{BF49C12E-6997-4E12-B9EA-8695C89B3508}" presName="Accent" presStyleLbl="node1" presStyleIdx="2" presStyleCnt="5" custScaleX="168518"/>
      <dgm:spPr/>
    </dgm:pt>
    <dgm:pt modelId="{FB9B4429-D111-4744-AD2A-433E6D216250}" type="pres">
      <dgm:prSet presAssocID="{BF49C12E-6997-4E12-B9EA-8695C89B3508}" presName="Parent3" presStyleLbl="revTx" presStyleIdx="2" presStyleCnt="5" custScaleX="158562" custLinFactNeighborX="34971" custLinFactNeighborY="-14004">
        <dgm:presLayoutVars>
          <dgm:chMax val="1"/>
          <dgm:chPref val="1"/>
          <dgm:bulletEnabled val="1"/>
        </dgm:presLayoutVars>
      </dgm:prSet>
      <dgm:spPr/>
    </dgm:pt>
    <dgm:pt modelId="{21D8501B-0C35-4C41-8CD4-198467CE68C3}" type="pres">
      <dgm:prSet presAssocID="{24F2DA5A-C288-4A35-ADD8-E2099DC0206D}" presName="Accent4" presStyleCnt="0"/>
      <dgm:spPr/>
    </dgm:pt>
    <dgm:pt modelId="{6DDB80A8-3783-4C57-815E-D35BEE96BD9E}" type="pres">
      <dgm:prSet presAssocID="{24F2DA5A-C288-4A35-ADD8-E2099DC0206D}" presName="Accent" presStyleLbl="node1" presStyleIdx="3" presStyleCnt="5" custScaleX="168518"/>
      <dgm:spPr/>
    </dgm:pt>
    <dgm:pt modelId="{ADE49D64-D882-4677-81AF-C0DDE2703F82}" type="pres">
      <dgm:prSet presAssocID="{24F2DA5A-C288-4A35-ADD8-E2099DC0206D}" presName="Parent4" presStyleLbl="revTx" presStyleIdx="3" presStyleCnt="5" custLinFactNeighborX="-30245" custLinFactNeighborY="-10681">
        <dgm:presLayoutVars>
          <dgm:chMax val="1"/>
          <dgm:chPref val="1"/>
          <dgm:bulletEnabled val="1"/>
        </dgm:presLayoutVars>
      </dgm:prSet>
      <dgm:spPr/>
    </dgm:pt>
    <dgm:pt modelId="{15276403-3C8E-435B-824E-760DF45B5FB6}" type="pres">
      <dgm:prSet presAssocID="{3762FD2C-259A-4B52-BE7B-351682C7B3DD}" presName="Accent5" presStyleCnt="0"/>
      <dgm:spPr/>
    </dgm:pt>
    <dgm:pt modelId="{D3CC1B2E-5BCD-465D-A1C0-283224F6AE56}" type="pres">
      <dgm:prSet presAssocID="{3762FD2C-259A-4B52-BE7B-351682C7B3DD}" presName="Accent" presStyleLbl="node1" presStyleIdx="4" presStyleCnt="5" custScaleX="168518"/>
      <dgm:spPr/>
    </dgm:pt>
    <dgm:pt modelId="{2AA04D9C-E92E-425A-B548-AEDC4FA72C75}" type="pres">
      <dgm:prSet presAssocID="{3762FD2C-259A-4B52-BE7B-351682C7B3DD}" presName="Parent5" presStyleLbl="revTx" presStyleIdx="4" presStyleCnt="5">
        <dgm:presLayoutVars>
          <dgm:chMax val="1"/>
          <dgm:chPref val="1"/>
          <dgm:bulletEnabled val="1"/>
        </dgm:presLayoutVars>
      </dgm:prSet>
      <dgm:spPr/>
    </dgm:pt>
  </dgm:ptLst>
  <dgm:cxnLst>
    <dgm:cxn modelId="{93C0C806-2FBD-4805-9FF1-9856DB14F380}" type="presOf" srcId="{BF49C12E-6997-4E12-B9EA-8695C89B3508}" destId="{FB9B4429-D111-4744-AD2A-433E6D216250}" srcOrd="0" destOrd="0" presId="urn:microsoft.com/office/officeart/2009/layout/CircleArrowProcess"/>
    <dgm:cxn modelId="{BD01B121-EDFA-44F9-87DB-6639D408FC19}" type="presOf" srcId="{3762FD2C-259A-4B52-BE7B-351682C7B3DD}" destId="{2AA04D9C-E92E-425A-B548-AEDC4FA72C75}" srcOrd="0" destOrd="0" presId="urn:microsoft.com/office/officeart/2009/layout/CircleArrowProcess"/>
    <dgm:cxn modelId="{2793E330-DC3C-4390-8986-D140F86648F5}" srcId="{350C6235-4934-45FD-B46E-72501560E8AC}" destId="{BF49C12E-6997-4E12-B9EA-8695C89B3508}" srcOrd="2" destOrd="0" parTransId="{CC441E1B-FAA0-4158-9448-EE625B00FAFE}" sibTransId="{91043BAE-D4FF-497E-9989-67D9FC46F6D7}"/>
    <dgm:cxn modelId="{5961DC3C-60B1-4E98-87CF-33B641D91EE9}" srcId="{350C6235-4934-45FD-B46E-72501560E8AC}" destId="{3762FD2C-259A-4B52-BE7B-351682C7B3DD}" srcOrd="4" destOrd="0" parTransId="{7A72C86F-3C2C-49EA-87CD-0C25DDAACDC8}" sibTransId="{2EE8D71C-0808-4583-80D8-1891A2AE6E43}"/>
    <dgm:cxn modelId="{B42D6646-19F1-4477-8D71-68D3057B457A}" type="presOf" srcId="{4740523A-A510-4F98-BD73-6FF25A9D1995}" destId="{6E68AC46-FCA4-41B1-A046-123B5DE1E00A}" srcOrd="0" destOrd="0" presId="urn:microsoft.com/office/officeart/2009/layout/CircleArrowProcess"/>
    <dgm:cxn modelId="{E6A23073-59A3-4C9D-86DE-E3CC1870BC21}" srcId="{350C6235-4934-45FD-B46E-72501560E8AC}" destId="{35D091DA-E4CE-4230-84A3-0D70EAEE23E4}" srcOrd="1" destOrd="0" parTransId="{AFC0717F-20BF-4D3A-8B82-193F1CCC7375}" sibTransId="{40BC9DBC-DEE0-4F4C-B76B-7F3642C02D04}"/>
    <dgm:cxn modelId="{89595585-2118-4561-9AFC-4EAE0BFDE69F}" srcId="{350C6235-4934-45FD-B46E-72501560E8AC}" destId="{24F2DA5A-C288-4A35-ADD8-E2099DC0206D}" srcOrd="3" destOrd="0" parTransId="{2741110F-987F-4EB4-AAE6-BD2F8FB9D0D0}" sibTransId="{64D891E7-B8AD-4682-A21B-9134608E4AFA}"/>
    <dgm:cxn modelId="{B6115590-CB1E-475F-873D-9E8891091B1B}" srcId="{350C6235-4934-45FD-B46E-72501560E8AC}" destId="{4740523A-A510-4F98-BD73-6FF25A9D1995}" srcOrd="0" destOrd="0" parTransId="{50C803C6-0438-451F-A9E4-D2E3DC4C1398}" sibTransId="{305A50DC-E9E0-492D-9402-488D56503AC6}"/>
    <dgm:cxn modelId="{4AEA3F99-2C7A-42E5-9C14-8F99137168BC}" type="presOf" srcId="{350C6235-4934-45FD-B46E-72501560E8AC}" destId="{FB85AAB8-F11E-4A9B-8FC4-8E5364530512}" srcOrd="0" destOrd="0" presId="urn:microsoft.com/office/officeart/2009/layout/CircleArrowProcess"/>
    <dgm:cxn modelId="{1A4842D4-75AB-41F9-A5E2-6559F1384B6F}" type="presOf" srcId="{24F2DA5A-C288-4A35-ADD8-E2099DC0206D}" destId="{ADE49D64-D882-4677-81AF-C0DDE2703F82}" srcOrd="0" destOrd="0" presId="urn:microsoft.com/office/officeart/2009/layout/CircleArrowProcess"/>
    <dgm:cxn modelId="{A86FD2E7-1399-4394-B4B8-2BDD63050E16}" type="presOf" srcId="{35D091DA-E4CE-4230-84A3-0D70EAEE23E4}" destId="{79108828-A00F-4991-85C6-813425EF7D7D}" srcOrd="0" destOrd="0" presId="urn:microsoft.com/office/officeart/2009/layout/CircleArrowProcess"/>
    <dgm:cxn modelId="{2BB04F6F-143B-4F22-825D-84E6B2DEC156}" type="presParOf" srcId="{FB85AAB8-F11E-4A9B-8FC4-8E5364530512}" destId="{FA4A6B81-05AB-45D2-B28C-7306EEB3590D}" srcOrd="0" destOrd="0" presId="urn:microsoft.com/office/officeart/2009/layout/CircleArrowProcess"/>
    <dgm:cxn modelId="{CD2953E8-E62F-4D37-BE45-7E4DA0166608}" type="presParOf" srcId="{FA4A6B81-05AB-45D2-B28C-7306EEB3590D}" destId="{7224149F-8A83-4296-B7C6-84ECB870DF20}" srcOrd="0" destOrd="0" presId="urn:microsoft.com/office/officeart/2009/layout/CircleArrowProcess"/>
    <dgm:cxn modelId="{96034352-838A-42B7-B5FA-50B02C575E6B}" type="presParOf" srcId="{FB85AAB8-F11E-4A9B-8FC4-8E5364530512}" destId="{6E68AC46-FCA4-41B1-A046-123B5DE1E00A}" srcOrd="1" destOrd="0" presId="urn:microsoft.com/office/officeart/2009/layout/CircleArrowProcess"/>
    <dgm:cxn modelId="{E98E1432-D19C-4F42-82F4-6B4E5ED3C6CA}" type="presParOf" srcId="{FB85AAB8-F11E-4A9B-8FC4-8E5364530512}" destId="{52736AA8-BF8E-47A2-9139-BA445B203FE9}" srcOrd="2" destOrd="0" presId="urn:microsoft.com/office/officeart/2009/layout/CircleArrowProcess"/>
    <dgm:cxn modelId="{8E17A88C-A2B3-42AF-B3C5-C39B9BE5AE3D}" type="presParOf" srcId="{52736AA8-BF8E-47A2-9139-BA445B203FE9}" destId="{831FC7BF-A3D1-4CD8-9405-8355B5B3F7B9}" srcOrd="0" destOrd="0" presId="urn:microsoft.com/office/officeart/2009/layout/CircleArrowProcess"/>
    <dgm:cxn modelId="{5E28EB6D-14C0-45F2-9921-446D4EF2DECB}" type="presParOf" srcId="{FB85AAB8-F11E-4A9B-8FC4-8E5364530512}" destId="{79108828-A00F-4991-85C6-813425EF7D7D}" srcOrd="3" destOrd="0" presId="urn:microsoft.com/office/officeart/2009/layout/CircleArrowProcess"/>
    <dgm:cxn modelId="{C0C6B146-7388-40FA-9CFB-687E69B251F7}" type="presParOf" srcId="{FB85AAB8-F11E-4A9B-8FC4-8E5364530512}" destId="{BC8C75A8-6D3B-475C-B11A-F62B132A7B17}" srcOrd="4" destOrd="0" presId="urn:microsoft.com/office/officeart/2009/layout/CircleArrowProcess"/>
    <dgm:cxn modelId="{E859CAF8-F2E6-4F96-A0A1-0740D8E5BF12}" type="presParOf" srcId="{BC8C75A8-6D3B-475C-B11A-F62B132A7B17}" destId="{07CA6604-FEFA-4765-993E-F74222904480}" srcOrd="0" destOrd="0" presId="urn:microsoft.com/office/officeart/2009/layout/CircleArrowProcess"/>
    <dgm:cxn modelId="{D4066BE4-92D5-4421-A10F-023083D9A634}" type="presParOf" srcId="{FB85AAB8-F11E-4A9B-8FC4-8E5364530512}" destId="{FB9B4429-D111-4744-AD2A-433E6D216250}" srcOrd="5" destOrd="0" presId="urn:microsoft.com/office/officeart/2009/layout/CircleArrowProcess"/>
    <dgm:cxn modelId="{54A28DC2-5C17-42B0-A2F9-AE76FCC676FB}" type="presParOf" srcId="{FB85AAB8-F11E-4A9B-8FC4-8E5364530512}" destId="{21D8501B-0C35-4C41-8CD4-198467CE68C3}" srcOrd="6" destOrd="0" presId="urn:microsoft.com/office/officeart/2009/layout/CircleArrowProcess"/>
    <dgm:cxn modelId="{241A82E0-582C-43B4-8050-71016AB770B3}" type="presParOf" srcId="{21D8501B-0C35-4C41-8CD4-198467CE68C3}" destId="{6DDB80A8-3783-4C57-815E-D35BEE96BD9E}" srcOrd="0" destOrd="0" presId="urn:microsoft.com/office/officeart/2009/layout/CircleArrowProcess"/>
    <dgm:cxn modelId="{44108021-97E2-429C-B45A-A68AD654FB41}" type="presParOf" srcId="{FB85AAB8-F11E-4A9B-8FC4-8E5364530512}" destId="{ADE49D64-D882-4677-81AF-C0DDE2703F82}" srcOrd="7" destOrd="0" presId="urn:microsoft.com/office/officeart/2009/layout/CircleArrowProcess"/>
    <dgm:cxn modelId="{7D27961A-C599-44F9-935C-5F5964148294}" type="presParOf" srcId="{FB85AAB8-F11E-4A9B-8FC4-8E5364530512}" destId="{15276403-3C8E-435B-824E-760DF45B5FB6}" srcOrd="8" destOrd="0" presId="urn:microsoft.com/office/officeart/2009/layout/CircleArrowProcess"/>
    <dgm:cxn modelId="{8AC54248-3386-4FB2-ADC9-608CEBD3CAE1}" type="presParOf" srcId="{15276403-3C8E-435B-824E-760DF45B5FB6}" destId="{D3CC1B2E-5BCD-465D-A1C0-283224F6AE56}" srcOrd="0" destOrd="0" presId="urn:microsoft.com/office/officeart/2009/layout/CircleArrowProcess"/>
    <dgm:cxn modelId="{D8D6AA8C-2BA7-4309-A340-5E025E6C1047}" type="presParOf" srcId="{FB85AAB8-F11E-4A9B-8FC4-8E5364530512}" destId="{2AA04D9C-E92E-425A-B548-AEDC4FA72C75}" srcOrd="9"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08C489-1224-4539-85A7-2174F84AC623}" type="doc">
      <dgm:prSet loTypeId="urn:microsoft.com/office/officeart/2005/8/layout/chevron1" loCatId="process" qsTypeId="urn:microsoft.com/office/officeart/2005/8/quickstyle/simple1" qsCatId="simple" csTypeId="urn:microsoft.com/office/officeart/2005/8/colors/accent1_2" csCatId="accent1" phldr="1"/>
      <dgm:spPr/>
    </dgm:pt>
    <dgm:pt modelId="{0B8143AF-5414-4FB5-96C1-6F201962375B}">
      <dgm:prSet phldrT="[Text]" custT="1"/>
      <dgm:spPr/>
      <dgm:t>
        <a:bodyPr/>
        <a:lstStyle/>
        <a:p>
          <a:r>
            <a:rPr lang="en-US" sz="1400"/>
            <a:t>Better quality greenery</a:t>
          </a:r>
          <a:endParaRPr lang="en-NL" sz="1400"/>
        </a:p>
      </dgm:t>
    </dgm:pt>
    <dgm:pt modelId="{BC1DD90A-6B8F-4EDD-BAB6-3AC498693189}" type="parTrans" cxnId="{EAEC2712-65AC-4B54-8E29-6F9B70B25E8D}">
      <dgm:prSet/>
      <dgm:spPr/>
      <dgm:t>
        <a:bodyPr/>
        <a:lstStyle/>
        <a:p>
          <a:endParaRPr lang="en-NL"/>
        </a:p>
      </dgm:t>
    </dgm:pt>
    <dgm:pt modelId="{1DD3C58A-5E5E-4B46-8B93-52408BD299D2}" type="sibTrans" cxnId="{EAEC2712-65AC-4B54-8E29-6F9B70B25E8D}">
      <dgm:prSet/>
      <dgm:spPr/>
      <dgm:t>
        <a:bodyPr/>
        <a:lstStyle/>
        <a:p>
          <a:endParaRPr lang="en-NL"/>
        </a:p>
      </dgm:t>
    </dgm:pt>
    <dgm:pt modelId="{BA9134B0-31C7-4E78-8D4A-18C22356830F}">
      <dgm:prSet phldrT="[Text]" custT="1"/>
      <dgm:spPr/>
      <dgm:t>
        <a:bodyPr/>
        <a:lstStyle/>
        <a:p>
          <a:r>
            <a:rPr lang="en-US" sz="1400"/>
            <a:t>Better perception of the living environment	</a:t>
          </a:r>
          <a:endParaRPr lang="en-NL" sz="1400"/>
        </a:p>
      </dgm:t>
    </dgm:pt>
    <dgm:pt modelId="{3A547AC9-A360-4206-A405-ED158F6AE3A0}" type="parTrans" cxnId="{2EC95827-5594-4AA4-8F3A-DF186C9ADEDD}">
      <dgm:prSet/>
      <dgm:spPr/>
      <dgm:t>
        <a:bodyPr/>
        <a:lstStyle/>
        <a:p>
          <a:endParaRPr lang="en-NL"/>
        </a:p>
      </dgm:t>
    </dgm:pt>
    <dgm:pt modelId="{90328D79-383C-4F0E-A718-2550B466FD41}" type="sibTrans" cxnId="{2EC95827-5594-4AA4-8F3A-DF186C9ADEDD}">
      <dgm:prSet/>
      <dgm:spPr/>
      <dgm:t>
        <a:bodyPr/>
        <a:lstStyle/>
        <a:p>
          <a:endParaRPr lang="en-NL"/>
        </a:p>
      </dgm:t>
    </dgm:pt>
    <dgm:pt modelId="{2811194C-0AF4-4AFC-BCF4-81F881846572}">
      <dgm:prSet phldrT="[Text]" custT="1"/>
      <dgm:spPr/>
      <dgm:t>
        <a:bodyPr/>
        <a:lstStyle/>
        <a:p>
          <a:r>
            <a:rPr lang="en-US" sz="1400"/>
            <a:t>Mental Health</a:t>
          </a:r>
          <a:endParaRPr lang="en-NL" sz="1400"/>
        </a:p>
      </dgm:t>
    </dgm:pt>
    <dgm:pt modelId="{5960A200-5C21-460A-8820-CF396F01419C}" type="parTrans" cxnId="{D1360B63-AB0D-45EB-BB80-5EC49B5C960C}">
      <dgm:prSet/>
      <dgm:spPr/>
      <dgm:t>
        <a:bodyPr/>
        <a:lstStyle/>
        <a:p>
          <a:endParaRPr lang="en-NL"/>
        </a:p>
      </dgm:t>
    </dgm:pt>
    <dgm:pt modelId="{496B4EC5-4B89-4EBA-9841-70A354D89E6F}" type="sibTrans" cxnId="{D1360B63-AB0D-45EB-BB80-5EC49B5C960C}">
      <dgm:prSet/>
      <dgm:spPr/>
      <dgm:t>
        <a:bodyPr/>
        <a:lstStyle/>
        <a:p>
          <a:endParaRPr lang="en-NL"/>
        </a:p>
      </dgm:t>
    </dgm:pt>
    <dgm:pt modelId="{99B45DBB-F4DB-4CA6-A14C-1F15FA89141A}" type="pres">
      <dgm:prSet presAssocID="{A808C489-1224-4539-85A7-2174F84AC623}" presName="Name0" presStyleCnt="0">
        <dgm:presLayoutVars>
          <dgm:dir/>
          <dgm:animLvl val="lvl"/>
          <dgm:resizeHandles val="exact"/>
        </dgm:presLayoutVars>
      </dgm:prSet>
      <dgm:spPr/>
    </dgm:pt>
    <dgm:pt modelId="{5D16450E-D1A4-45F5-9F4F-410F3B00A3A0}" type="pres">
      <dgm:prSet presAssocID="{0B8143AF-5414-4FB5-96C1-6F201962375B}" presName="parTxOnly" presStyleLbl="node1" presStyleIdx="0" presStyleCnt="3">
        <dgm:presLayoutVars>
          <dgm:chMax val="0"/>
          <dgm:chPref val="0"/>
          <dgm:bulletEnabled val="1"/>
        </dgm:presLayoutVars>
      </dgm:prSet>
      <dgm:spPr/>
    </dgm:pt>
    <dgm:pt modelId="{EB39B879-3BED-44B9-84C2-94D5C48C5875}" type="pres">
      <dgm:prSet presAssocID="{1DD3C58A-5E5E-4B46-8B93-52408BD299D2}" presName="parTxOnlySpace" presStyleCnt="0"/>
      <dgm:spPr/>
    </dgm:pt>
    <dgm:pt modelId="{9E6FE207-0E68-4EC0-A039-1BE54F63CA15}" type="pres">
      <dgm:prSet presAssocID="{BA9134B0-31C7-4E78-8D4A-18C22356830F}" presName="parTxOnly" presStyleLbl="node1" presStyleIdx="1" presStyleCnt="3">
        <dgm:presLayoutVars>
          <dgm:chMax val="0"/>
          <dgm:chPref val="0"/>
          <dgm:bulletEnabled val="1"/>
        </dgm:presLayoutVars>
      </dgm:prSet>
      <dgm:spPr/>
    </dgm:pt>
    <dgm:pt modelId="{849F9DCA-F20E-4AC7-912D-2B6F60A5CCC4}" type="pres">
      <dgm:prSet presAssocID="{90328D79-383C-4F0E-A718-2550B466FD41}" presName="parTxOnlySpace" presStyleCnt="0"/>
      <dgm:spPr/>
    </dgm:pt>
    <dgm:pt modelId="{ADEF8B7D-FB23-444A-8BCE-B5C87B5A80B1}" type="pres">
      <dgm:prSet presAssocID="{2811194C-0AF4-4AFC-BCF4-81F881846572}" presName="parTxOnly" presStyleLbl="node1" presStyleIdx="2" presStyleCnt="3" custLinFactNeighborX="68156" custLinFactNeighborY="10767">
        <dgm:presLayoutVars>
          <dgm:chMax val="0"/>
          <dgm:chPref val="0"/>
          <dgm:bulletEnabled val="1"/>
        </dgm:presLayoutVars>
      </dgm:prSet>
      <dgm:spPr/>
    </dgm:pt>
  </dgm:ptLst>
  <dgm:cxnLst>
    <dgm:cxn modelId="{4143990F-70E7-4E49-9C6F-A33620A8F089}" type="presOf" srcId="{0B8143AF-5414-4FB5-96C1-6F201962375B}" destId="{5D16450E-D1A4-45F5-9F4F-410F3B00A3A0}" srcOrd="0" destOrd="0" presId="urn:microsoft.com/office/officeart/2005/8/layout/chevron1"/>
    <dgm:cxn modelId="{EAEC2712-65AC-4B54-8E29-6F9B70B25E8D}" srcId="{A808C489-1224-4539-85A7-2174F84AC623}" destId="{0B8143AF-5414-4FB5-96C1-6F201962375B}" srcOrd="0" destOrd="0" parTransId="{BC1DD90A-6B8F-4EDD-BAB6-3AC498693189}" sibTransId="{1DD3C58A-5E5E-4B46-8B93-52408BD299D2}"/>
    <dgm:cxn modelId="{2EC95827-5594-4AA4-8F3A-DF186C9ADEDD}" srcId="{A808C489-1224-4539-85A7-2174F84AC623}" destId="{BA9134B0-31C7-4E78-8D4A-18C22356830F}" srcOrd="1" destOrd="0" parTransId="{3A547AC9-A360-4206-A405-ED158F6AE3A0}" sibTransId="{90328D79-383C-4F0E-A718-2550B466FD41}"/>
    <dgm:cxn modelId="{A6994E40-E0D6-469A-BEA9-0FBDD562CABF}" type="presOf" srcId="{A808C489-1224-4539-85A7-2174F84AC623}" destId="{99B45DBB-F4DB-4CA6-A14C-1F15FA89141A}" srcOrd="0" destOrd="0" presId="urn:microsoft.com/office/officeart/2005/8/layout/chevron1"/>
    <dgm:cxn modelId="{D1360B63-AB0D-45EB-BB80-5EC49B5C960C}" srcId="{A808C489-1224-4539-85A7-2174F84AC623}" destId="{2811194C-0AF4-4AFC-BCF4-81F881846572}" srcOrd="2" destOrd="0" parTransId="{5960A200-5C21-460A-8820-CF396F01419C}" sibTransId="{496B4EC5-4B89-4EBA-9841-70A354D89E6F}"/>
    <dgm:cxn modelId="{10704378-6211-4753-A5D6-67FD66D06C1A}" type="presOf" srcId="{BA9134B0-31C7-4E78-8D4A-18C22356830F}" destId="{9E6FE207-0E68-4EC0-A039-1BE54F63CA15}" srcOrd="0" destOrd="0" presId="urn:microsoft.com/office/officeart/2005/8/layout/chevron1"/>
    <dgm:cxn modelId="{C257119B-866B-49C2-A295-2D70B1E85D7F}" type="presOf" srcId="{2811194C-0AF4-4AFC-BCF4-81F881846572}" destId="{ADEF8B7D-FB23-444A-8BCE-B5C87B5A80B1}" srcOrd="0" destOrd="0" presId="urn:microsoft.com/office/officeart/2005/8/layout/chevron1"/>
    <dgm:cxn modelId="{DD095028-E0D0-47AD-B10D-ADAD321E1B86}" type="presParOf" srcId="{99B45DBB-F4DB-4CA6-A14C-1F15FA89141A}" destId="{5D16450E-D1A4-45F5-9F4F-410F3B00A3A0}" srcOrd="0" destOrd="0" presId="urn:microsoft.com/office/officeart/2005/8/layout/chevron1"/>
    <dgm:cxn modelId="{20F0AA39-4958-4273-A6D9-C50E04A59D80}" type="presParOf" srcId="{99B45DBB-F4DB-4CA6-A14C-1F15FA89141A}" destId="{EB39B879-3BED-44B9-84C2-94D5C48C5875}" srcOrd="1" destOrd="0" presId="urn:microsoft.com/office/officeart/2005/8/layout/chevron1"/>
    <dgm:cxn modelId="{DCF5A6D5-4D06-4F74-9C63-F8EB0DE7864F}" type="presParOf" srcId="{99B45DBB-F4DB-4CA6-A14C-1F15FA89141A}" destId="{9E6FE207-0E68-4EC0-A039-1BE54F63CA15}" srcOrd="2" destOrd="0" presId="urn:microsoft.com/office/officeart/2005/8/layout/chevron1"/>
    <dgm:cxn modelId="{967530FA-FF11-489F-AC77-5556FA249F96}" type="presParOf" srcId="{99B45DBB-F4DB-4CA6-A14C-1F15FA89141A}" destId="{849F9DCA-F20E-4AC7-912D-2B6F60A5CCC4}" srcOrd="3" destOrd="0" presId="urn:microsoft.com/office/officeart/2005/8/layout/chevron1"/>
    <dgm:cxn modelId="{2F9AA1C8-B150-4F8D-B9C5-497598AFBEFB}" type="presParOf" srcId="{99B45DBB-F4DB-4CA6-A14C-1F15FA89141A}" destId="{ADEF8B7D-FB23-444A-8BCE-B5C87B5A80B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08C489-1224-4539-85A7-2174F84AC623}" type="doc">
      <dgm:prSet loTypeId="urn:microsoft.com/office/officeart/2005/8/layout/chevron1" loCatId="process" qsTypeId="urn:microsoft.com/office/officeart/2005/8/quickstyle/simple1" qsCatId="simple" csTypeId="urn:microsoft.com/office/officeart/2005/8/colors/accent1_2" csCatId="accent1" phldr="1"/>
      <dgm:spPr/>
    </dgm:pt>
    <dgm:pt modelId="{0B8143AF-5414-4FB5-96C1-6F201962375B}">
      <dgm:prSet phldrT="[Text]" custT="1"/>
      <dgm:spPr/>
      <dgm:t>
        <a:bodyPr/>
        <a:lstStyle/>
        <a:p>
          <a:r>
            <a:rPr lang="en-US" sz="1400"/>
            <a:t>Better education</a:t>
          </a:r>
          <a:endParaRPr lang="en-NL" sz="1400"/>
        </a:p>
      </dgm:t>
    </dgm:pt>
    <dgm:pt modelId="{BC1DD90A-6B8F-4EDD-BAB6-3AC498693189}" type="parTrans" cxnId="{EAEC2712-65AC-4B54-8E29-6F9B70B25E8D}">
      <dgm:prSet/>
      <dgm:spPr/>
      <dgm:t>
        <a:bodyPr/>
        <a:lstStyle/>
        <a:p>
          <a:endParaRPr lang="en-NL"/>
        </a:p>
      </dgm:t>
    </dgm:pt>
    <dgm:pt modelId="{1DD3C58A-5E5E-4B46-8B93-52408BD299D2}" type="sibTrans" cxnId="{EAEC2712-65AC-4B54-8E29-6F9B70B25E8D}">
      <dgm:prSet/>
      <dgm:spPr/>
      <dgm:t>
        <a:bodyPr/>
        <a:lstStyle/>
        <a:p>
          <a:endParaRPr lang="en-NL"/>
        </a:p>
      </dgm:t>
    </dgm:pt>
    <dgm:pt modelId="{BA9134B0-31C7-4E78-8D4A-18C22356830F}">
      <dgm:prSet phldrT="[Text]" custT="1"/>
      <dgm:spPr/>
      <dgm:t>
        <a:bodyPr/>
        <a:lstStyle/>
        <a:p>
          <a:r>
            <a:rPr lang="en-US" sz="1400"/>
            <a:t>Higher employment</a:t>
          </a:r>
          <a:endParaRPr lang="en-NL" sz="1400"/>
        </a:p>
      </dgm:t>
    </dgm:pt>
    <dgm:pt modelId="{3A547AC9-A360-4206-A405-ED158F6AE3A0}" type="parTrans" cxnId="{2EC95827-5594-4AA4-8F3A-DF186C9ADEDD}">
      <dgm:prSet/>
      <dgm:spPr/>
      <dgm:t>
        <a:bodyPr/>
        <a:lstStyle/>
        <a:p>
          <a:endParaRPr lang="en-NL"/>
        </a:p>
      </dgm:t>
    </dgm:pt>
    <dgm:pt modelId="{90328D79-383C-4F0E-A718-2550B466FD41}" type="sibTrans" cxnId="{2EC95827-5594-4AA4-8F3A-DF186C9ADEDD}">
      <dgm:prSet/>
      <dgm:spPr/>
      <dgm:t>
        <a:bodyPr/>
        <a:lstStyle/>
        <a:p>
          <a:endParaRPr lang="en-NL"/>
        </a:p>
      </dgm:t>
    </dgm:pt>
    <dgm:pt modelId="{2811194C-0AF4-4AFC-BCF4-81F881846572}">
      <dgm:prSet phldrT="[Text]" custT="1"/>
      <dgm:spPr/>
      <dgm:t>
        <a:bodyPr/>
        <a:lstStyle/>
        <a:p>
          <a:r>
            <a:rPr lang="en-US" sz="1400"/>
            <a:t>Health</a:t>
          </a:r>
          <a:endParaRPr lang="en-NL" sz="1400"/>
        </a:p>
      </dgm:t>
    </dgm:pt>
    <dgm:pt modelId="{5960A200-5C21-460A-8820-CF396F01419C}" type="parTrans" cxnId="{D1360B63-AB0D-45EB-BB80-5EC49B5C960C}">
      <dgm:prSet/>
      <dgm:spPr/>
      <dgm:t>
        <a:bodyPr/>
        <a:lstStyle/>
        <a:p>
          <a:endParaRPr lang="en-NL"/>
        </a:p>
      </dgm:t>
    </dgm:pt>
    <dgm:pt modelId="{496B4EC5-4B89-4EBA-9841-70A354D89E6F}" type="sibTrans" cxnId="{D1360B63-AB0D-45EB-BB80-5EC49B5C960C}">
      <dgm:prSet/>
      <dgm:spPr/>
      <dgm:t>
        <a:bodyPr/>
        <a:lstStyle/>
        <a:p>
          <a:endParaRPr lang="en-NL"/>
        </a:p>
      </dgm:t>
    </dgm:pt>
    <dgm:pt modelId="{99B45DBB-F4DB-4CA6-A14C-1F15FA89141A}" type="pres">
      <dgm:prSet presAssocID="{A808C489-1224-4539-85A7-2174F84AC623}" presName="Name0" presStyleCnt="0">
        <dgm:presLayoutVars>
          <dgm:dir/>
          <dgm:animLvl val="lvl"/>
          <dgm:resizeHandles val="exact"/>
        </dgm:presLayoutVars>
      </dgm:prSet>
      <dgm:spPr/>
    </dgm:pt>
    <dgm:pt modelId="{5D16450E-D1A4-45F5-9F4F-410F3B00A3A0}" type="pres">
      <dgm:prSet presAssocID="{0B8143AF-5414-4FB5-96C1-6F201962375B}" presName="parTxOnly" presStyleLbl="node1" presStyleIdx="0" presStyleCnt="3">
        <dgm:presLayoutVars>
          <dgm:chMax val="0"/>
          <dgm:chPref val="0"/>
          <dgm:bulletEnabled val="1"/>
        </dgm:presLayoutVars>
      </dgm:prSet>
      <dgm:spPr/>
    </dgm:pt>
    <dgm:pt modelId="{EB39B879-3BED-44B9-84C2-94D5C48C5875}" type="pres">
      <dgm:prSet presAssocID="{1DD3C58A-5E5E-4B46-8B93-52408BD299D2}" presName="parTxOnlySpace" presStyleCnt="0"/>
      <dgm:spPr/>
    </dgm:pt>
    <dgm:pt modelId="{9E6FE207-0E68-4EC0-A039-1BE54F63CA15}" type="pres">
      <dgm:prSet presAssocID="{BA9134B0-31C7-4E78-8D4A-18C22356830F}" presName="parTxOnly" presStyleLbl="node1" presStyleIdx="1" presStyleCnt="3">
        <dgm:presLayoutVars>
          <dgm:chMax val="0"/>
          <dgm:chPref val="0"/>
          <dgm:bulletEnabled val="1"/>
        </dgm:presLayoutVars>
      </dgm:prSet>
      <dgm:spPr/>
    </dgm:pt>
    <dgm:pt modelId="{849F9DCA-F20E-4AC7-912D-2B6F60A5CCC4}" type="pres">
      <dgm:prSet presAssocID="{90328D79-383C-4F0E-A718-2550B466FD41}" presName="parTxOnlySpace" presStyleCnt="0"/>
      <dgm:spPr/>
    </dgm:pt>
    <dgm:pt modelId="{ADEF8B7D-FB23-444A-8BCE-B5C87B5A80B1}" type="pres">
      <dgm:prSet presAssocID="{2811194C-0AF4-4AFC-BCF4-81F881846572}" presName="parTxOnly" presStyleLbl="node1" presStyleIdx="2" presStyleCnt="3" custLinFactNeighborX="68156" custLinFactNeighborY="10767">
        <dgm:presLayoutVars>
          <dgm:chMax val="0"/>
          <dgm:chPref val="0"/>
          <dgm:bulletEnabled val="1"/>
        </dgm:presLayoutVars>
      </dgm:prSet>
      <dgm:spPr/>
    </dgm:pt>
  </dgm:ptLst>
  <dgm:cxnLst>
    <dgm:cxn modelId="{4143990F-70E7-4E49-9C6F-A33620A8F089}" type="presOf" srcId="{0B8143AF-5414-4FB5-96C1-6F201962375B}" destId="{5D16450E-D1A4-45F5-9F4F-410F3B00A3A0}" srcOrd="0" destOrd="0" presId="urn:microsoft.com/office/officeart/2005/8/layout/chevron1"/>
    <dgm:cxn modelId="{EAEC2712-65AC-4B54-8E29-6F9B70B25E8D}" srcId="{A808C489-1224-4539-85A7-2174F84AC623}" destId="{0B8143AF-5414-4FB5-96C1-6F201962375B}" srcOrd="0" destOrd="0" parTransId="{BC1DD90A-6B8F-4EDD-BAB6-3AC498693189}" sibTransId="{1DD3C58A-5E5E-4B46-8B93-52408BD299D2}"/>
    <dgm:cxn modelId="{2EC95827-5594-4AA4-8F3A-DF186C9ADEDD}" srcId="{A808C489-1224-4539-85A7-2174F84AC623}" destId="{BA9134B0-31C7-4E78-8D4A-18C22356830F}" srcOrd="1" destOrd="0" parTransId="{3A547AC9-A360-4206-A405-ED158F6AE3A0}" sibTransId="{90328D79-383C-4F0E-A718-2550B466FD41}"/>
    <dgm:cxn modelId="{A6994E40-E0D6-469A-BEA9-0FBDD562CABF}" type="presOf" srcId="{A808C489-1224-4539-85A7-2174F84AC623}" destId="{99B45DBB-F4DB-4CA6-A14C-1F15FA89141A}" srcOrd="0" destOrd="0" presId="urn:microsoft.com/office/officeart/2005/8/layout/chevron1"/>
    <dgm:cxn modelId="{D1360B63-AB0D-45EB-BB80-5EC49B5C960C}" srcId="{A808C489-1224-4539-85A7-2174F84AC623}" destId="{2811194C-0AF4-4AFC-BCF4-81F881846572}" srcOrd="2" destOrd="0" parTransId="{5960A200-5C21-460A-8820-CF396F01419C}" sibTransId="{496B4EC5-4B89-4EBA-9841-70A354D89E6F}"/>
    <dgm:cxn modelId="{10704378-6211-4753-A5D6-67FD66D06C1A}" type="presOf" srcId="{BA9134B0-31C7-4E78-8D4A-18C22356830F}" destId="{9E6FE207-0E68-4EC0-A039-1BE54F63CA15}" srcOrd="0" destOrd="0" presId="urn:microsoft.com/office/officeart/2005/8/layout/chevron1"/>
    <dgm:cxn modelId="{C257119B-866B-49C2-A295-2D70B1E85D7F}" type="presOf" srcId="{2811194C-0AF4-4AFC-BCF4-81F881846572}" destId="{ADEF8B7D-FB23-444A-8BCE-B5C87B5A80B1}" srcOrd="0" destOrd="0" presId="urn:microsoft.com/office/officeart/2005/8/layout/chevron1"/>
    <dgm:cxn modelId="{DD095028-E0D0-47AD-B10D-ADAD321E1B86}" type="presParOf" srcId="{99B45DBB-F4DB-4CA6-A14C-1F15FA89141A}" destId="{5D16450E-D1A4-45F5-9F4F-410F3B00A3A0}" srcOrd="0" destOrd="0" presId="urn:microsoft.com/office/officeart/2005/8/layout/chevron1"/>
    <dgm:cxn modelId="{20F0AA39-4958-4273-A6D9-C50E04A59D80}" type="presParOf" srcId="{99B45DBB-F4DB-4CA6-A14C-1F15FA89141A}" destId="{EB39B879-3BED-44B9-84C2-94D5C48C5875}" srcOrd="1" destOrd="0" presId="urn:microsoft.com/office/officeart/2005/8/layout/chevron1"/>
    <dgm:cxn modelId="{DCF5A6D5-4D06-4F74-9C63-F8EB0DE7864F}" type="presParOf" srcId="{99B45DBB-F4DB-4CA6-A14C-1F15FA89141A}" destId="{9E6FE207-0E68-4EC0-A039-1BE54F63CA15}" srcOrd="2" destOrd="0" presId="urn:microsoft.com/office/officeart/2005/8/layout/chevron1"/>
    <dgm:cxn modelId="{967530FA-FF11-489F-AC77-5556FA249F96}" type="presParOf" srcId="{99B45DBB-F4DB-4CA6-A14C-1F15FA89141A}" destId="{849F9DCA-F20E-4AC7-912D-2B6F60A5CCC4}" srcOrd="3" destOrd="0" presId="urn:microsoft.com/office/officeart/2005/8/layout/chevron1"/>
    <dgm:cxn modelId="{2F9AA1C8-B150-4F8D-B9C5-497598AFBEFB}" type="presParOf" srcId="{99B45DBB-F4DB-4CA6-A14C-1F15FA89141A}" destId="{ADEF8B7D-FB23-444A-8BCE-B5C87B5A80B1}"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3FFD3-27B4-43CB-B966-E8139F6AAFDB}">
      <dsp:nvSpPr>
        <dsp:cNvPr id="0" name=""/>
        <dsp:cNvSpPr/>
      </dsp:nvSpPr>
      <dsp:spPr>
        <a:xfrm>
          <a:off x="0" y="26490"/>
          <a:ext cx="1016793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GB" sz="2300" kern="1200">
              <a:latin typeface="Neue Haas Grotesk Text Pro"/>
            </a:rPr>
            <a:t>Introduction </a:t>
          </a:r>
        </a:p>
      </dsp:txBody>
      <dsp:txXfrm>
        <a:off x="26930" y="53420"/>
        <a:ext cx="10114077" cy="497795"/>
      </dsp:txXfrm>
    </dsp:sp>
    <dsp:sp modelId="{BFAA5194-6CE8-45D0-8B63-C88610C7C512}">
      <dsp:nvSpPr>
        <dsp:cNvPr id="0" name=""/>
        <dsp:cNvSpPr/>
      </dsp:nvSpPr>
      <dsp:spPr>
        <a:xfrm>
          <a:off x="0" y="644385"/>
          <a:ext cx="1016793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Neue Haas Grotesk Text Pro"/>
            </a:rPr>
            <a:t>Exploration</a:t>
          </a:r>
          <a:endParaRPr lang="en-GB" sz="2300" kern="1200"/>
        </a:p>
      </dsp:txBody>
      <dsp:txXfrm>
        <a:off x="26930" y="671315"/>
        <a:ext cx="10114077" cy="497795"/>
      </dsp:txXfrm>
    </dsp:sp>
    <dsp:sp modelId="{96AB004C-E0DF-41AB-8E1B-988D9F4CF651}">
      <dsp:nvSpPr>
        <dsp:cNvPr id="0" name=""/>
        <dsp:cNvSpPr/>
      </dsp:nvSpPr>
      <dsp:spPr>
        <a:xfrm>
          <a:off x="0" y="1262280"/>
          <a:ext cx="1016793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GB" sz="2300" kern="1200">
              <a:latin typeface="Neue Haas Grotesk Text Pro"/>
            </a:rPr>
            <a:t>Analysis </a:t>
          </a:r>
          <a:endParaRPr lang="en-GB" sz="2300" kern="1200"/>
        </a:p>
      </dsp:txBody>
      <dsp:txXfrm>
        <a:off x="26930" y="1289210"/>
        <a:ext cx="10114077" cy="497795"/>
      </dsp:txXfrm>
    </dsp:sp>
    <dsp:sp modelId="{CB78C834-1199-4B68-B0F1-2865BDD1CA40}">
      <dsp:nvSpPr>
        <dsp:cNvPr id="0" name=""/>
        <dsp:cNvSpPr/>
      </dsp:nvSpPr>
      <dsp:spPr>
        <a:xfrm>
          <a:off x="0" y="1880176"/>
          <a:ext cx="1016793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Neue Haas Grotesk Text Pro"/>
            </a:rPr>
            <a:t>Interpretation</a:t>
          </a:r>
          <a:endParaRPr lang="en-GB" sz="2300" kern="1200"/>
        </a:p>
      </dsp:txBody>
      <dsp:txXfrm>
        <a:off x="26930" y="1907106"/>
        <a:ext cx="10114077" cy="497795"/>
      </dsp:txXfrm>
    </dsp:sp>
    <dsp:sp modelId="{FE4FB9A2-B057-4E85-A68D-3D8B61D7F7BD}">
      <dsp:nvSpPr>
        <dsp:cNvPr id="0" name=""/>
        <dsp:cNvSpPr/>
      </dsp:nvSpPr>
      <dsp:spPr>
        <a:xfrm>
          <a:off x="0" y="2498071"/>
          <a:ext cx="1016793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Neue Haas Grotesk Text Pro"/>
            </a:rPr>
            <a:t>Implication</a:t>
          </a:r>
          <a:endParaRPr lang="en-GB" sz="2300" kern="1200"/>
        </a:p>
      </dsp:txBody>
      <dsp:txXfrm>
        <a:off x="26930" y="2525001"/>
        <a:ext cx="10114077" cy="497795"/>
      </dsp:txXfrm>
    </dsp:sp>
    <dsp:sp modelId="{D11D558F-5DE3-4D0C-939E-E0A41DF717AC}">
      <dsp:nvSpPr>
        <dsp:cNvPr id="0" name=""/>
        <dsp:cNvSpPr/>
      </dsp:nvSpPr>
      <dsp:spPr>
        <a:xfrm>
          <a:off x="0" y="3115966"/>
          <a:ext cx="10167937"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latin typeface="Neue Haas Grotesk Text Pro"/>
            </a:rPr>
            <a:t>Conclusion</a:t>
          </a:r>
          <a:endParaRPr lang="en-GB" sz="2300" kern="1200"/>
        </a:p>
      </dsp:txBody>
      <dsp:txXfrm>
        <a:off x="26930" y="3142896"/>
        <a:ext cx="10114077"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E6E51-C3D8-4540-ABF5-5366052B0022}">
      <dsp:nvSpPr>
        <dsp:cNvPr id="0" name=""/>
        <dsp:cNvSpPr/>
      </dsp:nvSpPr>
      <dsp:spPr>
        <a:xfrm>
          <a:off x="9719" y="0"/>
          <a:ext cx="5809845" cy="132188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Understanding the current relationships between greenery, living environment aesthetics and health in Amsterdam.</a:t>
          </a:r>
          <a:endParaRPr lang="en-NL" sz="2000" kern="1200"/>
        </a:p>
      </dsp:txBody>
      <dsp:txXfrm>
        <a:off x="670660" y="0"/>
        <a:ext cx="4487964" cy="1321881"/>
      </dsp:txXfrm>
    </dsp:sp>
    <dsp:sp modelId="{F89FCC94-91A6-448D-A4F6-F996D2455430}">
      <dsp:nvSpPr>
        <dsp:cNvPr id="0" name=""/>
        <dsp:cNvSpPr/>
      </dsp:nvSpPr>
      <dsp:spPr>
        <a:xfrm>
          <a:off x="5238579" y="0"/>
          <a:ext cx="5809845" cy="132188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Providing insights for policy innovation and implementation in Amsterdam.</a:t>
          </a:r>
        </a:p>
      </dsp:txBody>
      <dsp:txXfrm>
        <a:off x="5899520" y="0"/>
        <a:ext cx="4487964" cy="1321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7C79C-87D6-45AB-B8A3-EEF27A3CAAD6}">
      <dsp:nvSpPr>
        <dsp:cNvPr id="0" name=""/>
        <dsp:cNvSpPr/>
      </dsp:nvSpPr>
      <dsp:spPr>
        <a:xfrm>
          <a:off x="2854" y="1136939"/>
          <a:ext cx="15167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b="1" kern="1200"/>
            <a:t>Health	</a:t>
          </a:r>
          <a:endParaRPr lang="en-NL" sz="1000" b="1" kern="1200"/>
        </a:p>
      </dsp:txBody>
      <dsp:txXfrm>
        <a:off x="2854" y="1136939"/>
        <a:ext cx="1516750" cy="288000"/>
      </dsp:txXfrm>
    </dsp:sp>
    <dsp:sp modelId="{4E3B6950-87F7-4FAC-B765-E13E8C3BEE98}">
      <dsp:nvSpPr>
        <dsp:cNvPr id="0" name=""/>
        <dsp:cNvSpPr/>
      </dsp:nvSpPr>
      <dsp:spPr>
        <a:xfrm>
          <a:off x="2854" y="1424939"/>
          <a:ext cx="1516750" cy="113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NL" sz="1000" b="1" kern="1200">
              <a:latin typeface="Neue Haas Grotesk Text Pro"/>
            </a:rPr>
            <a:t>Hea_good  (int)</a:t>
          </a:r>
        </a:p>
        <a:p>
          <a:pPr marL="57150" lvl="1" indent="-57150" algn="l" defTabSz="444500" rtl="0">
            <a:lnSpc>
              <a:spcPct val="90000"/>
            </a:lnSpc>
            <a:spcBef>
              <a:spcPct val="0"/>
            </a:spcBef>
            <a:spcAft>
              <a:spcPct val="15000"/>
            </a:spcAft>
            <a:buChar char="•"/>
          </a:pPr>
          <a:r>
            <a:rPr lang="en-NL" sz="1000" b="1" kern="1200">
              <a:latin typeface="Neue Haas Grotesk Text Pro"/>
            </a:rPr>
            <a:t>Hea_psy </a:t>
          </a:r>
          <a:r>
            <a:rPr lang="en-US" sz="1000" b="1" kern="1200"/>
            <a:t>(int)</a:t>
          </a:r>
        </a:p>
        <a:p>
          <a:pPr marL="57150" lvl="1" indent="-57150" algn="l" defTabSz="444500" rtl="0">
            <a:lnSpc>
              <a:spcPct val="90000"/>
            </a:lnSpc>
            <a:spcBef>
              <a:spcPct val="0"/>
            </a:spcBef>
            <a:spcAft>
              <a:spcPct val="15000"/>
            </a:spcAft>
            <a:buChar char="•"/>
          </a:pPr>
          <a:r>
            <a:rPr lang="en-NL" sz="1000" b="1" kern="1200">
              <a:latin typeface="Neue Haas Grotesk Text Pro"/>
            </a:rPr>
            <a:t>Hea_lonely</a:t>
          </a:r>
          <a:r>
            <a:rPr lang="en-US" sz="1000" b="1" kern="1200">
              <a:latin typeface="Neue Haas Grotesk Text Pro"/>
            </a:rPr>
            <a:t> </a:t>
          </a:r>
          <a:r>
            <a:rPr lang="en-US" sz="1000" b="1" kern="1200"/>
            <a:t>(int)</a:t>
          </a:r>
        </a:p>
        <a:p>
          <a:pPr marL="57150" lvl="1" indent="-57150" algn="l" defTabSz="444500" rtl="0">
            <a:lnSpc>
              <a:spcPct val="90000"/>
            </a:lnSpc>
            <a:spcBef>
              <a:spcPct val="0"/>
            </a:spcBef>
            <a:spcAft>
              <a:spcPct val="15000"/>
            </a:spcAft>
            <a:buChar char="•"/>
          </a:pPr>
          <a:r>
            <a:rPr lang="en-NL" sz="1000" b="1" kern="1200">
              <a:latin typeface="Neue Haas Grotesk Text Pro"/>
            </a:rPr>
            <a:t>Hea_overweight </a:t>
          </a:r>
          <a:r>
            <a:rPr lang="en-US" sz="1000" b="1" kern="1200"/>
            <a:t>(int)</a:t>
          </a:r>
        </a:p>
      </dsp:txBody>
      <dsp:txXfrm>
        <a:off x="2854" y="1424939"/>
        <a:ext cx="1516750" cy="1132232"/>
      </dsp:txXfrm>
    </dsp:sp>
    <dsp:sp modelId="{58008F1F-88ED-40D7-816F-BFB3A6B6D9D5}">
      <dsp:nvSpPr>
        <dsp:cNvPr id="0" name=""/>
        <dsp:cNvSpPr/>
      </dsp:nvSpPr>
      <dsp:spPr>
        <a:xfrm>
          <a:off x="1731950" y="1136939"/>
          <a:ext cx="15167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b="1" kern="1200"/>
            <a:t>Public Space</a:t>
          </a:r>
          <a:endParaRPr lang="en-NL" sz="1000" b="1" kern="1200"/>
        </a:p>
      </dsp:txBody>
      <dsp:txXfrm>
        <a:off x="1731950" y="1136939"/>
        <a:ext cx="1516750" cy="288000"/>
      </dsp:txXfrm>
    </dsp:sp>
    <dsp:sp modelId="{5C499F39-9C16-4EB5-8385-73D80F6F4052}">
      <dsp:nvSpPr>
        <dsp:cNvPr id="0" name=""/>
        <dsp:cNvSpPr/>
      </dsp:nvSpPr>
      <dsp:spPr>
        <a:xfrm>
          <a:off x="1731950" y="1424939"/>
          <a:ext cx="1516750" cy="113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NL" sz="1000" b="1" kern="1200">
              <a:latin typeface="Neue Haas Grotesk Text Pro"/>
            </a:rPr>
            <a:t>Pub_area_land </a:t>
          </a:r>
          <a:r>
            <a:rPr lang="en-US" sz="1000" b="1" kern="1200"/>
            <a:t>(int)</a:t>
          </a:r>
        </a:p>
        <a:p>
          <a:pPr marL="57150" lvl="1" indent="-57150" algn="l" defTabSz="444500" rtl="0">
            <a:lnSpc>
              <a:spcPct val="90000"/>
            </a:lnSpc>
            <a:spcBef>
              <a:spcPct val="0"/>
            </a:spcBef>
            <a:spcAft>
              <a:spcPct val="15000"/>
            </a:spcAft>
            <a:buChar char="•"/>
          </a:pPr>
          <a:r>
            <a:rPr lang="en-US" sz="1000" b="1" kern="1200"/>
            <a:t>Pub_area_</a:t>
          </a:r>
          <a:r>
            <a:rPr lang="en-US" sz="1000" b="1" kern="1200">
              <a:latin typeface="Neue Haas Grotesk Text Pro"/>
            </a:rPr>
            <a:t>water </a:t>
          </a:r>
          <a:r>
            <a:rPr lang="en-US" sz="1000" b="1" kern="1200"/>
            <a:t>(int)</a:t>
          </a:r>
          <a:endParaRPr lang="en-US" sz="1000" b="1" kern="1200" err="1"/>
        </a:p>
        <a:p>
          <a:pPr marL="57150" lvl="1" indent="-57150" algn="l" defTabSz="444500" rtl="0">
            <a:lnSpc>
              <a:spcPct val="90000"/>
            </a:lnSpc>
            <a:spcBef>
              <a:spcPct val="0"/>
            </a:spcBef>
            <a:spcAft>
              <a:spcPct val="15000"/>
            </a:spcAft>
            <a:buChar char="•"/>
          </a:pPr>
          <a:r>
            <a:rPr lang="en-US" sz="1000" b="1" kern="1200">
              <a:latin typeface="Neue Haas Grotesk Text Pro"/>
            </a:rPr>
            <a:t>Pub_area_green </a:t>
          </a:r>
          <a:r>
            <a:rPr lang="en-US" sz="1000" b="1" kern="1200"/>
            <a:t>(int)</a:t>
          </a:r>
        </a:p>
        <a:p>
          <a:pPr marL="57150" lvl="1" indent="-57150" algn="l" defTabSz="444500" rtl="0">
            <a:lnSpc>
              <a:spcPct val="90000"/>
            </a:lnSpc>
            <a:spcBef>
              <a:spcPct val="0"/>
            </a:spcBef>
            <a:spcAft>
              <a:spcPct val="15000"/>
            </a:spcAft>
            <a:buChar char="•"/>
          </a:pPr>
          <a:r>
            <a:rPr lang="en-US" sz="1000" b="1" kern="1200" err="1">
              <a:latin typeface="Neue Haas Grotesk Text Pro"/>
            </a:rPr>
            <a:t>Pub_setup</a:t>
          </a:r>
          <a:r>
            <a:rPr lang="en-US" sz="1000" b="1" kern="1200">
              <a:latin typeface="Neue Haas Grotesk Text Pro"/>
            </a:rPr>
            <a:t> (chr)</a:t>
          </a:r>
        </a:p>
        <a:p>
          <a:pPr marL="57150" lvl="1" indent="-57150" algn="l" defTabSz="444500" rtl="0">
            <a:lnSpc>
              <a:spcPct val="90000"/>
            </a:lnSpc>
            <a:spcBef>
              <a:spcPct val="0"/>
            </a:spcBef>
            <a:spcAft>
              <a:spcPct val="15000"/>
            </a:spcAft>
            <a:buChar char="•"/>
          </a:pPr>
          <a:r>
            <a:rPr lang="en-US" sz="1000" b="1" kern="1200">
              <a:latin typeface="Neue Haas Grotesk Text Pro"/>
            </a:rPr>
            <a:t>Pub_green (chr)</a:t>
          </a:r>
          <a:endParaRPr lang="en-US" sz="1000" b="1" kern="1200"/>
        </a:p>
      </dsp:txBody>
      <dsp:txXfrm>
        <a:off x="1731950" y="1424939"/>
        <a:ext cx="1516750" cy="1132232"/>
      </dsp:txXfrm>
    </dsp:sp>
    <dsp:sp modelId="{D8B46BA4-237B-4149-8C9B-B39EF4F11E27}">
      <dsp:nvSpPr>
        <dsp:cNvPr id="0" name=""/>
        <dsp:cNvSpPr/>
      </dsp:nvSpPr>
      <dsp:spPr>
        <a:xfrm>
          <a:off x="3461045" y="1136939"/>
          <a:ext cx="15167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b="1" kern="1200"/>
            <a:t>Population</a:t>
          </a:r>
          <a:endParaRPr lang="en-NL" sz="1000" b="1" kern="1200"/>
        </a:p>
      </dsp:txBody>
      <dsp:txXfrm>
        <a:off x="3461045" y="1136939"/>
        <a:ext cx="1516750" cy="288000"/>
      </dsp:txXfrm>
    </dsp:sp>
    <dsp:sp modelId="{04F1163A-FD9A-4772-814C-642540E6D5A9}">
      <dsp:nvSpPr>
        <dsp:cNvPr id="0" name=""/>
        <dsp:cNvSpPr/>
      </dsp:nvSpPr>
      <dsp:spPr>
        <a:xfrm>
          <a:off x="3461045" y="1424939"/>
          <a:ext cx="1516750" cy="113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NL" sz="1000" b="1" kern="1200">
              <a:latin typeface="Neue Haas Grotesk Text Pro"/>
            </a:rPr>
            <a:t>Pop_60_69 </a:t>
          </a:r>
          <a:r>
            <a:rPr lang="en-US" sz="1000" b="1" kern="1200"/>
            <a:t>(int)</a:t>
          </a:r>
        </a:p>
        <a:p>
          <a:pPr marL="57150" lvl="1" indent="-57150" algn="l" defTabSz="444500" rtl="0">
            <a:lnSpc>
              <a:spcPct val="90000"/>
            </a:lnSpc>
            <a:spcBef>
              <a:spcPct val="0"/>
            </a:spcBef>
            <a:spcAft>
              <a:spcPct val="15000"/>
            </a:spcAft>
            <a:buChar char="•"/>
          </a:pPr>
          <a:r>
            <a:rPr lang="en-US" sz="1000" b="1" kern="1200"/>
            <a:t>Pop_</a:t>
          </a:r>
          <a:r>
            <a:rPr lang="en-US" sz="1000" b="1" kern="1200">
              <a:latin typeface="Neue Haas Grotesk Text Pro"/>
            </a:rPr>
            <a:t>70_79 </a:t>
          </a:r>
          <a:r>
            <a:rPr lang="en-US" sz="1000" b="1" kern="1200"/>
            <a:t>(int)</a:t>
          </a:r>
          <a:endParaRPr lang="en-NL" sz="1000" b="1" kern="1200"/>
        </a:p>
        <a:p>
          <a:pPr marL="57150" lvl="1" indent="-57150" algn="l" defTabSz="444500" rtl="0">
            <a:lnSpc>
              <a:spcPct val="90000"/>
            </a:lnSpc>
            <a:spcBef>
              <a:spcPct val="0"/>
            </a:spcBef>
            <a:spcAft>
              <a:spcPct val="15000"/>
            </a:spcAft>
            <a:buChar char="•"/>
          </a:pPr>
          <a:r>
            <a:rPr lang="en-US" sz="1000" b="1" kern="1200"/>
            <a:t>Pop_</a:t>
          </a:r>
          <a:r>
            <a:rPr lang="en-US" sz="1000" b="1" kern="1200">
              <a:latin typeface="Neue Haas Grotesk Text Pro"/>
            </a:rPr>
            <a:t>80_89 </a:t>
          </a:r>
          <a:r>
            <a:rPr lang="en-US" sz="1000" b="1" kern="1200"/>
            <a:t>(int)</a:t>
          </a:r>
        </a:p>
        <a:p>
          <a:pPr marL="57150" lvl="1" indent="-57150" algn="l" defTabSz="444500" rtl="0">
            <a:lnSpc>
              <a:spcPct val="90000"/>
            </a:lnSpc>
            <a:spcBef>
              <a:spcPct val="0"/>
            </a:spcBef>
            <a:spcAft>
              <a:spcPct val="15000"/>
            </a:spcAft>
            <a:buChar char="•"/>
          </a:pPr>
          <a:r>
            <a:rPr lang="en-US" sz="1000" b="1" kern="1200"/>
            <a:t>Pop_90</a:t>
          </a:r>
          <a:r>
            <a:rPr lang="en-US" sz="1000" b="1" kern="1200">
              <a:latin typeface="Neue Haas Grotesk Text Pro"/>
            </a:rPr>
            <a:t> </a:t>
          </a:r>
          <a:r>
            <a:rPr lang="en-US" sz="1000" b="1" kern="1200"/>
            <a:t>(int)</a:t>
          </a:r>
        </a:p>
        <a:p>
          <a:pPr marL="57150" lvl="1" indent="-57150" algn="l" defTabSz="444500" rtl="0">
            <a:lnSpc>
              <a:spcPct val="90000"/>
            </a:lnSpc>
            <a:spcBef>
              <a:spcPct val="0"/>
            </a:spcBef>
            <a:spcAft>
              <a:spcPct val="15000"/>
            </a:spcAft>
            <a:buChar char="•"/>
          </a:pPr>
          <a:r>
            <a:rPr lang="en-US" sz="1000" b="1" kern="1200"/>
            <a:t>Pop_total</a:t>
          </a:r>
          <a:r>
            <a:rPr lang="en-US" sz="1000" b="1" kern="1200">
              <a:latin typeface="Neue Haas Grotesk Text Pro"/>
            </a:rPr>
            <a:t> </a:t>
          </a:r>
          <a:r>
            <a:rPr lang="en-US" sz="1000" b="1" kern="1200"/>
            <a:t>(int)</a:t>
          </a:r>
        </a:p>
        <a:p>
          <a:pPr marL="57150" lvl="1" indent="-57150" algn="l" defTabSz="444500" rtl="0">
            <a:lnSpc>
              <a:spcPct val="90000"/>
            </a:lnSpc>
            <a:spcBef>
              <a:spcPct val="0"/>
            </a:spcBef>
            <a:spcAft>
              <a:spcPct val="15000"/>
            </a:spcAft>
            <a:buChar char="•"/>
          </a:pPr>
          <a:endParaRPr lang="en-NL" sz="1000" b="1" kern="1200">
            <a:latin typeface="Neue Haas Grotesk Text Pro"/>
          </a:endParaRPr>
        </a:p>
      </dsp:txBody>
      <dsp:txXfrm>
        <a:off x="3461045" y="1424939"/>
        <a:ext cx="1516750" cy="1132232"/>
      </dsp:txXfrm>
    </dsp:sp>
    <dsp:sp modelId="{C5653C21-B93D-4F02-B35B-7D83656997D8}">
      <dsp:nvSpPr>
        <dsp:cNvPr id="0" name=""/>
        <dsp:cNvSpPr/>
      </dsp:nvSpPr>
      <dsp:spPr>
        <a:xfrm>
          <a:off x="5190141" y="1136939"/>
          <a:ext cx="15167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Income</a:t>
          </a:r>
          <a:endParaRPr lang="en-NL" sz="1000" kern="1200"/>
        </a:p>
      </dsp:txBody>
      <dsp:txXfrm>
        <a:off x="5190141" y="1136939"/>
        <a:ext cx="1516750" cy="288000"/>
      </dsp:txXfrm>
    </dsp:sp>
    <dsp:sp modelId="{3EC0029B-3901-4D4A-8F2D-0CE8A904091C}">
      <dsp:nvSpPr>
        <dsp:cNvPr id="0" name=""/>
        <dsp:cNvSpPr/>
      </dsp:nvSpPr>
      <dsp:spPr>
        <a:xfrm>
          <a:off x="5190141" y="1424939"/>
          <a:ext cx="1516750" cy="1132232"/>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Neue Haas Grotesk Text Pro"/>
            </a:rPr>
            <a:t>Inc_disposable (int)</a:t>
          </a:r>
        </a:p>
      </dsp:txBody>
      <dsp:txXfrm>
        <a:off x="5190141" y="1424939"/>
        <a:ext cx="1516750" cy="1132232"/>
      </dsp:txXfrm>
    </dsp:sp>
    <dsp:sp modelId="{34BF24D1-70E0-4D8F-BB09-4544EF793C99}">
      <dsp:nvSpPr>
        <dsp:cNvPr id="0" name=""/>
        <dsp:cNvSpPr/>
      </dsp:nvSpPr>
      <dsp:spPr>
        <a:xfrm>
          <a:off x="6919236" y="1136939"/>
          <a:ext cx="15167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rtl="0">
            <a:lnSpc>
              <a:spcPct val="90000"/>
            </a:lnSpc>
            <a:spcBef>
              <a:spcPct val="0"/>
            </a:spcBef>
            <a:spcAft>
              <a:spcPct val="35000"/>
            </a:spcAft>
            <a:buNone/>
          </a:pPr>
          <a:r>
            <a:rPr lang="en-US" sz="1000" kern="1200"/>
            <a:t>Housing</a:t>
          </a:r>
          <a:r>
            <a:rPr lang="en-US" sz="1000" kern="1200">
              <a:latin typeface="Neue Haas Grotesk Text Pro"/>
            </a:rPr>
            <a:t> </a:t>
          </a:r>
          <a:endParaRPr lang="en-NL" sz="1000" kern="1200"/>
        </a:p>
      </dsp:txBody>
      <dsp:txXfrm>
        <a:off x="6919236" y="1136939"/>
        <a:ext cx="1516750" cy="288000"/>
      </dsp:txXfrm>
    </dsp:sp>
    <dsp:sp modelId="{74740557-4BBC-40AA-B251-2E93B384DFE5}">
      <dsp:nvSpPr>
        <dsp:cNvPr id="0" name=""/>
        <dsp:cNvSpPr/>
      </dsp:nvSpPr>
      <dsp:spPr>
        <a:xfrm>
          <a:off x="6919236" y="1424939"/>
          <a:ext cx="1516750" cy="1132232"/>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Neue Haas Grotesk Text Pro"/>
            </a:rPr>
            <a:t>Hou_value (int)</a:t>
          </a:r>
        </a:p>
      </dsp:txBody>
      <dsp:txXfrm>
        <a:off x="6919236" y="1424939"/>
        <a:ext cx="1516750" cy="1132232"/>
      </dsp:txXfrm>
    </dsp:sp>
    <dsp:sp modelId="{64D897BB-18C8-4E27-9D67-3D3845CE30DF}">
      <dsp:nvSpPr>
        <dsp:cNvPr id="0" name=""/>
        <dsp:cNvSpPr/>
      </dsp:nvSpPr>
      <dsp:spPr>
        <a:xfrm>
          <a:off x="8648331" y="1136939"/>
          <a:ext cx="1516750" cy="288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a:t>Social</a:t>
          </a:r>
          <a:endParaRPr lang="en-NL" sz="1000" kern="1200"/>
        </a:p>
      </dsp:txBody>
      <dsp:txXfrm>
        <a:off x="8648331" y="1136939"/>
        <a:ext cx="1516750" cy="288000"/>
      </dsp:txXfrm>
    </dsp:sp>
    <dsp:sp modelId="{1D33F74C-2317-4EA7-A3FB-D27009211125}">
      <dsp:nvSpPr>
        <dsp:cNvPr id="0" name=""/>
        <dsp:cNvSpPr/>
      </dsp:nvSpPr>
      <dsp:spPr>
        <a:xfrm>
          <a:off x="8648331" y="1424939"/>
          <a:ext cx="1516750" cy="1132232"/>
        </a:xfrm>
        <a:prstGeom prst="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53340" tIns="53340" rIns="71120" bIns="8001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Neue Haas Grotesk Text Pro"/>
            </a:rPr>
            <a:t>Soc_fac_cultural (int)</a:t>
          </a:r>
        </a:p>
        <a:p>
          <a:pPr marL="57150" lvl="1" indent="-57150" algn="l" defTabSz="444500" rtl="0">
            <a:lnSpc>
              <a:spcPct val="90000"/>
            </a:lnSpc>
            <a:spcBef>
              <a:spcPct val="0"/>
            </a:spcBef>
            <a:spcAft>
              <a:spcPct val="15000"/>
            </a:spcAft>
            <a:buChar char="•"/>
          </a:pPr>
          <a:r>
            <a:rPr lang="en-US" sz="1000" kern="1200">
              <a:latin typeface="Neue Haas Grotesk Text Pro"/>
            </a:rPr>
            <a:t>Soc_fac_sports (int)</a:t>
          </a:r>
        </a:p>
      </dsp:txBody>
      <dsp:txXfrm>
        <a:off x="8648331" y="1424939"/>
        <a:ext cx="1516750" cy="1132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4149F-8A83-4296-B7C6-84ECB870DF20}">
      <dsp:nvSpPr>
        <dsp:cNvPr id="0" name=""/>
        <dsp:cNvSpPr/>
      </dsp:nvSpPr>
      <dsp:spPr>
        <a:xfrm>
          <a:off x="2052932" y="0"/>
          <a:ext cx="3477876" cy="206390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8AC46-FCA4-41B1-A046-123B5DE1E00A}">
      <dsp:nvSpPr>
        <dsp:cNvPr id="0" name=""/>
        <dsp:cNvSpPr/>
      </dsp:nvSpPr>
      <dsp:spPr>
        <a:xfrm>
          <a:off x="1938778" y="1882177"/>
          <a:ext cx="1928978" cy="57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Perceived Quality of Public Spaces</a:t>
          </a:r>
          <a:endParaRPr lang="en-NL" sz="1600" b="1" kern="1200"/>
        </a:p>
      </dsp:txBody>
      <dsp:txXfrm>
        <a:off x="1938778" y="1882177"/>
        <a:ext cx="1928978" cy="575601"/>
      </dsp:txXfrm>
    </dsp:sp>
    <dsp:sp modelId="{831FC7BF-A3D1-4CD8-9405-8355B5B3F7B9}">
      <dsp:nvSpPr>
        <dsp:cNvPr id="0" name=""/>
        <dsp:cNvSpPr/>
      </dsp:nvSpPr>
      <dsp:spPr>
        <a:xfrm>
          <a:off x="1479589" y="1185846"/>
          <a:ext cx="3477876" cy="206390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08828-A00F-4991-85C6-813425EF7D7D}">
      <dsp:nvSpPr>
        <dsp:cNvPr id="0" name=""/>
        <dsp:cNvSpPr/>
      </dsp:nvSpPr>
      <dsp:spPr>
        <a:xfrm>
          <a:off x="3073581" y="621785"/>
          <a:ext cx="1561937" cy="57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Amount of Greenery in Public Spaces</a:t>
          </a:r>
          <a:endParaRPr lang="en-NL" sz="1600" b="1" kern="1200"/>
        </a:p>
      </dsp:txBody>
      <dsp:txXfrm>
        <a:off x="3073581" y="621785"/>
        <a:ext cx="1561937" cy="575601"/>
      </dsp:txXfrm>
    </dsp:sp>
    <dsp:sp modelId="{07CA6604-FEFA-4765-993E-F74222904480}">
      <dsp:nvSpPr>
        <dsp:cNvPr id="0" name=""/>
        <dsp:cNvSpPr/>
      </dsp:nvSpPr>
      <dsp:spPr>
        <a:xfrm>
          <a:off x="2052932" y="2377021"/>
          <a:ext cx="3477876" cy="2063905"/>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9B4429-D111-4744-AD2A-433E6D216250}">
      <dsp:nvSpPr>
        <dsp:cNvPr id="0" name=""/>
        <dsp:cNvSpPr/>
      </dsp:nvSpPr>
      <dsp:spPr>
        <a:xfrm>
          <a:off x="3281157" y="3043231"/>
          <a:ext cx="1826187" cy="57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Population Characteristics </a:t>
          </a:r>
        </a:p>
      </dsp:txBody>
      <dsp:txXfrm>
        <a:off x="3281157" y="3043231"/>
        <a:ext cx="1826187" cy="575601"/>
      </dsp:txXfrm>
    </dsp:sp>
    <dsp:sp modelId="{6DDB80A8-3783-4C57-815E-D35BEE96BD9E}">
      <dsp:nvSpPr>
        <dsp:cNvPr id="0" name=""/>
        <dsp:cNvSpPr/>
      </dsp:nvSpPr>
      <dsp:spPr>
        <a:xfrm>
          <a:off x="1479589" y="3564866"/>
          <a:ext cx="3477876" cy="206390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E49D64-D882-4677-81AF-C0DDE2703F82}">
      <dsp:nvSpPr>
        <dsp:cNvPr id="0" name=""/>
        <dsp:cNvSpPr/>
      </dsp:nvSpPr>
      <dsp:spPr>
        <a:xfrm>
          <a:off x="2291622" y="4250869"/>
          <a:ext cx="1151718" cy="57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Income, Access to Facilities  </a:t>
          </a:r>
          <a:endParaRPr lang="en-NL" sz="1600" b="1" kern="1200"/>
        </a:p>
      </dsp:txBody>
      <dsp:txXfrm>
        <a:off x="2291622" y="4250869"/>
        <a:ext cx="1151718" cy="575601"/>
      </dsp:txXfrm>
    </dsp:sp>
    <dsp:sp modelId="{D3CC1B2E-5BCD-465D-A1C0-283224F6AE56}">
      <dsp:nvSpPr>
        <dsp:cNvPr id="0" name=""/>
        <dsp:cNvSpPr/>
      </dsp:nvSpPr>
      <dsp:spPr>
        <a:xfrm>
          <a:off x="2299258" y="4887951"/>
          <a:ext cx="2987933" cy="1774105"/>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04D9C-E92E-425A-B548-AEDC4FA72C75}">
      <dsp:nvSpPr>
        <dsp:cNvPr id="0" name=""/>
        <dsp:cNvSpPr/>
      </dsp:nvSpPr>
      <dsp:spPr>
        <a:xfrm>
          <a:off x="3215624" y="5500860"/>
          <a:ext cx="1151718" cy="57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Health and Well-being</a:t>
          </a:r>
          <a:endParaRPr lang="en-NL" sz="1600" b="1" kern="1200"/>
        </a:p>
      </dsp:txBody>
      <dsp:txXfrm>
        <a:off x="3215624" y="5500860"/>
        <a:ext cx="1151718" cy="575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6450E-D1A4-45F5-9F4F-410F3B00A3A0}">
      <dsp:nvSpPr>
        <dsp:cNvPr id="0" name=""/>
        <dsp:cNvSpPr/>
      </dsp:nvSpPr>
      <dsp:spPr>
        <a:xfrm>
          <a:off x="2884" y="0"/>
          <a:ext cx="3513766" cy="57010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Better quality greenery</a:t>
          </a:r>
          <a:endParaRPr lang="en-NL" sz="1400" kern="1200"/>
        </a:p>
      </dsp:txBody>
      <dsp:txXfrm>
        <a:off x="287939" y="0"/>
        <a:ext cx="2943657" cy="570109"/>
      </dsp:txXfrm>
    </dsp:sp>
    <dsp:sp modelId="{9E6FE207-0E68-4EC0-A039-1BE54F63CA15}">
      <dsp:nvSpPr>
        <dsp:cNvPr id="0" name=""/>
        <dsp:cNvSpPr/>
      </dsp:nvSpPr>
      <dsp:spPr>
        <a:xfrm>
          <a:off x="3165273" y="0"/>
          <a:ext cx="3513766" cy="57010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Better perception of the living environment	</a:t>
          </a:r>
          <a:endParaRPr lang="en-NL" sz="1400" kern="1200"/>
        </a:p>
      </dsp:txBody>
      <dsp:txXfrm>
        <a:off x="3450328" y="0"/>
        <a:ext cx="2943657" cy="570109"/>
      </dsp:txXfrm>
    </dsp:sp>
    <dsp:sp modelId="{ADEF8B7D-FB23-444A-8BCE-B5C87B5A80B1}">
      <dsp:nvSpPr>
        <dsp:cNvPr id="0" name=""/>
        <dsp:cNvSpPr/>
      </dsp:nvSpPr>
      <dsp:spPr>
        <a:xfrm>
          <a:off x="6330547" y="0"/>
          <a:ext cx="3513766" cy="57010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Mental Health</a:t>
          </a:r>
          <a:endParaRPr lang="en-NL" sz="1400" kern="1200"/>
        </a:p>
      </dsp:txBody>
      <dsp:txXfrm>
        <a:off x="6615602" y="0"/>
        <a:ext cx="2943657" cy="5701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6450E-D1A4-45F5-9F4F-410F3B00A3A0}">
      <dsp:nvSpPr>
        <dsp:cNvPr id="0" name=""/>
        <dsp:cNvSpPr/>
      </dsp:nvSpPr>
      <dsp:spPr>
        <a:xfrm>
          <a:off x="2884" y="0"/>
          <a:ext cx="3513766" cy="57010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Better education</a:t>
          </a:r>
          <a:endParaRPr lang="en-NL" sz="1400" kern="1200"/>
        </a:p>
      </dsp:txBody>
      <dsp:txXfrm>
        <a:off x="287939" y="0"/>
        <a:ext cx="2943657" cy="570109"/>
      </dsp:txXfrm>
    </dsp:sp>
    <dsp:sp modelId="{9E6FE207-0E68-4EC0-A039-1BE54F63CA15}">
      <dsp:nvSpPr>
        <dsp:cNvPr id="0" name=""/>
        <dsp:cNvSpPr/>
      </dsp:nvSpPr>
      <dsp:spPr>
        <a:xfrm>
          <a:off x="3165273" y="0"/>
          <a:ext cx="3513766" cy="57010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Higher employment</a:t>
          </a:r>
          <a:endParaRPr lang="en-NL" sz="1400" kern="1200"/>
        </a:p>
      </dsp:txBody>
      <dsp:txXfrm>
        <a:off x="3450328" y="0"/>
        <a:ext cx="2943657" cy="570109"/>
      </dsp:txXfrm>
    </dsp:sp>
    <dsp:sp modelId="{ADEF8B7D-FB23-444A-8BCE-B5C87B5A80B1}">
      <dsp:nvSpPr>
        <dsp:cNvPr id="0" name=""/>
        <dsp:cNvSpPr/>
      </dsp:nvSpPr>
      <dsp:spPr>
        <a:xfrm>
          <a:off x="6330547" y="0"/>
          <a:ext cx="3513766" cy="57010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a:t>Health</a:t>
          </a:r>
          <a:endParaRPr lang="en-NL" sz="1400" kern="1200"/>
        </a:p>
      </dsp:txBody>
      <dsp:txXfrm>
        <a:off x="6615602" y="0"/>
        <a:ext cx="2943657" cy="5701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CD581-277F-484D-AB77-5B0DE5B42145}" type="datetimeFigureOut">
              <a:rPr lang="en-NL" smtClean="0"/>
              <a:t>10/07/2022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62394-CDCC-4A0D-B022-52853566DF3B}" type="slidenum">
              <a:rPr lang="en-NL" smtClean="0"/>
              <a:t>‹#›</a:t>
            </a:fld>
            <a:endParaRPr lang="en-NL"/>
          </a:p>
        </p:txBody>
      </p:sp>
    </p:spTree>
    <p:extLst>
      <p:ext uri="{BB962C8B-B14F-4D97-AF65-F5344CB8AC3E}">
        <p14:creationId xmlns:p14="http://schemas.microsoft.com/office/powerpoint/2010/main" val="178027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Insert a map with districts? </a:t>
            </a:r>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3</a:t>
            </a:fld>
            <a:endParaRPr lang="en-NL"/>
          </a:p>
        </p:txBody>
      </p:sp>
    </p:spTree>
    <p:extLst>
      <p:ext uri="{BB962C8B-B14F-4D97-AF65-F5344CB8AC3E}">
        <p14:creationId xmlns:p14="http://schemas.microsoft.com/office/powerpoint/2010/main" val="3080081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Income is the driving factor for health levels together with the perceived quality of the living environment (especially for values such as psychological health, loneliness and obesity). </a:t>
            </a:r>
          </a:p>
          <a:p>
            <a:r>
              <a:rPr lang="en-US"/>
              <a:t>Centrum and Zuid are the two richest districts, with relatively high amounts of greenery and are perceived to have the most beautiful living environments. </a:t>
            </a:r>
          </a:p>
          <a:p>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23</a:t>
            </a:fld>
            <a:endParaRPr lang="en-NL"/>
          </a:p>
        </p:txBody>
      </p:sp>
    </p:spTree>
    <p:extLst>
      <p:ext uri="{BB962C8B-B14F-4D97-AF65-F5344CB8AC3E}">
        <p14:creationId xmlns:p14="http://schemas.microsoft.com/office/powerpoint/2010/main" val="1504877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Have to be careful here with the fact that people might travel from one district to another to use facilities… Are there more facilities in the rich districts</a:t>
            </a:r>
            <a:endParaRPr lang="en-NL"/>
          </a:p>
          <a:p>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27</a:t>
            </a:fld>
            <a:endParaRPr lang="en-NL"/>
          </a:p>
        </p:txBody>
      </p:sp>
    </p:spTree>
    <p:extLst>
      <p:ext uri="{BB962C8B-B14F-4D97-AF65-F5344CB8AC3E}">
        <p14:creationId xmlns:p14="http://schemas.microsoft.com/office/powerpoint/2010/main" val="971238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Aft>
                <a:spcPts val="800"/>
              </a:spcAft>
            </a:pPr>
            <a:r>
              <a:rPr lang="en-GB" sz="1800">
                <a:solidFill>
                  <a:srgbClr val="000000"/>
                </a:solidFill>
                <a:effectLst/>
                <a:latin typeface="Calibri" panose="020F0502020204030204" pitchFamily="34" charset="0"/>
                <a:ea typeface="Calibri" panose="020F0502020204030204" pitchFamily="34" charset="0"/>
              </a:rPr>
              <a:t>It is often said that health and wellbeing can be facilitated by the environments where people live</a:t>
            </a:r>
            <a:r>
              <a:rPr lang="nl-NL" sz="1800">
                <a:solidFill>
                  <a:srgbClr val="000000"/>
                </a:solidFill>
                <a:effectLst/>
                <a:latin typeface="Calibri" panose="020F0502020204030204" pitchFamily="34" charset="0"/>
                <a:ea typeface="Calibri" panose="020F0502020204030204" pitchFamily="34" charset="0"/>
              </a:rPr>
              <a:t>  </a:t>
            </a:r>
            <a:r>
              <a:rPr lang="en-GB" sz="1800">
                <a:solidFill>
                  <a:srgbClr val="000000"/>
                </a:solidFill>
                <a:effectLst/>
                <a:latin typeface="Calibri" panose="020F0502020204030204" pitchFamily="34" charset="0"/>
                <a:ea typeface="Calibri" panose="020F0502020204030204" pitchFamily="34" charset="0"/>
              </a:rPr>
              <a:t>. Discovering whether this statement applies in the selected city could cater to the improvement of both health of the citizens and quality of the public space. The aim is to inform the governing bodies of the city about the current situation regarding these topics and support policy development, innovation, and implementation. </a:t>
            </a:r>
            <a:r>
              <a:rPr lang="nl-NL" sz="1800">
                <a:solidFill>
                  <a:srgbClr val="000000"/>
                </a:solidFill>
                <a:effectLst/>
                <a:latin typeface="Calibri" panose="020F0502020204030204" pitchFamily="34" charset="0"/>
                <a:ea typeface="Calibri" panose="020F0502020204030204" pitchFamily="34" charset="0"/>
              </a:rPr>
              <a:t>Source is needed </a:t>
            </a:r>
            <a:endParaRPr lang="en-NL" sz="1800">
              <a:solidFill>
                <a:srgbClr val="000000"/>
              </a:solidFill>
              <a:effectLst/>
              <a:latin typeface="Calibri" panose="020F0502020204030204" pitchFamily="34" charset="0"/>
              <a:ea typeface="Calibri" panose="020F0502020204030204" pitchFamily="34" charset="0"/>
            </a:endParaRPr>
          </a:p>
          <a:p>
            <a:pPr algn="l">
              <a:spcAft>
                <a:spcPts val="800"/>
              </a:spcAft>
            </a:pPr>
            <a:r>
              <a:rPr lang="nl-NL" sz="1800">
                <a:solidFill>
                  <a:srgbClr val="000000"/>
                </a:solidFill>
                <a:effectLst/>
                <a:latin typeface="Calibri" panose="020F0502020204030204" pitchFamily="34" charset="0"/>
                <a:ea typeface="Calibri" panose="020F0502020204030204" pitchFamily="34" charset="0"/>
              </a:rPr>
              <a:t> Yes, down below a couple of times as well, think can be copied from the file that Pelle and Annika wrote last week</a:t>
            </a:r>
            <a:endParaRPr lang="en-NL" sz="1800">
              <a:solidFill>
                <a:srgbClr val="000000"/>
              </a:solidFill>
              <a:effectLst/>
              <a:latin typeface="Calibri" panose="020F0502020204030204" pitchFamily="34" charset="0"/>
              <a:ea typeface="Calibri" panose="020F0502020204030204" pitchFamily="34" charset="0"/>
            </a:endParaRPr>
          </a:p>
          <a:p>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4</a:t>
            </a:fld>
            <a:endParaRPr lang="en-NL"/>
          </a:p>
        </p:txBody>
      </p:sp>
    </p:spTree>
    <p:extLst>
      <p:ext uri="{BB962C8B-B14F-4D97-AF65-F5344CB8AC3E}">
        <p14:creationId xmlns:p14="http://schemas.microsoft.com/office/powerpoint/2010/main" val="224914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List the used variables, and explain what type they are</a:t>
            </a:r>
            <a:br>
              <a:rPr lang="en-US"/>
            </a:br>
            <a:r>
              <a:rPr lang="en-US"/>
              <a:t>Explain that we used </a:t>
            </a:r>
            <a:r>
              <a:rPr lang="en-US" err="1"/>
              <a:t>inner_join</a:t>
            </a:r>
            <a:endParaRPr lang="en-US"/>
          </a:p>
          <a:p>
            <a:r>
              <a:rPr lang="en-US"/>
              <a:t>Mention that we created some variables through the mutate function to make calculations easier </a:t>
            </a:r>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5</a:t>
            </a:fld>
            <a:endParaRPr lang="en-NL"/>
          </a:p>
        </p:txBody>
      </p:sp>
    </p:spTree>
    <p:extLst>
      <p:ext uri="{BB962C8B-B14F-4D97-AF65-F5344CB8AC3E}">
        <p14:creationId xmlns:p14="http://schemas.microsoft.com/office/powerpoint/2010/main" val="194657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  no boxplot for “ugly” because there are only “ugly” data points with no percentages of greenery</a:t>
            </a:r>
          </a:p>
          <a:p>
            <a:r>
              <a:rPr lang="en-US"/>
              <a:t>The scale had to be transformed to avoid a messy graph. </a:t>
            </a:r>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8</a:t>
            </a:fld>
            <a:endParaRPr lang="en-NL"/>
          </a:p>
        </p:txBody>
      </p:sp>
    </p:spTree>
    <p:extLst>
      <p:ext uri="{BB962C8B-B14F-4D97-AF65-F5344CB8AC3E}">
        <p14:creationId xmlns:p14="http://schemas.microsoft.com/office/powerpoint/2010/main" val="36660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*Know that the poorest districts (by income) are </a:t>
            </a:r>
            <a:r>
              <a:rPr lang="en-US" err="1"/>
              <a:t>Zuidoost</a:t>
            </a:r>
            <a:r>
              <a:rPr lang="en-US"/>
              <a:t>, Noord, and </a:t>
            </a:r>
            <a:r>
              <a:rPr lang="en-US" err="1"/>
              <a:t>Nieuw</a:t>
            </a:r>
            <a:r>
              <a:rPr lang="en-US"/>
              <a:t>-West, so here the health in those is probably defined by the fact that those districts are poor and not by the fact that there is a lot of greenery…</a:t>
            </a:r>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9</a:t>
            </a:fld>
            <a:endParaRPr lang="en-NL"/>
          </a:p>
        </p:txBody>
      </p:sp>
    </p:spTree>
    <p:extLst>
      <p:ext uri="{BB962C8B-B14F-4D97-AF65-F5344CB8AC3E}">
        <p14:creationId xmlns:p14="http://schemas.microsoft.com/office/powerpoint/2010/main" val="2152556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latin typeface="Segoe UI"/>
                <a:cs typeface="Segoe UI"/>
              </a:rPr>
              <a:t>Generally, on the previous slide the amount of greenery per district did not drive the health levels. Here a correlation between perceived quality of the environment and different aspects of health can be seen. </a:t>
            </a:r>
          </a:p>
          <a:p>
            <a:endParaRPr lang="en-US" sz="1800">
              <a:latin typeface="Segoe UI"/>
              <a:cs typeface="Segoe UI"/>
            </a:endParaRPr>
          </a:p>
          <a:p>
            <a:r>
              <a:rPr lang="en-US" sz="1800">
                <a:effectLst/>
                <a:latin typeface="Segoe UI"/>
                <a:cs typeface="Segoe UI"/>
              </a:rPr>
              <a:t>A difficult question we could get here is:</a:t>
            </a:r>
            <a:r>
              <a:rPr lang="en-US" sz="1800">
                <a:latin typeface="Segoe UI"/>
                <a:cs typeface="Segoe UI"/>
              </a:rPr>
              <a:t> </a:t>
            </a:r>
            <a:endParaRPr lang="en-US"/>
          </a:p>
          <a:p>
            <a:r>
              <a:rPr lang="en-US" sz="1800" b="1">
                <a:effectLst/>
                <a:latin typeface="Segoe UI"/>
                <a:cs typeface="Segoe UI"/>
              </a:rPr>
              <a:t>is it that the population who is depressed (poor mental health) tends to assess their surroundings as poor because they are ill or is it really that the environment has the playing role in this? </a:t>
            </a:r>
            <a:endParaRPr lang="en-NL" b="1">
              <a:latin typeface="Segoe UI"/>
              <a:cs typeface="Segoe UI"/>
            </a:endParaRPr>
          </a:p>
        </p:txBody>
      </p:sp>
      <p:sp>
        <p:nvSpPr>
          <p:cNvPr id="4" name="Slide Number Placeholder 3"/>
          <p:cNvSpPr>
            <a:spLocks noGrp="1"/>
          </p:cNvSpPr>
          <p:nvPr>
            <p:ph type="sldNum" sz="quarter" idx="5"/>
          </p:nvPr>
        </p:nvSpPr>
        <p:spPr/>
        <p:txBody>
          <a:bodyPr/>
          <a:lstStyle/>
          <a:p>
            <a:fld id="{09462394-CDCC-4A0D-B022-52853566DF3B}" type="slidenum">
              <a:rPr lang="en-NL" smtClean="0"/>
              <a:t>10</a:t>
            </a:fld>
            <a:endParaRPr lang="en-NL"/>
          </a:p>
        </p:txBody>
      </p:sp>
    </p:spTree>
    <p:extLst>
      <p:ext uri="{BB962C8B-B14F-4D97-AF65-F5344CB8AC3E}">
        <p14:creationId xmlns:p14="http://schemas.microsoft.com/office/powerpoint/2010/main" val="18278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next section we will take a closer look at the results of </a:t>
            </a:r>
            <a:r>
              <a:rPr lang="en-US" err="1">
                <a:cs typeface="Calibri"/>
              </a:rPr>
              <a:t>Nieuw</a:t>
            </a:r>
            <a:r>
              <a:rPr lang="en-US">
                <a:cs typeface="Calibri"/>
              </a:rPr>
              <a:t>-West and </a:t>
            </a:r>
            <a:r>
              <a:rPr lang="en-US" err="1">
                <a:cs typeface="Calibri"/>
              </a:rPr>
              <a:t>Zuidoost</a:t>
            </a:r>
            <a:r>
              <a:rPr lang="en-US">
                <a:cs typeface="Calibri"/>
              </a:rPr>
              <a:t>. Those are the two poor districts that showed interesting results. </a:t>
            </a:r>
          </a:p>
        </p:txBody>
      </p:sp>
      <p:sp>
        <p:nvSpPr>
          <p:cNvPr id="4" name="Slide Number Placeholder 3"/>
          <p:cNvSpPr>
            <a:spLocks noGrp="1"/>
          </p:cNvSpPr>
          <p:nvPr>
            <p:ph type="sldNum" sz="quarter" idx="5"/>
          </p:nvPr>
        </p:nvSpPr>
        <p:spPr/>
        <p:txBody>
          <a:bodyPr/>
          <a:lstStyle/>
          <a:p>
            <a:fld id="{09462394-CDCC-4A0D-B022-52853566DF3B}" type="slidenum">
              <a:rPr lang="en-NL" smtClean="0"/>
              <a:t>11</a:t>
            </a:fld>
            <a:endParaRPr lang="en-NL"/>
          </a:p>
        </p:txBody>
      </p:sp>
    </p:spTree>
    <p:extLst>
      <p:ext uri="{BB962C8B-B14F-4D97-AF65-F5344CB8AC3E}">
        <p14:creationId xmlns:p14="http://schemas.microsoft.com/office/powerpoint/2010/main" val="374732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to be careful here with the fact that people might travel from one district to another to use facilities…</a:t>
            </a:r>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19</a:t>
            </a:fld>
            <a:endParaRPr lang="en-NL"/>
          </a:p>
        </p:txBody>
      </p:sp>
    </p:spTree>
    <p:extLst>
      <p:ext uri="{BB962C8B-B14F-4D97-AF65-F5344CB8AC3E}">
        <p14:creationId xmlns:p14="http://schemas.microsoft.com/office/powerpoint/2010/main" val="1641358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More beautiful greenery tends to lead to more beautiful perceived aesthetics of the local environment.</a:t>
            </a:r>
          </a:p>
          <a:p>
            <a:r>
              <a:rPr lang="en-US"/>
              <a:t>Amount of greenery per district does not drive health levels but generally spaces are perceived to be more beautiful if the quality of greenery is high.</a:t>
            </a:r>
          </a:p>
          <a:p>
            <a:r>
              <a:rPr lang="en-US"/>
              <a:t>In richer districts health is at higher levels</a:t>
            </a:r>
            <a:r>
              <a:rPr lang="en-US">
                <a:sym typeface="Wingdings" panose="05000000000000000000" pitchFamily="2" charset="2"/>
              </a:rPr>
              <a:t> Do richer districts have more facilities?</a:t>
            </a:r>
            <a:endParaRPr lang="en-US"/>
          </a:p>
          <a:p>
            <a:endParaRPr lang="en-NL"/>
          </a:p>
        </p:txBody>
      </p:sp>
      <p:sp>
        <p:nvSpPr>
          <p:cNvPr id="4" name="Slide Number Placeholder 3"/>
          <p:cNvSpPr>
            <a:spLocks noGrp="1"/>
          </p:cNvSpPr>
          <p:nvPr>
            <p:ph type="sldNum" sz="quarter" idx="5"/>
          </p:nvPr>
        </p:nvSpPr>
        <p:spPr/>
        <p:txBody>
          <a:bodyPr/>
          <a:lstStyle/>
          <a:p>
            <a:fld id="{09462394-CDCC-4A0D-B022-52853566DF3B}" type="slidenum">
              <a:rPr lang="en-NL" smtClean="0"/>
              <a:t>22</a:t>
            </a:fld>
            <a:endParaRPr lang="en-NL"/>
          </a:p>
        </p:txBody>
      </p:sp>
    </p:spTree>
    <p:extLst>
      <p:ext uri="{BB962C8B-B14F-4D97-AF65-F5344CB8AC3E}">
        <p14:creationId xmlns:p14="http://schemas.microsoft.com/office/powerpoint/2010/main" val="13772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10/7/2022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89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10/7/2022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8834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10/7/2022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680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10/7/2022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569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10/7/2022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424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10/7/2022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016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10/7/2022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613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10/7/2022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74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10/7/2022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208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10/7/2022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067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10/7/2022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718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10/7/2022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059312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8_9D847D8A.xm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1A_F4140D5C.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microsoft.com/office/2018/10/relationships/comments" Target="../comments/modernComment_114_1A488F57.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D_C03A5B4F.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7D025130-2C9C-E8B8-8BBB-CE3BBDE5D87E}"/>
              </a:ext>
            </a:extLst>
          </p:cNvPr>
          <p:cNvPicPr>
            <a:picLocks noChangeAspect="1"/>
          </p:cNvPicPr>
          <p:nvPr/>
        </p:nvPicPr>
        <p:blipFill rotWithShape="1">
          <a:blip r:embed="rId2"/>
          <a:srcRect l="4554" r="6553" b="-4"/>
          <a:stretch/>
        </p:blipFill>
        <p:spPr>
          <a:xfrm>
            <a:off x="20" y="10"/>
            <a:ext cx="12191980" cy="6857990"/>
          </a:xfrm>
          <a:prstGeom prst="rect">
            <a:avLst/>
          </a:prstGeom>
        </p:spPr>
      </p:pic>
      <p:sp>
        <p:nvSpPr>
          <p:cNvPr id="7"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2103121" y="4727173"/>
            <a:ext cx="7985759" cy="868823"/>
          </a:xfrm>
        </p:spPr>
        <p:txBody>
          <a:bodyPr anchor="ctr">
            <a:normAutofit/>
          </a:bodyPr>
          <a:lstStyle/>
          <a:p>
            <a:pPr algn="ctr"/>
            <a:r>
              <a:rPr lang="en-GB" sz="4000">
                <a:cs typeface="Calibri Light"/>
              </a:rPr>
              <a:t>Health &amp; Space</a:t>
            </a:r>
            <a:endParaRPr lang="en-GB" sz="4000"/>
          </a:p>
        </p:txBody>
      </p:sp>
      <p:sp>
        <p:nvSpPr>
          <p:cNvPr id="8"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615738" y="5680637"/>
            <a:ext cx="6960524" cy="598516"/>
          </a:xfrm>
        </p:spPr>
        <p:txBody>
          <a:bodyPr vert="horz" lIns="91440" tIns="45720" rIns="91440" bIns="45720" rtlCol="0" anchor="ctr">
            <a:normAutofit/>
          </a:bodyPr>
          <a:lstStyle/>
          <a:p>
            <a:pPr algn="ctr"/>
            <a:r>
              <a:rPr lang="en-GB" sz="2000">
                <a:solidFill>
                  <a:schemeClr val="bg1"/>
                </a:solidFill>
                <a:cs typeface="Calibri"/>
              </a:rPr>
              <a:t>AMSTERDAM</a:t>
            </a:r>
            <a:endParaRPr lang="en-GB" sz="2000">
              <a:solidFill>
                <a:schemeClr val="bg1"/>
              </a:solidFill>
            </a:endParaRPr>
          </a:p>
        </p:txBody>
      </p:sp>
      <p:sp>
        <p:nvSpPr>
          <p:cNvPr id="4" name="TextBox 3">
            <a:extLst>
              <a:ext uri="{FF2B5EF4-FFF2-40B4-BE49-F238E27FC236}">
                <a16:creationId xmlns:a16="http://schemas.microsoft.com/office/drawing/2014/main" id="{A0ACC3CA-EFAF-EFF3-A3F0-4C15B5D456B1}"/>
              </a:ext>
            </a:extLst>
          </p:cNvPr>
          <p:cNvSpPr txBox="1"/>
          <p:nvPr/>
        </p:nvSpPr>
        <p:spPr>
          <a:xfrm>
            <a:off x="9166302" y="200722"/>
            <a:ext cx="2776654" cy="646331"/>
          </a:xfrm>
          <a:prstGeom prst="rect">
            <a:avLst/>
          </a:prstGeom>
          <a:noFill/>
        </p:spPr>
        <p:txBody>
          <a:bodyPr wrap="square" rtlCol="0">
            <a:spAutoFit/>
          </a:bodyPr>
          <a:lstStyle/>
          <a:p>
            <a:pPr algn="r"/>
            <a:r>
              <a:rPr lang="en-US"/>
              <a:t>Metropolitan Data 1 October 2022</a:t>
            </a:r>
            <a:endParaRPr lang="en-NL"/>
          </a:p>
        </p:txBody>
      </p:sp>
      <p:sp>
        <p:nvSpPr>
          <p:cNvPr id="9" name="TextBox 8">
            <a:extLst>
              <a:ext uri="{FF2B5EF4-FFF2-40B4-BE49-F238E27FC236}">
                <a16:creationId xmlns:a16="http://schemas.microsoft.com/office/drawing/2014/main" id="{8A1D17E5-42C4-80E5-2CD0-2B8E6545432D}"/>
              </a:ext>
            </a:extLst>
          </p:cNvPr>
          <p:cNvSpPr txBox="1"/>
          <p:nvPr/>
        </p:nvSpPr>
        <p:spPr>
          <a:xfrm>
            <a:off x="4739268" y="6506705"/>
            <a:ext cx="7350565" cy="369332"/>
          </a:xfrm>
          <a:prstGeom prst="rect">
            <a:avLst/>
          </a:prstGeom>
          <a:noFill/>
        </p:spPr>
        <p:txBody>
          <a:bodyPr wrap="square" rtlCol="0">
            <a:spAutoFit/>
          </a:bodyPr>
          <a:lstStyle/>
          <a:p>
            <a:pPr algn="r"/>
            <a:r>
              <a:rPr lang="en-US"/>
              <a:t>By Annika, Pelle, Sam &amp; Marta</a:t>
            </a:r>
            <a:endParaRPr lang="en-NL"/>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0">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32">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520E1-245F-DEE3-6E74-21BBBD72FAB6}"/>
              </a:ext>
            </a:extLst>
          </p:cNvPr>
          <p:cNvSpPr>
            <a:spLocks noGrp="1"/>
          </p:cNvSpPr>
          <p:nvPr>
            <p:ph type="title"/>
          </p:nvPr>
        </p:nvSpPr>
        <p:spPr>
          <a:xfrm>
            <a:off x="848783" y="978408"/>
            <a:ext cx="3859191" cy="1117007"/>
          </a:xfrm>
        </p:spPr>
        <p:txBody>
          <a:bodyPr vert="horz" lIns="91440" tIns="45720" rIns="91440" bIns="45720" rtlCol="0">
            <a:normAutofit fontScale="90000"/>
          </a:bodyPr>
          <a:lstStyle/>
          <a:p>
            <a:r>
              <a:rPr lang="en-US" sz="2800"/>
              <a:t>Health &amp; Perceived Quality of the Living Environment</a:t>
            </a:r>
          </a:p>
        </p:txBody>
      </p:sp>
      <p:sp>
        <p:nvSpPr>
          <p:cNvPr id="43" name="Rectangle 34">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36">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27">
            <a:extLst>
              <a:ext uri="{FF2B5EF4-FFF2-40B4-BE49-F238E27FC236}">
                <a16:creationId xmlns:a16="http://schemas.microsoft.com/office/drawing/2014/main" id="{19B14CB5-7EBB-4F4C-52B5-FE9DA66E8DF0}"/>
              </a:ext>
            </a:extLst>
          </p:cNvPr>
          <p:cNvSpPr>
            <a:spLocks noGrp="1"/>
          </p:cNvSpPr>
          <p:nvPr>
            <p:ph idx="1"/>
          </p:nvPr>
        </p:nvSpPr>
        <p:spPr>
          <a:xfrm>
            <a:off x="859366" y="2368296"/>
            <a:ext cx="3700442" cy="3745568"/>
          </a:xfrm>
        </p:spPr>
        <p:txBody>
          <a:bodyPr vert="horz" lIns="91440" tIns="45720" rIns="91440" bIns="45720" rtlCol="0" anchor="t">
            <a:normAutofit/>
          </a:bodyPr>
          <a:lstStyle/>
          <a:p>
            <a:r>
              <a:rPr lang="en-US" sz="1700"/>
              <a:t>No significant relationship between overall health and perceived aesthetics of the living environment.</a:t>
            </a:r>
          </a:p>
          <a:p>
            <a:endParaRPr lang="en-US" sz="1700"/>
          </a:p>
          <a:p>
            <a:r>
              <a:rPr lang="en-US" sz="1700"/>
              <a:t>Relationship between loneliness and psychological health and </a:t>
            </a:r>
            <a:r>
              <a:rPr lang="en-US" sz="1700">
                <a:ea typeface="+mn-lt"/>
                <a:cs typeface="+mn-lt"/>
              </a:rPr>
              <a:t>perceived aesthetics of the living environment</a:t>
            </a:r>
          </a:p>
          <a:p>
            <a:pPr lvl="1"/>
            <a:r>
              <a:rPr lang="en-US" sz="1300"/>
              <a:t>Both ways?</a:t>
            </a:r>
          </a:p>
          <a:p>
            <a:endParaRPr lang="en-US" sz="1700"/>
          </a:p>
          <a:p>
            <a:endParaRPr lang="en-US" sz="1700"/>
          </a:p>
        </p:txBody>
      </p:sp>
      <p:pic>
        <p:nvPicPr>
          <p:cNvPr id="7" name="Picture 7" descr="Chart&#10;&#10;Description automatically generated">
            <a:extLst>
              <a:ext uri="{FF2B5EF4-FFF2-40B4-BE49-F238E27FC236}">
                <a16:creationId xmlns:a16="http://schemas.microsoft.com/office/drawing/2014/main" id="{45D7E523-91BC-0845-976D-48E05457EAD3}"/>
              </a:ext>
            </a:extLst>
          </p:cNvPr>
          <p:cNvPicPr>
            <a:picLocks noChangeAspect="1"/>
          </p:cNvPicPr>
          <p:nvPr/>
        </p:nvPicPr>
        <p:blipFill>
          <a:blip r:embed="rId4"/>
          <a:stretch>
            <a:fillRect/>
          </a:stretch>
        </p:blipFill>
        <p:spPr>
          <a:xfrm>
            <a:off x="8482350" y="3779438"/>
            <a:ext cx="3248351" cy="2005856"/>
          </a:xfrm>
          <a:prstGeom prst="rect">
            <a:avLst/>
          </a:prstGeom>
        </p:spPr>
      </p:pic>
      <p:pic>
        <p:nvPicPr>
          <p:cNvPr id="5" name="Picture 5" descr="Chart, histogram&#10;&#10;Description automatically generated">
            <a:extLst>
              <a:ext uri="{FF2B5EF4-FFF2-40B4-BE49-F238E27FC236}">
                <a16:creationId xmlns:a16="http://schemas.microsoft.com/office/drawing/2014/main" id="{AF8356B0-5531-3EA1-BF08-A3E6C766383F}"/>
              </a:ext>
            </a:extLst>
          </p:cNvPr>
          <p:cNvPicPr>
            <a:picLocks noChangeAspect="1"/>
          </p:cNvPicPr>
          <p:nvPr/>
        </p:nvPicPr>
        <p:blipFill>
          <a:blip r:embed="rId5"/>
          <a:stretch>
            <a:fillRect/>
          </a:stretch>
        </p:blipFill>
        <p:spPr>
          <a:xfrm>
            <a:off x="8589914" y="1085470"/>
            <a:ext cx="3248352" cy="2005856"/>
          </a:xfrm>
          <a:prstGeom prst="rect">
            <a:avLst/>
          </a:prstGeom>
        </p:spPr>
      </p:pic>
      <p:pic>
        <p:nvPicPr>
          <p:cNvPr id="6" name="Picture 6" descr="Chart&#10;&#10;Description automatically generated">
            <a:extLst>
              <a:ext uri="{FF2B5EF4-FFF2-40B4-BE49-F238E27FC236}">
                <a16:creationId xmlns:a16="http://schemas.microsoft.com/office/drawing/2014/main" id="{C81EFC88-79EE-C297-2F7B-08FFA638B6B3}"/>
              </a:ext>
            </a:extLst>
          </p:cNvPr>
          <p:cNvPicPr>
            <a:picLocks noChangeAspect="1"/>
          </p:cNvPicPr>
          <p:nvPr/>
        </p:nvPicPr>
        <p:blipFill>
          <a:blip r:embed="rId6"/>
          <a:stretch>
            <a:fillRect/>
          </a:stretch>
        </p:blipFill>
        <p:spPr>
          <a:xfrm>
            <a:off x="5233268" y="3779368"/>
            <a:ext cx="3248352" cy="2005856"/>
          </a:xfrm>
          <a:prstGeom prst="rect">
            <a:avLst/>
          </a:prstGeom>
        </p:spPr>
      </p:pic>
      <p:pic>
        <p:nvPicPr>
          <p:cNvPr id="4" name="Picture 4" descr="Chart&#10;&#10;Description automatically generated">
            <a:extLst>
              <a:ext uri="{FF2B5EF4-FFF2-40B4-BE49-F238E27FC236}">
                <a16:creationId xmlns:a16="http://schemas.microsoft.com/office/drawing/2014/main" id="{780EBFDC-9370-AC7E-0BFA-CDA6B01666E6}"/>
              </a:ext>
            </a:extLst>
          </p:cNvPr>
          <p:cNvPicPr>
            <a:picLocks noChangeAspect="1"/>
          </p:cNvPicPr>
          <p:nvPr/>
        </p:nvPicPr>
        <p:blipFill>
          <a:blip r:embed="rId7"/>
          <a:stretch>
            <a:fillRect/>
          </a:stretch>
        </p:blipFill>
        <p:spPr>
          <a:xfrm>
            <a:off x="5234997" y="1089737"/>
            <a:ext cx="3248352" cy="2005856"/>
          </a:xfrm>
          <a:prstGeom prst="rect">
            <a:avLst/>
          </a:prstGeom>
        </p:spPr>
      </p:pic>
    </p:spTree>
    <p:extLst>
      <p:ext uri="{BB962C8B-B14F-4D97-AF65-F5344CB8AC3E}">
        <p14:creationId xmlns:p14="http://schemas.microsoft.com/office/powerpoint/2010/main" val="2642705802"/>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Freeform: Shape 4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Freeform: Shape 4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C9C17-8A52-6632-4BDA-D743AF3EB703}"/>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a:t>Progress in Aesthetics Local Environment</a:t>
            </a:r>
          </a:p>
        </p:txBody>
      </p:sp>
      <p:sp>
        <p:nvSpPr>
          <p:cNvPr id="52" name="Rectangle 5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Content Placeholder 42">
            <a:extLst>
              <a:ext uri="{FF2B5EF4-FFF2-40B4-BE49-F238E27FC236}">
                <a16:creationId xmlns:a16="http://schemas.microsoft.com/office/drawing/2014/main" id="{0B69E3F9-44EF-4E9F-2780-3C5A8475B7FE}"/>
              </a:ext>
            </a:extLst>
          </p:cNvPr>
          <p:cNvSpPr>
            <a:spLocks noGrp="1"/>
          </p:cNvSpPr>
          <p:nvPr>
            <p:ph idx="1"/>
          </p:nvPr>
        </p:nvSpPr>
        <p:spPr>
          <a:xfrm>
            <a:off x="371094" y="2718054"/>
            <a:ext cx="3438906" cy="3207258"/>
          </a:xfrm>
        </p:spPr>
        <p:txBody>
          <a:bodyPr anchor="t">
            <a:normAutofit/>
          </a:bodyPr>
          <a:lstStyle/>
          <a:p>
            <a:r>
              <a:rPr lang="en-US" sz="1700"/>
              <a:t>Most neighborhoods are showing improving perceived aesthetics local environment.</a:t>
            </a:r>
          </a:p>
          <a:p>
            <a:endParaRPr lang="en-US" sz="1700"/>
          </a:p>
          <a:p>
            <a:r>
              <a:rPr lang="en-US" sz="1700"/>
              <a:t>Only </a:t>
            </a:r>
            <a:r>
              <a:rPr lang="en-US" sz="1700" err="1"/>
              <a:t>Zuidoost</a:t>
            </a:r>
            <a:r>
              <a:rPr lang="en-US" sz="1700"/>
              <a:t> is deteriorating.</a:t>
            </a:r>
          </a:p>
        </p:txBody>
      </p:sp>
      <p:pic>
        <p:nvPicPr>
          <p:cNvPr id="10" name="Picture 11" descr="Chart, bar chart, treemap chart&#10;&#10;Description automatically generated">
            <a:extLst>
              <a:ext uri="{FF2B5EF4-FFF2-40B4-BE49-F238E27FC236}">
                <a16:creationId xmlns:a16="http://schemas.microsoft.com/office/drawing/2014/main" id="{D8E4AC28-E2F0-AC6F-5840-30FB787B610F}"/>
              </a:ext>
            </a:extLst>
          </p:cNvPr>
          <p:cNvPicPr>
            <a:picLocks noChangeAspect="1"/>
          </p:cNvPicPr>
          <p:nvPr/>
        </p:nvPicPr>
        <p:blipFill>
          <a:blip r:embed="rId3"/>
          <a:stretch>
            <a:fillRect/>
          </a:stretch>
        </p:blipFill>
        <p:spPr>
          <a:xfrm>
            <a:off x="4901184" y="1368079"/>
            <a:ext cx="6922008" cy="4222425"/>
          </a:xfrm>
          <a:prstGeom prst="rect">
            <a:avLst/>
          </a:prstGeom>
        </p:spPr>
      </p:pic>
    </p:spTree>
    <p:extLst>
      <p:ext uri="{BB962C8B-B14F-4D97-AF65-F5344CB8AC3E}">
        <p14:creationId xmlns:p14="http://schemas.microsoft.com/office/powerpoint/2010/main" val="217074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58A-665F-A62B-0438-BF7BC3B1E33E}"/>
              </a:ext>
            </a:extLst>
          </p:cNvPr>
          <p:cNvSpPr>
            <a:spLocks noGrp="1"/>
          </p:cNvSpPr>
          <p:nvPr>
            <p:ph type="title"/>
          </p:nvPr>
        </p:nvSpPr>
        <p:spPr/>
        <p:txBody>
          <a:bodyPr/>
          <a:lstStyle/>
          <a:p>
            <a:pPr algn="ctr"/>
            <a:r>
              <a:rPr lang="en-US"/>
              <a:t>Analysis</a:t>
            </a:r>
            <a:endParaRPr lang="en-NL"/>
          </a:p>
        </p:txBody>
      </p:sp>
    </p:spTree>
    <p:extLst>
      <p:ext uri="{BB962C8B-B14F-4D97-AF65-F5344CB8AC3E}">
        <p14:creationId xmlns:p14="http://schemas.microsoft.com/office/powerpoint/2010/main" val="4345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34E2F-C5C0-307A-BD21-C52C47C76F0E}"/>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Nieuw-West District</a:t>
            </a:r>
          </a:p>
        </p:txBody>
      </p:sp>
      <p:sp useBgFill="1">
        <p:nvSpPr>
          <p:cNvPr id="16" name="Rectangle 15">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ar chart&#10;&#10;Description automatically generated">
            <a:extLst>
              <a:ext uri="{FF2B5EF4-FFF2-40B4-BE49-F238E27FC236}">
                <a16:creationId xmlns:a16="http://schemas.microsoft.com/office/drawing/2014/main" id="{D7BCA57F-C2BA-57E2-7D76-EBB9AF0F560C}"/>
              </a:ext>
            </a:extLst>
          </p:cNvPr>
          <p:cNvPicPr>
            <a:picLocks noGrp="1" noChangeAspect="1"/>
          </p:cNvPicPr>
          <p:nvPr>
            <p:ph idx="1"/>
          </p:nvPr>
        </p:nvPicPr>
        <p:blipFill>
          <a:blip r:embed="rId2"/>
          <a:stretch>
            <a:fillRect/>
          </a:stretch>
        </p:blipFill>
        <p:spPr>
          <a:xfrm>
            <a:off x="166606" y="3173239"/>
            <a:ext cx="3823306" cy="2694014"/>
          </a:xfrm>
          <a:prstGeom prst="rect">
            <a:avLst/>
          </a:prstGeom>
        </p:spPr>
      </p:pic>
      <p:sp>
        <p:nvSpPr>
          <p:cNvPr id="3" name="TextBox 2">
            <a:extLst>
              <a:ext uri="{FF2B5EF4-FFF2-40B4-BE49-F238E27FC236}">
                <a16:creationId xmlns:a16="http://schemas.microsoft.com/office/drawing/2014/main" id="{BD84A91A-9BCA-614F-2E8B-C21422659969}"/>
              </a:ext>
            </a:extLst>
          </p:cNvPr>
          <p:cNvSpPr txBox="1"/>
          <p:nvPr/>
        </p:nvSpPr>
        <p:spPr>
          <a:xfrm>
            <a:off x="838199" y="2460171"/>
            <a:ext cx="3962401" cy="382967"/>
          </a:xfrm>
          <a:prstGeom prst="rect">
            <a:avLst/>
          </a:prstGeom>
          <a:noFill/>
        </p:spPr>
        <p:txBody>
          <a:bodyPr wrap="square" lIns="91440" tIns="45720" rIns="91440" bIns="45720" rtlCol="0" anchor="t">
            <a:spAutoFit/>
          </a:bodyPr>
          <a:lstStyle/>
          <a:p>
            <a:r>
              <a:rPr lang="en-US"/>
              <a:t>Improving Environment </a:t>
            </a:r>
            <a:endParaRPr lang="en-NL"/>
          </a:p>
        </p:txBody>
      </p:sp>
      <p:pic>
        <p:nvPicPr>
          <p:cNvPr id="7" name="Picture 7" descr="Chart, box and whisker chart&#10;&#10;Description automatically generated">
            <a:extLst>
              <a:ext uri="{FF2B5EF4-FFF2-40B4-BE49-F238E27FC236}">
                <a16:creationId xmlns:a16="http://schemas.microsoft.com/office/drawing/2014/main" id="{1AFA002D-5777-0B57-EEA5-E74F26DD27C7}"/>
              </a:ext>
            </a:extLst>
          </p:cNvPr>
          <p:cNvPicPr>
            <a:picLocks noChangeAspect="1"/>
          </p:cNvPicPr>
          <p:nvPr/>
        </p:nvPicPr>
        <p:blipFill>
          <a:blip r:embed="rId3"/>
          <a:stretch>
            <a:fillRect/>
          </a:stretch>
        </p:blipFill>
        <p:spPr>
          <a:xfrm>
            <a:off x="4724400" y="2582037"/>
            <a:ext cx="2743200" cy="1693926"/>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D6BA6BE3-A6E2-4F6B-5DCD-6E2FB57170B3}"/>
              </a:ext>
            </a:extLst>
          </p:cNvPr>
          <p:cNvPicPr>
            <a:picLocks noChangeAspect="1"/>
          </p:cNvPicPr>
          <p:nvPr/>
        </p:nvPicPr>
        <p:blipFill>
          <a:blip r:embed="rId4"/>
          <a:stretch>
            <a:fillRect/>
          </a:stretch>
        </p:blipFill>
        <p:spPr>
          <a:xfrm>
            <a:off x="8030705" y="2582037"/>
            <a:ext cx="2743200" cy="1693926"/>
          </a:xfrm>
          <a:prstGeom prst="rect">
            <a:avLst/>
          </a:prstGeom>
        </p:spPr>
      </p:pic>
      <p:pic>
        <p:nvPicPr>
          <p:cNvPr id="9" name="Picture 10" descr="Chart, box and whisker chart&#10;&#10;Description automatically generated">
            <a:extLst>
              <a:ext uri="{FF2B5EF4-FFF2-40B4-BE49-F238E27FC236}">
                <a16:creationId xmlns:a16="http://schemas.microsoft.com/office/drawing/2014/main" id="{5FF71BE3-B476-C669-1AEB-19CC6C4A2161}"/>
              </a:ext>
            </a:extLst>
          </p:cNvPr>
          <p:cNvPicPr>
            <a:picLocks noChangeAspect="1"/>
          </p:cNvPicPr>
          <p:nvPr/>
        </p:nvPicPr>
        <p:blipFill>
          <a:blip r:embed="rId5"/>
          <a:stretch>
            <a:fillRect/>
          </a:stretch>
        </p:blipFill>
        <p:spPr>
          <a:xfrm>
            <a:off x="4724400" y="4519325"/>
            <a:ext cx="2743200" cy="1693926"/>
          </a:xfrm>
          <a:prstGeom prst="rect">
            <a:avLst/>
          </a:prstGeom>
        </p:spPr>
      </p:pic>
      <p:pic>
        <p:nvPicPr>
          <p:cNvPr id="11" name="Picture 12" descr="Chart, box and whisker chart&#10;&#10;Description automatically generated">
            <a:extLst>
              <a:ext uri="{FF2B5EF4-FFF2-40B4-BE49-F238E27FC236}">
                <a16:creationId xmlns:a16="http://schemas.microsoft.com/office/drawing/2014/main" id="{36F3D114-CDDC-B03B-266E-52E1B1AD5E92}"/>
              </a:ext>
            </a:extLst>
          </p:cNvPr>
          <p:cNvPicPr>
            <a:picLocks noChangeAspect="1"/>
          </p:cNvPicPr>
          <p:nvPr/>
        </p:nvPicPr>
        <p:blipFill>
          <a:blip r:embed="rId6"/>
          <a:stretch>
            <a:fillRect/>
          </a:stretch>
        </p:blipFill>
        <p:spPr>
          <a:xfrm>
            <a:off x="8030705" y="4519325"/>
            <a:ext cx="2743200" cy="1693926"/>
          </a:xfrm>
          <a:prstGeom prst="rect">
            <a:avLst/>
          </a:prstGeom>
        </p:spPr>
      </p:pic>
    </p:spTree>
    <p:extLst>
      <p:ext uri="{BB962C8B-B14F-4D97-AF65-F5344CB8AC3E}">
        <p14:creationId xmlns:p14="http://schemas.microsoft.com/office/powerpoint/2010/main" val="365363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03D5A8-7E4F-4D7B-4543-652E26A16350}"/>
              </a:ext>
            </a:extLst>
          </p:cNvPr>
          <p:cNvSpPr>
            <a:spLocks noGrp="1"/>
          </p:cNvSpPr>
          <p:nvPr>
            <p:ph type="title"/>
          </p:nvPr>
        </p:nvSpPr>
        <p:spPr>
          <a:xfrm>
            <a:off x="838200" y="978408"/>
            <a:ext cx="3721608" cy="1106424"/>
          </a:xfrm>
        </p:spPr>
        <p:txBody>
          <a:bodyPr>
            <a:normAutofit/>
          </a:bodyPr>
          <a:lstStyle/>
          <a:p>
            <a:r>
              <a:rPr lang="en-US" sz="2800" err="1">
                <a:ea typeface="+mj-lt"/>
                <a:cs typeface="+mj-lt"/>
              </a:rPr>
              <a:t>Nieuw</a:t>
            </a:r>
            <a:r>
              <a:rPr lang="en-US" sz="2800">
                <a:ea typeface="+mj-lt"/>
                <a:cs typeface="+mj-lt"/>
              </a:rPr>
              <a:t>-West District</a:t>
            </a:r>
            <a:endParaRPr lang="en-US" sz="2800"/>
          </a:p>
        </p:txBody>
      </p:sp>
      <p:sp>
        <p:nvSpPr>
          <p:cNvPr id="38" name="Rectangle 37">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6FC42C55-31DC-0FC4-74B3-9AA97B5D024D}"/>
              </a:ext>
            </a:extLst>
          </p:cNvPr>
          <p:cNvSpPr>
            <a:spLocks noGrp="1"/>
          </p:cNvSpPr>
          <p:nvPr>
            <p:ph idx="1"/>
          </p:nvPr>
        </p:nvSpPr>
        <p:spPr>
          <a:xfrm>
            <a:off x="838200" y="2368296"/>
            <a:ext cx="3721608" cy="3502152"/>
          </a:xfrm>
        </p:spPr>
        <p:txBody>
          <a:bodyPr vert="horz" lIns="91440" tIns="45720" rIns="91440" bIns="45720" rtlCol="0" anchor="t">
            <a:normAutofit/>
          </a:bodyPr>
          <a:lstStyle/>
          <a:p>
            <a:r>
              <a:rPr lang="en-US" sz="1700"/>
              <a:t>Data contradicts earlier results from district averages</a:t>
            </a:r>
          </a:p>
          <a:p>
            <a:endParaRPr lang="en-US" sz="1700"/>
          </a:p>
          <a:p>
            <a:r>
              <a:rPr lang="en-US" sz="1700"/>
              <a:t>More greenery leads to better perceived health</a:t>
            </a:r>
          </a:p>
          <a:p>
            <a:endParaRPr lang="en-US" sz="1700"/>
          </a:p>
          <a:p>
            <a:r>
              <a:rPr lang="en-US" sz="1700"/>
              <a:t>More greenery leads to less psychological health issues, loneliness and obesity</a:t>
            </a:r>
          </a:p>
          <a:p>
            <a:endParaRPr lang="en-US" sz="1700"/>
          </a:p>
          <a:p>
            <a:endParaRPr lang="en-US" sz="1700"/>
          </a:p>
          <a:p>
            <a:endParaRPr lang="en-US" sz="1700"/>
          </a:p>
        </p:txBody>
      </p:sp>
      <p:pic>
        <p:nvPicPr>
          <p:cNvPr id="3" name="Picture 3" descr="Chart&#10;&#10;Description automatically generated">
            <a:extLst>
              <a:ext uri="{FF2B5EF4-FFF2-40B4-BE49-F238E27FC236}">
                <a16:creationId xmlns:a16="http://schemas.microsoft.com/office/drawing/2014/main" id="{5F5FA38A-252E-7E6B-B9A3-1F22DCED36DC}"/>
              </a:ext>
            </a:extLst>
          </p:cNvPr>
          <p:cNvPicPr>
            <a:picLocks noChangeAspect="1"/>
          </p:cNvPicPr>
          <p:nvPr/>
        </p:nvPicPr>
        <p:blipFill>
          <a:blip r:embed="rId3"/>
          <a:stretch>
            <a:fillRect/>
          </a:stretch>
        </p:blipFill>
        <p:spPr>
          <a:xfrm>
            <a:off x="5293976" y="1081128"/>
            <a:ext cx="3251200" cy="2008402"/>
          </a:xfrm>
          <a:prstGeom prst="rect">
            <a:avLst/>
          </a:prstGeom>
        </p:spPr>
      </p:pic>
      <p:pic>
        <p:nvPicPr>
          <p:cNvPr id="4" name="Picture 4" descr="Chart, scatter chart&#10;&#10;Description automatically generated">
            <a:extLst>
              <a:ext uri="{FF2B5EF4-FFF2-40B4-BE49-F238E27FC236}">
                <a16:creationId xmlns:a16="http://schemas.microsoft.com/office/drawing/2014/main" id="{674AAC20-EC96-B63B-3F94-5B80DABC0B5C}"/>
              </a:ext>
            </a:extLst>
          </p:cNvPr>
          <p:cNvPicPr>
            <a:picLocks noChangeAspect="1"/>
          </p:cNvPicPr>
          <p:nvPr/>
        </p:nvPicPr>
        <p:blipFill>
          <a:blip r:embed="rId4"/>
          <a:stretch>
            <a:fillRect/>
          </a:stretch>
        </p:blipFill>
        <p:spPr>
          <a:xfrm>
            <a:off x="8667448" y="1082227"/>
            <a:ext cx="3275390" cy="2008402"/>
          </a:xfrm>
          <a:prstGeom prst="rect">
            <a:avLst/>
          </a:prstGeom>
        </p:spPr>
      </p:pic>
      <p:pic>
        <p:nvPicPr>
          <p:cNvPr id="5" name="Picture 5">
            <a:extLst>
              <a:ext uri="{FF2B5EF4-FFF2-40B4-BE49-F238E27FC236}">
                <a16:creationId xmlns:a16="http://schemas.microsoft.com/office/drawing/2014/main" id="{F9C60D2D-B623-9F08-63A1-0525348162EB}"/>
              </a:ext>
            </a:extLst>
          </p:cNvPr>
          <p:cNvPicPr>
            <a:picLocks noChangeAspect="1"/>
          </p:cNvPicPr>
          <p:nvPr/>
        </p:nvPicPr>
        <p:blipFill>
          <a:blip r:embed="rId5"/>
          <a:stretch>
            <a:fillRect/>
          </a:stretch>
        </p:blipFill>
        <p:spPr>
          <a:xfrm>
            <a:off x="5292876" y="3767370"/>
            <a:ext cx="3081866" cy="1894047"/>
          </a:xfrm>
          <a:prstGeom prst="rect">
            <a:avLst/>
          </a:prstGeom>
        </p:spPr>
      </p:pic>
      <p:pic>
        <p:nvPicPr>
          <p:cNvPr id="6" name="Picture 6">
            <a:extLst>
              <a:ext uri="{FF2B5EF4-FFF2-40B4-BE49-F238E27FC236}">
                <a16:creationId xmlns:a16="http://schemas.microsoft.com/office/drawing/2014/main" id="{C8B60F3A-FD85-649B-909D-92AECD24F077}"/>
              </a:ext>
            </a:extLst>
          </p:cNvPr>
          <p:cNvPicPr>
            <a:picLocks noChangeAspect="1"/>
          </p:cNvPicPr>
          <p:nvPr/>
        </p:nvPicPr>
        <p:blipFill>
          <a:blip r:embed="rId6"/>
          <a:stretch>
            <a:fillRect/>
          </a:stretch>
        </p:blipFill>
        <p:spPr>
          <a:xfrm>
            <a:off x="8667448" y="3767370"/>
            <a:ext cx="3004896" cy="1886350"/>
          </a:xfrm>
          <a:prstGeom prst="rect">
            <a:avLst/>
          </a:prstGeom>
        </p:spPr>
      </p:pic>
    </p:spTree>
    <p:extLst>
      <p:ext uri="{BB962C8B-B14F-4D97-AF65-F5344CB8AC3E}">
        <p14:creationId xmlns:p14="http://schemas.microsoft.com/office/powerpoint/2010/main" val="4094954844"/>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8775D-90DA-3B97-217C-70DE81E2D8B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Zuidoost District</a:t>
            </a:r>
          </a:p>
        </p:txBody>
      </p:sp>
      <p:sp useBgFill="1">
        <p:nvSpPr>
          <p:cNvPr id="16" name="Rectangle 15">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Chart, bar chart, histogram&#10;&#10;Description automatically generated">
            <a:extLst>
              <a:ext uri="{FF2B5EF4-FFF2-40B4-BE49-F238E27FC236}">
                <a16:creationId xmlns:a16="http://schemas.microsoft.com/office/drawing/2014/main" id="{A68E8607-A21D-D97F-6A23-6F175E221626}"/>
              </a:ext>
            </a:extLst>
          </p:cNvPr>
          <p:cNvPicPr>
            <a:picLocks noGrp="1" noChangeAspect="1"/>
          </p:cNvPicPr>
          <p:nvPr>
            <p:ph idx="1"/>
          </p:nvPr>
        </p:nvPicPr>
        <p:blipFill>
          <a:blip r:embed="rId2"/>
          <a:stretch>
            <a:fillRect/>
          </a:stretch>
        </p:blipFill>
        <p:spPr>
          <a:xfrm>
            <a:off x="127860" y="2940765"/>
            <a:ext cx="3887882" cy="2797334"/>
          </a:xfrm>
          <a:prstGeom prst="rect">
            <a:avLst/>
          </a:prstGeom>
        </p:spPr>
      </p:pic>
      <p:sp>
        <p:nvSpPr>
          <p:cNvPr id="3" name="TextBox 2">
            <a:extLst>
              <a:ext uri="{FF2B5EF4-FFF2-40B4-BE49-F238E27FC236}">
                <a16:creationId xmlns:a16="http://schemas.microsoft.com/office/drawing/2014/main" id="{EF3F89F2-ED9C-AE6F-7C47-F09D97C3FE2A}"/>
              </a:ext>
            </a:extLst>
          </p:cNvPr>
          <p:cNvSpPr txBox="1"/>
          <p:nvPr/>
        </p:nvSpPr>
        <p:spPr>
          <a:xfrm>
            <a:off x="838199" y="2460171"/>
            <a:ext cx="3962401" cy="382967"/>
          </a:xfrm>
          <a:prstGeom prst="rect">
            <a:avLst/>
          </a:prstGeom>
          <a:noFill/>
        </p:spPr>
        <p:txBody>
          <a:bodyPr wrap="square" lIns="91440" tIns="45720" rIns="91440" bIns="45720" rtlCol="0" anchor="t">
            <a:spAutoFit/>
          </a:bodyPr>
          <a:lstStyle/>
          <a:p>
            <a:r>
              <a:rPr lang="en-US"/>
              <a:t>Deteriorating Environment </a:t>
            </a:r>
            <a:endParaRPr lang="en-NL"/>
          </a:p>
        </p:txBody>
      </p:sp>
      <p:pic>
        <p:nvPicPr>
          <p:cNvPr id="6" name="Picture 7" descr="Chart, box and whisker chart&#10;&#10;Description automatically generated">
            <a:extLst>
              <a:ext uri="{FF2B5EF4-FFF2-40B4-BE49-F238E27FC236}">
                <a16:creationId xmlns:a16="http://schemas.microsoft.com/office/drawing/2014/main" id="{522FB1F0-B3EA-B7B9-13E7-DFF19A7B827E}"/>
              </a:ext>
            </a:extLst>
          </p:cNvPr>
          <p:cNvPicPr>
            <a:picLocks noChangeAspect="1"/>
          </p:cNvPicPr>
          <p:nvPr/>
        </p:nvPicPr>
        <p:blipFill>
          <a:blip r:embed="rId3"/>
          <a:stretch>
            <a:fillRect/>
          </a:stretch>
        </p:blipFill>
        <p:spPr>
          <a:xfrm>
            <a:off x="4724400" y="2582037"/>
            <a:ext cx="2743200" cy="1693926"/>
          </a:xfrm>
          <a:prstGeom prst="rect">
            <a:avLst/>
          </a:prstGeom>
        </p:spPr>
      </p:pic>
      <p:pic>
        <p:nvPicPr>
          <p:cNvPr id="8" name="Picture 8" descr="Chart, box and whisker chart&#10;&#10;Description automatically generated">
            <a:extLst>
              <a:ext uri="{FF2B5EF4-FFF2-40B4-BE49-F238E27FC236}">
                <a16:creationId xmlns:a16="http://schemas.microsoft.com/office/drawing/2014/main" id="{9E6127DA-DD40-147A-B549-F0EADB4FCF42}"/>
              </a:ext>
            </a:extLst>
          </p:cNvPr>
          <p:cNvPicPr>
            <a:picLocks noChangeAspect="1"/>
          </p:cNvPicPr>
          <p:nvPr/>
        </p:nvPicPr>
        <p:blipFill>
          <a:blip r:embed="rId4"/>
          <a:stretch>
            <a:fillRect/>
          </a:stretch>
        </p:blipFill>
        <p:spPr>
          <a:xfrm>
            <a:off x="8159858" y="2582037"/>
            <a:ext cx="2743200" cy="1693926"/>
          </a:xfrm>
          <a:prstGeom prst="rect">
            <a:avLst/>
          </a:prstGeom>
        </p:spPr>
      </p:pic>
      <p:pic>
        <p:nvPicPr>
          <p:cNvPr id="9" name="Picture 10" descr="Chart, box and whisker chart&#10;&#10;Description automatically generated">
            <a:extLst>
              <a:ext uri="{FF2B5EF4-FFF2-40B4-BE49-F238E27FC236}">
                <a16:creationId xmlns:a16="http://schemas.microsoft.com/office/drawing/2014/main" id="{28BD23D0-1A9D-F5E2-42E8-623C1F7F2069}"/>
              </a:ext>
            </a:extLst>
          </p:cNvPr>
          <p:cNvPicPr>
            <a:picLocks noChangeAspect="1"/>
          </p:cNvPicPr>
          <p:nvPr/>
        </p:nvPicPr>
        <p:blipFill>
          <a:blip r:embed="rId5"/>
          <a:stretch>
            <a:fillRect/>
          </a:stretch>
        </p:blipFill>
        <p:spPr>
          <a:xfrm>
            <a:off x="4724400" y="4338512"/>
            <a:ext cx="2743200" cy="1693926"/>
          </a:xfrm>
          <a:prstGeom prst="rect">
            <a:avLst/>
          </a:prstGeom>
        </p:spPr>
      </p:pic>
      <p:pic>
        <p:nvPicPr>
          <p:cNvPr id="11" name="Picture 12" descr="Chart, box and whisker chart&#10;&#10;Description automatically generated">
            <a:extLst>
              <a:ext uri="{FF2B5EF4-FFF2-40B4-BE49-F238E27FC236}">
                <a16:creationId xmlns:a16="http://schemas.microsoft.com/office/drawing/2014/main" id="{377AEF03-66C5-357F-122A-0DB779438439}"/>
              </a:ext>
            </a:extLst>
          </p:cNvPr>
          <p:cNvPicPr>
            <a:picLocks noChangeAspect="1"/>
          </p:cNvPicPr>
          <p:nvPr/>
        </p:nvPicPr>
        <p:blipFill>
          <a:blip r:embed="rId6"/>
          <a:stretch>
            <a:fillRect/>
          </a:stretch>
        </p:blipFill>
        <p:spPr>
          <a:xfrm>
            <a:off x="8159858" y="4506410"/>
            <a:ext cx="2743200" cy="1693926"/>
          </a:xfrm>
          <a:prstGeom prst="rect">
            <a:avLst/>
          </a:prstGeom>
        </p:spPr>
      </p:pic>
    </p:spTree>
    <p:extLst>
      <p:ext uri="{BB962C8B-B14F-4D97-AF65-F5344CB8AC3E}">
        <p14:creationId xmlns:p14="http://schemas.microsoft.com/office/powerpoint/2010/main" val="239607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4C4E44-669A-5834-31C8-97965CAF6F06}"/>
              </a:ext>
            </a:extLst>
          </p:cNvPr>
          <p:cNvSpPr>
            <a:spLocks noGrp="1"/>
          </p:cNvSpPr>
          <p:nvPr>
            <p:ph type="title"/>
          </p:nvPr>
        </p:nvSpPr>
        <p:spPr>
          <a:xfrm>
            <a:off x="838200" y="978408"/>
            <a:ext cx="3721608" cy="1106424"/>
          </a:xfrm>
        </p:spPr>
        <p:txBody>
          <a:bodyPr>
            <a:normAutofit/>
          </a:bodyPr>
          <a:lstStyle/>
          <a:p>
            <a:r>
              <a:rPr lang="en-US" sz="2800">
                <a:ea typeface="+mj-lt"/>
                <a:cs typeface="+mj-lt"/>
              </a:rPr>
              <a:t>Zuidoost District</a:t>
            </a:r>
            <a:endParaRPr lang="en-US" sz="2800"/>
          </a:p>
        </p:txBody>
      </p:sp>
      <p:sp>
        <p:nvSpPr>
          <p:cNvPr id="31" name="Rectangle 30">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7ACBE548-51C9-C1BD-A1F1-18567C698F8A}"/>
              </a:ext>
            </a:extLst>
          </p:cNvPr>
          <p:cNvSpPr>
            <a:spLocks noGrp="1"/>
          </p:cNvSpPr>
          <p:nvPr>
            <p:ph idx="1"/>
          </p:nvPr>
        </p:nvSpPr>
        <p:spPr>
          <a:xfrm>
            <a:off x="838200" y="2368296"/>
            <a:ext cx="3721608" cy="3502152"/>
          </a:xfrm>
        </p:spPr>
        <p:txBody>
          <a:bodyPr vert="horz" lIns="91440" tIns="45720" rIns="91440" bIns="45720" rtlCol="0" anchor="t">
            <a:normAutofit/>
          </a:bodyPr>
          <a:lstStyle/>
          <a:p>
            <a:r>
              <a:rPr lang="en-US" sz="1700"/>
              <a:t>Again, a contradiction...</a:t>
            </a:r>
          </a:p>
          <a:p>
            <a:endParaRPr lang="en-US" sz="1700"/>
          </a:p>
          <a:p>
            <a:r>
              <a:rPr lang="en-US" sz="1700"/>
              <a:t>Overall perceived health is more or less stable with greenery</a:t>
            </a:r>
          </a:p>
          <a:p>
            <a:endParaRPr lang="en-US" sz="1700"/>
          </a:p>
          <a:p>
            <a:r>
              <a:rPr lang="en-US" sz="1700"/>
              <a:t>Same goes for psychological health issues, loneliness and obesity</a:t>
            </a:r>
          </a:p>
          <a:p>
            <a:endParaRPr lang="en-US" sz="1700"/>
          </a:p>
        </p:txBody>
      </p:sp>
      <p:pic>
        <p:nvPicPr>
          <p:cNvPr id="3" name="Picture 3" descr="Chart, scatter chart&#10;&#10;Description automatically generated">
            <a:extLst>
              <a:ext uri="{FF2B5EF4-FFF2-40B4-BE49-F238E27FC236}">
                <a16:creationId xmlns:a16="http://schemas.microsoft.com/office/drawing/2014/main" id="{2E4FD2D4-A2C1-7042-0026-53B3F6089A37}"/>
              </a:ext>
            </a:extLst>
          </p:cNvPr>
          <p:cNvPicPr>
            <a:picLocks noChangeAspect="1"/>
          </p:cNvPicPr>
          <p:nvPr/>
        </p:nvPicPr>
        <p:blipFill>
          <a:blip r:embed="rId2"/>
          <a:stretch>
            <a:fillRect/>
          </a:stretch>
        </p:blipFill>
        <p:spPr>
          <a:xfrm>
            <a:off x="5232400" y="973370"/>
            <a:ext cx="3258896" cy="2009501"/>
          </a:xfrm>
          <a:prstGeom prst="rect">
            <a:avLst/>
          </a:prstGeom>
        </p:spPr>
      </p:pic>
      <p:pic>
        <p:nvPicPr>
          <p:cNvPr id="4" name="Picture 4" descr="Chart&#10;&#10;Description automatically generated">
            <a:extLst>
              <a:ext uri="{FF2B5EF4-FFF2-40B4-BE49-F238E27FC236}">
                <a16:creationId xmlns:a16="http://schemas.microsoft.com/office/drawing/2014/main" id="{8D4DE85F-1D73-A436-FED8-C731EB89F1D9}"/>
              </a:ext>
            </a:extLst>
          </p:cNvPr>
          <p:cNvPicPr>
            <a:picLocks noChangeAspect="1"/>
          </p:cNvPicPr>
          <p:nvPr/>
        </p:nvPicPr>
        <p:blipFill>
          <a:blip r:embed="rId3"/>
          <a:stretch>
            <a:fillRect/>
          </a:stretch>
        </p:blipFill>
        <p:spPr>
          <a:xfrm>
            <a:off x="8837843" y="975649"/>
            <a:ext cx="3243503" cy="2009501"/>
          </a:xfrm>
          <a:prstGeom prst="rect">
            <a:avLst/>
          </a:prstGeom>
        </p:spPr>
      </p:pic>
      <p:pic>
        <p:nvPicPr>
          <p:cNvPr id="5" name="Picture 5" descr="Chart&#10;&#10;Description automatically generated">
            <a:extLst>
              <a:ext uri="{FF2B5EF4-FFF2-40B4-BE49-F238E27FC236}">
                <a16:creationId xmlns:a16="http://schemas.microsoft.com/office/drawing/2014/main" id="{DFD49DFE-E850-36D6-53BB-244A35021D14}"/>
              </a:ext>
            </a:extLst>
          </p:cNvPr>
          <p:cNvPicPr>
            <a:picLocks noChangeAspect="1"/>
          </p:cNvPicPr>
          <p:nvPr/>
        </p:nvPicPr>
        <p:blipFill>
          <a:blip r:embed="rId4"/>
          <a:stretch>
            <a:fillRect/>
          </a:stretch>
        </p:blipFill>
        <p:spPr>
          <a:xfrm>
            <a:off x="5232400" y="3898219"/>
            <a:ext cx="3305078" cy="2040288"/>
          </a:xfrm>
          <a:prstGeom prst="rect">
            <a:avLst/>
          </a:prstGeom>
        </p:spPr>
      </p:pic>
      <p:pic>
        <p:nvPicPr>
          <p:cNvPr id="6" name="Picture 6" descr="Chart&#10;&#10;Description automatically generated">
            <a:extLst>
              <a:ext uri="{FF2B5EF4-FFF2-40B4-BE49-F238E27FC236}">
                <a16:creationId xmlns:a16="http://schemas.microsoft.com/office/drawing/2014/main" id="{CB08D70B-86A8-70EB-9595-FA59E5B9795C}"/>
              </a:ext>
            </a:extLst>
          </p:cNvPr>
          <p:cNvPicPr>
            <a:picLocks noChangeAspect="1"/>
          </p:cNvPicPr>
          <p:nvPr/>
        </p:nvPicPr>
        <p:blipFill>
          <a:blip r:embed="rId5"/>
          <a:stretch>
            <a:fillRect/>
          </a:stretch>
        </p:blipFill>
        <p:spPr>
          <a:xfrm>
            <a:off x="8826755" y="3899393"/>
            <a:ext cx="3258896" cy="2032592"/>
          </a:xfrm>
          <a:prstGeom prst="rect">
            <a:avLst/>
          </a:prstGeom>
        </p:spPr>
      </p:pic>
    </p:spTree>
    <p:extLst>
      <p:ext uri="{BB962C8B-B14F-4D97-AF65-F5344CB8AC3E}">
        <p14:creationId xmlns:p14="http://schemas.microsoft.com/office/powerpoint/2010/main" val="194785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C80A-575B-BB2A-1FE2-A0E6C8462819}"/>
              </a:ext>
            </a:extLst>
          </p:cNvPr>
          <p:cNvSpPr>
            <a:spLocks noGrp="1"/>
          </p:cNvSpPr>
          <p:nvPr>
            <p:ph type="title"/>
          </p:nvPr>
        </p:nvSpPr>
        <p:spPr/>
        <p:txBody>
          <a:bodyPr/>
          <a:lstStyle/>
          <a:p>
            <a:r>
              <a:rPr lang="en-US"/>
              <a:t>Third Variables </a:t>
            </a:r>
            <a:endParaRPr lang="en-NL"/>
          </a:p>
        </p:txBody>
      </p:sp>
      <p:sp>
        <p:nvSpPr>
          <p:cNvPr id="3" name="Content Placeholder 2">
            <a:extLst>
              <a:ext uri="{FF2B5EF4-FFF2-40B4-BE49-F238E27FC236}">
                <a16:creationId xmlns:a16="http://schemas.microsoft.com/office/drawing/2014/main" id="{28FB55E9-4FD8-2A18-9F68-7B9A2493720D}"/>
              </a:ext>
            </a:extLst>
          </p:cNvPr>
          <p:cNvSpPr>
            <a:spLocks noGrp="1"/>
          </p:cNvSpPr>
          <p:nvPr>
            <p:ph idx="1"/>
          </p:nvPr>
        </p:nvSpPr>
        <p:spPr/>
        <p:txBody>
          <a:bodyPr vert="horz" lIns="91440" tIns="45720" rIns="91440" bIns="45720" rtlCol="0" anchor="t">
            <a:normAutofit/>
          </a:bodyPr>
          <a:lstStyle/>
          <a:p>
            <a:r>
              <a:rPr lang="en-NL"/>
              <a:t>Wealth </a:t>
            </a:r>
          </a:p>
          <a:p>
            <a:pPr lvl="1"/>
            <a:r>
              <a:rPr lang="en-NL"/>
              <a:t>More wealth gives better access to health care, healthy food, etc.</a:t>
            </a:r>
          </a:p>
          <a:p>
            <a:r>
              <a:rPr lang="en-NL"/>
              <a:t>Social Facilities</a:t>
            </a:r>
          </a:p>
          <a:p>
            <a:pPr lvl="1"/>
            <a:r>
              <a:rPr lang="en-NL"/>
              <a:t>People can practice sports here and engage in other social activities</a:t>
            </a:r>
            <a:r>
              <a:rPr lang="en-US"/>
              <a:t>.</a:t>
            </a:r>
            <a:endParaRPr lang="en-NL"/>
          </a:p>
          <a:p>
            <a:r>
              <a:rPr lang="en-NL"/>
              <a:t>Age</a:t>
            </a:r>
          </a:p>
          <a:p>
            <a:pPr lvl="1"/>
            <a:r>
              <a:rPr lang="en-NL"/>
              <a:t>Often, people tend to get more health issues as they grow older</a:t>
            </a:r>
            <a:r>
              <a:rPr lang="en-US"/>
              <a:t>.</a:t>
            </a:r>
            <a:endParaRPr lang="en-NL"/>
          </a:p>
        </p:txBody>
      </p:sp>
    </p:spTree>
    <p:extLst>
      <p:ext uri="{BB962C8B-B14F-4D97-AF65-F5344CB8AC3E}">
        <p14:creationId xmlns:p14="http://schemas.microsoft.com/office/powerpoint/2010/main" val="199606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5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52">
            <a:extLst>
              <a:ext uri="{FF2B5EF4-FFF2-40B4-BE49-F238E27FC236}">
                <a16:creationId xmlns:a16="http://schemas.microsoft.com/office/drawing/2014/main" id="{C76F23D8-F48E-4408-B216-AF6FBEB31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54">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B2B6EB-C057-CD97-32D8-DBCB5102A224}"/>
              </a:ext>
            </a:extLst>
          </p:cNvPr>
          <p:cNvSpPr>
            <a:spLocks noGrp="1"/>
          </p:cNvSpPr>
          <p:nvPr>
            <p:ph type="title"/>
          </p:nvPr>
        </p:nvSpPr>
        <p:spPr>
          <a:xfrm>
            <a:off x="868680" y="483732"/>
            <a:ext cx="5001768" cy="1185353"/>
          </a:xfrm>
        </p:spPr>
        <p:txBody>
          <a:bodyPr vert="horz" lIns="91440" tIns="45720" rIns="91440" bIns="45720" rtlCol="0" anchor="ctr">
            <a:normAutofit/>
          </a:bodyPr>
          <a:lstStyle/>
          <a:p>
            <a:r>
              <a:rPr lang="en-US" sz="3600"/>
              <a:t>Health &amp; Wealth</a:t>
            </a:r>
          </a:p>
        </p:txBody>
      </p:sp>
      <p:sp>
        <p:nvSpPr>
          <p:cNvPr id="64" name="Rectangle 56">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57362"/>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Chart, box and whisker chart&#10;&#10;Description automatically generated">
            <a:extLst>
              <a:ext uri="{FF2B5EF4-FFF2-40B4-BE49-F238E27FC236}">
                <a16:creationId xmlns:a16="http://schemas.microsoft.com/office/drawing/2014/main" id="{F8BBD637-C09D-CF1A-A7A7-13AE6A6E3732}"/>
              </a:ext>
            </a:extLst>
          </p:cNvPr>
          <p:cNvPicPr>
            <a:picLocks noChangeAspect="1"/>
          </p:cNvPicPr>
          <p:nvPr/>
        </p:nvPicPr>
        <p:blipFill>
          <a:blip r:embed="rId3"/>
          <a:stretch>
            <a:fillRect/>
          </a:stretch>
        </p:blipFill>
        <p:spPr>
          <a:xfrm>
            <a:off x="309638" y="2170799"/>
            <a:ext cx="2743200" cy="1693926"/>
          </a:xfrm>
          <a:prstGeom prst="rect">
            <a:avLst/>
          </a:prstGeom>
        </p:spPr>
      </p:pic>
      <p:pic>
        <p:nvPicPr>
          <p:cNvPr id="4" name="Picture 4" descr="Chart, box and whisker chart&#10;&#10;Description automatically generated">
            <a:extLst>
              <a:ext uri="{FF2B5EF4-FFF2-40B4-BE49-F238E27FC236}">
                <a16:creationId xmlns:a16="http://schemas.microsoft.com/office/drawing/2014/main" id="{4EF1EA25-B292-1D73-4CFC-D7927FEB4CF9}"/>
              </a:ext>
            </a:extLst>
          </p:cNvPr>
          <p:cNvPicPr>
            <a:picLocks noChangeAspect="1"/>
          </p:cNvPicPr>
          <p:nvPr/>
        </p:nvPicPr>
        <p:blipFill>
          <a:blip r:embed="rId4"/>
          <a:stretch>
            <a:fillRect/>
          </a:stretch>
        </p:blipFill>
        <p:spPr>
          <a:xfrm>
            <a:off x="3248781" y="2170799"/>
            <a:ext cx="2743200" cy="1693926"/>
          </a:xfrm>
          <a:prstGeom prst="rect">
            <a:avLst/>
          </a:prstGeom>
        </p:spPr>
      </p:pic>
      <p:pic>
        <p:nvPicPr>
          <p:cNvPr id="5" name="Picture 13" descr="Chart, box and whisker chart&#10;&#10;Description automatically generated">
            <a:extLst>
              <a:ext uri="{FF2B5EF4-FFF2-40B4-BE49-F238E27FC236}">
                <a16:creationId xmlns:a16="http://schemas.microsoft.com/office/drawing/2014/main" id="{996D4D97-CEFF-146B-DE93-AE2C570AF7EB}"/>
              </a:ext>
            </a:extLst>
          </p:cNvPr>
          <p:cNvPicPr>
            <a:picLocks noChangeAspect="1"/>
          </p:cNvPicPr>
          <p:nvPr/>
        </p:nvPicPr>
        <p:blipFill>
          <a:blip r:embed="rId5"/>
          <a:stretch>
            <a:fillRect/>
          </a:stretch>
        </p:blipFill>
        <p:spPr>
          <a:xfrm>
            <a:off x="6296781" y="2170799"/>
            <a:ext cx="2743200" cy="1693926"/>
          </a:xfrm>
          <a:prstGeom prst="rect">
            <a:avLst/>
          </a:prstGeom>
        </p:spPr>
      </p:pic>
      <p:pic>
        <p:nvPicPr>
          <p:cNvPr id="14" name="Picture 14" descr="Chart, box and whisker chart&#10;&#10;Description automatically generated">
            <a:extLst>
              <a:ext uri="{FF2B5EF4-FFF2-40B4-BE49-F238E27FC236}">
                <a16:creationId xmlns:a16="http://schemas.microsoft.com/office/drawing/2014/main" id="{F6454795-D746-5138-A1A7-2920D0873B25}"/>
              </a:ext>
            </a:extLst>
          </p:cNvPr>
          <p:cNvPicPr>
            <a:picLocks noChangeAspect="1"/>
          </p:cNvPicPr>
          <p:nvPr/>
        </p:nvPicPr>
        <p:blipFill>
          <a:blip r:embed="rId6"/>
          <a:stretch>
            <a:fillRect/>
          </a:stretch>
        </p:blipFill>
        <p:spPr>
          <a:xfrm>
            <a:off x="9248019" y="2243370"/>
            <a:ext cx="2743200" cy="1693926"/>
          </a:xfrm>
          <a:prstGeom prst="rect">
            <a:avLst/>
          </a:prstGeom>
        </p:spPr>
      </p:pic>
      <p:pic>
        <p:nvPicPr>
          <p:cNvPr id="15" name="Picture 15" descr="Chart, box and whisker chart&#10;&#10;Description automatically generated">
            <a:extLst>
              <a:ext uri="{FF2B5EF4-FFF2-40B4-BE49-F238E27FC236}">
                <a16:creationId xmlns:a16="http://schemas.microsoft.com/office/drawing/2014/main" id="{B314F7BE-D12E-8241-D058-8EF7CDB55E03}"/>
              </a:ext>
            </a:extLst>
          </p:cNvPr>
          <p:cNvPicPr>
            <a:picLocks noChangeAspect="1"/>
          </p:cNvPicPr>
          <p:nvPr/>
        </p:nvPicPr>
        <p:blipFill>
          <a:blip r:embed="rId7"/>
          <a:stretch>
            <a:fillRect/>
          </a:stretch>
        </p:blipFill>
        <p:spPr>
          <a:xfrm>
            <a:off x="309638" y="4529370"/>
            <a:ext cx="2743200" cy="1693926"/>
          </a:xfrm>
          <a:prstGeom prst="rect">
            <a:avLst/>
          </a:prstGeom>
        </p:spPr>
      </p:pic>
      <p:pic>
        <p:nvPicPr>
          <p:cNvPr id="16" name="Picture 16" descr="Chart, box and whisker chart&#10;&#10;Description automatically generated">
            <a:extLst>
              <a:ext uri="{FF2B5EF4-FFF2-40B4-BE49-F238E27FC236}">
                <a16:creationId xmlns:a16="http://schemas.microsoft.com/office/drawing/2014/main" id="{D3A9D5B9-1CEB-3B46-37AC-DECE03DF6B3D}"/>
              </a:ext>
            </a:extLst>
          </p:cNvPr>
          <p:cNvPicPr>
            <a:picLocks noChangeAspect="1"/>
          </p:cNvPicPr>
          <p:nvPr/>
        </p:nvPicPr>
        <p:blipFill>
          <a:blip r:embed="rId8"/>
          <a:stretch>
            <a:fillRect/>
          </a:stretch>
        </p:blipFill>
        <p:spPr>
          <a:xfrm>
            <a:off x="3369733" y="4505180"/>
            <a:ext cx="2743200" cy="1693926"/>
          </a:xfrm>
          <a:prstGeom prst="rect">
            <a:avLst/>
          </a:prstGeom>
        </p:spPr>
      </p:pic>
      <p:pic>
        <p:nvPicPr>
          <p:cNvPr id="17" name="Picture 17" descr="Chart, box and whisker chart&#10;&#10;Description automatically generated">
            <a:extLst>
              <a:ext uri="{FF2B5EF4-FFF2-40B4-BE49-F238E27FC236}">
                <a16:creationId xmlns:a16="http://schemas.microsoft.com/office/drawing/2014/main" id="{182D8115-7AC1-877A-728C-C9B4D0DA5571}"/>
              </a:ext>
            </a:extLst>
          </p:cNvPr>
          <p:cNvPicPr>
            <a:picLocks noChangeAspect="1"/>
          </p:cNvPicPr>
          <p:nvPr/>
        </p:nvPicPr>
        <p:blipFill>
          <a:blip r:embed="rId9"/>
          <a:stretch>
            <a:fillRect/>
          </a:stretch>
        </p:blipFill>
        <p:spPr>
          <a:xfrm>
            <a:off x="6296781" y="4529370"/>
            <a:ext cx="2743200" cy="1693926"/>
          </a:xfrm>
          <a:prstGeom prst="rect">
            <a:avLst/>
          </a:prstGeom>
        </p:spPr>
      </p:pic>
      <p:pic>
        <p:nvPicPr>
          <p:cNvPr id="18" name="Picture 18" descr="Chart, box and whisker chart&#10;&#10;Description automatically generated">
            <a:extLst>
              <a:ext uri="{FF2B5EF4-FFF2-40B4-BE49-F238E27FC236}">
                <a16:creationId xmlns:a16="http://schemas.microsoft.com/office/drawing/2014/main" id="{E636B78A-73F4-3F41-02F4-A1730ADA287B}"/>
              </a:ext>
            </a:extLst>
          </p:cNvPr>
          <p:cNvPicPr>
            <a:picLocks noChangeAspect="1"/>
          </p:cNvPicPr>
          <p:nvPr/>
        </p:nvPicPr>
        <p:blipFill>
          <a:blip r:embed="rId10"/>
          <a:stretch>
            <a:fillRect/>
          </a:stretch>
        </p:blipFill>
        <p:spPr>
          <a:xfrm>
            <a:off x="9248019" y="4529370"/>
            <a:ext cx="2743200" cy="1693926"/>
          </a:xfrm>
          <a:prstGeom prst="rect">
            <a:avLst/>
          </a:prstGeom>
        </p:spPr>
      </p:pic>
    </p:spTree>
    <p:extLst>
      <p:ext uri="{BB962C8B-B14F-4D97-AF65-F5344CB8AC3E}">
        <p14:creationId xmlns:p14="http://schemas.microsoft.com/office/powerpoint/2010/main" val="440962903"/>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3E3D-B474-4313-12B5-814CE4DE0503}"/>
              </a:ext>
            </a:extLst>
          </p:cNvPr>
          <p:cNvSpPr>
            <a:spLocks noGrp="1"/>
          </p:cNvSpPr>
          <p:nvPr>
            <p:ph type="title"/>
          </p:nvPr>
        </p:nvSpPr>
        <p:spPr/>
        <p:txBody>
          <a:bodyPr vert="horz" lIns="91440" tIns="45720" rIns="91440" bIns="45720" rtlCol="0" anchor="b">
            <a:normAutofit fontScale="90000"/>
          </a:bodyPr>
          <a:lstStyle/>
          <a:p>
            <a:r>
              <a:rPr lang="en-US" sz="4800"/>
              <a:t>Health &amp; Social Facilities</a:t>
            </a:r>
          </a:p>
        </p:txBody>
      </p:sp>
      <p:sp>
        <p:nvSpPr>
          <p:cNvPr id="8" name="Text Placeholder 7">
            <a:extLst>
              <a:ext uri="{FF2B5EF4-FFF2-40B4-BE49-F238E27FC236}">
                <a16:creationId xmlns:a16="http://schemas.microsoft.com/office/drawing/2014/main" id="{B9B09DF0-4C81-5234-86D7-BE25A4366155}"/>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a:t>Total Facilities =</a:t>
            </a:r>
          </a:p>
          <a:p>
            <a:r>
              <a:rPr lang="en-US"/>
              <a:t> Sports Facilities + Social Facilities</a:t>
            </a:r>
          </a:p>
        </p:txBody>
      </p:sp>
      <p:pic>
        <p:nvPicPr>
          <p:cNvPr id="5" name="Picture 5" descr="Scatter chart&#10;&#10;Description automatically generated">
            <a:extLst>
              <a:ext uri="{FF2B5EF4-FFF2-40B4-BE49-F238E27FC236}">
                <a16:creationId xmlns:a16="http://schemas.microsoft.com/office/drawing/2014/main" id="{A8C40464-7E8A-83EC-AAF1-B6928FCD6BA5}"/>
              </a:ext>
            </a:extLst>
          </p:cNvPr>
          <p:cNvPicPr>
            <a:picLocks noChangeAspect="1"/>
          </p:cNvPicPr>
          <p:nvPr/>
        </p:nvPicPr>
        <p:blipFill>
          <a:blip r:embed="rId3"/>
          <a:stretch>
            <a:fillRect/>
          </a:stretch>
        </p:blipFill>
        <p:spPr>
          <a:xfrm>
            <a:off x="5373624" y="961290"/>
            <a:ext cx="3236976" cy="1998832"/>
          </a:xfrm>
          <a:prstGeom prst="rect">
            <a:avLst/>
          </a:prstGeom>
        </p:spPr>
      </p:pic>
      <p:pic>
        <p:nvPicPr>
          <p:cNvPr id="6" name="Picture 6" descr="Chart, scatter chart&#10;&#10;Description automatically generated">
            <a:extLst>
              <a:ext uri="{FF2B5EF4-FFF2-40B4-BE49-F238E27FC236}">
                <a16:creationId xmlns:a16="http://schemas.microsoft.com/office/drawing/2014/main" id="{13E9DD33-D557-7173-3087-0131C70B0604}"/>
              </a:ext>
            </a:extLst>
          </p:cNvPr>
          <p:cNvPicPr>
            <a:picLocks noChangeAspect="1"/>
          </p:cNvPicPr>
          <p:nvPr/>
        </p:nvPicPr>
        <p:blipFill>
          <a:blip r:embed="rId4"/>
          <a:stretch>
            <a:fillRect/>
          </a:stretch>
        </p:blipFill>
        <p:spPr>
          <a:xfrm>
            <a:off x="8705088" y="961290"/>
            <a:ext cx="3236976" cy="1998832"/>
          </a:xfrm>
          <a:prstGeom prst="rect">
            <a:avLst/>
          </a:prstGeom>
        </p:spPr>
      </p:pic>
      <p:pic>
        <p:nvPicPr>
          <p:cNvPr id="7" name="Picture 8" descr="Chart, scatter chart&#10;&#10;Description automatically generated">
            <a:extLst>
              <a:ext uri="{FF2B5EF4-FFF2-40B4-BE49-F238E27FC236}">
                <a16:creationId xmlns:a16="http://schemas.microsoft.com/office/drawing/2014/main" id="{E96B5724-A4E6-97FA-D1F8-667EFB562D4E}"/>
              </a:ext>
            </a:extLst>
          </p:cNvPr>
          <p:cNvPicPr>
            <a:picLocks noChangeAspect="1"/>
          </p:cNvPicPr>
          <p:nvPr/>
        </p:nvPicPr>
        <p:blipFill>
          <a:blip r:embed="rId5"/>
          <a:stretch>
            <a:fillRect/>
          </a:stretch>
        </p:blipFill>
        <p:spPr>
          <a:xfrm>
            <a:off x="5373624" y="3723667"/>
            <a:ext cx="3236976" cy="1998832"/>
          </a:xfrm>
          <a:prstGeom prst="rect">
            <a:avLst/>
          </a:prstGeom>
        </p:spPr>
      </p:pic>
      <p:pic>
        <p:nvPicPr>
          <p:cNvPr id="4" name="Picture 4" descr="Chart, scatter chart&#10;&#10;Description automatically generated">
            <a:extLst>
              <a:ext uri="{FF2B5EF4-FFF2-40B4-BE49-F238E27FC236}">
                <a16:creationId xmlns:a16="http://schemas.microsoft.com/office/drawing/2014/main" id="{C75D85D7-C59A-F329-2457-1A7D7271B147}"/>
              </a:ext>
            </a:extLst>
          </p:cNvPr>
          <p:cNvPicPr>
            <a:picLocks noChangeAspect="1"/>
          </p:cNvPicPr>
          <p:nvPr/>
        </p:nvPicPr>
        <p:blipFill>
          <a:blip r:embed="rId6"/>
          <a:stretch>
            <a:fillRect/>
          </a:stretch>
        </p:blipFill>
        <p:spPr>
          <a:xfrm>
            <a:off x="8706042" y="3728032"/>
            <a:ext cx="3236976" cy="1998832"/>
          </a:xfrm>
          <a:prstGeom prst="rect">
            <a:avLst/>
          </a:prstGeom>
        </p:spPr>
      </p:pic>
    </p:spTree>
    <p:extLst>
      <p:ext uri="{BB962C8B-B14F-4D97-AF65-F5344CB8AC3E}">
        <p14:creationId xmlns:p14="http://schemas.microsoft.com/office/powerpoint/2010/main" val="249179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E6AF-6E7D-6007-DC71-8FDA0F64B800}"/>
              </a:ext>
            </a:extLst>
          </p:cNvPr>
          <p:cNvSpPr>
            <a:spLocks noGrp="1"/>
          </p:cNvSpPr>
          <p:nvPr>
            <p:ph type="title"/>
          </p:nvPr>
        </p:nvSpPr>
        <p:spPr/>
        <p:txBody>
          <a:bodyPr/>
          <a:lstStyle/>
          <a:p>
            <a:r>
              <a:rPr lang="en-GB"/>
              <a:t>Contents</a:t>
            </a:r>
          </a:p>
        </p:txBody>
      </p:sp>
      <p:graphicFrame>
        <p:nvGraphicFramePr>
          <p:cNvPr id="4" name="Diagram 4">
            <a:extLst>
              <a:ext uri="{FF2B5EF4-FFF2-40B4-BE49-F238E27FC236}">
                <a16:creationId xmlns:a16="http://schemas.microsoft.com/office/drawing/2014/main" id="{52ABD4DA-335D-4FB8-35AC-233AD08869DC}"/>
              </a:ext>
            </a:extLst>
          </p:cNvPr>
          <p:cNvGraphicFramePr>
            <a:graphicFrameLocks noGrp="1"/>
          </p:cNvGraphicFramePr>
          <p:nvPr>
            <p:ph idx="1"/>
            <p:extLst>
              <p:ext uri="{D42A27DB-BD31-4B8C-83A1-F6EECF244321}">
                <p14:modId xmlns:p14="http://schemas.microsoft.com/office/powerpoint/2010/main" val="2183904047"/>
              </p:ext>
            </p:extLst>
          </p:nvPr>
        </p:nvGraphicFramePr>
        <p:xfrm>
          <a:off x="1116013" y="2478088"/>
          <a:ext cx="10167937" cy="3694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987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A04-E54E-F55E-1B8B-8E7CD4945B0A}"/>
              </a:ext>
            </a:extLst>
          </p:cNvPr>
          <p:cNvSpPr>
            <a:spLocks noGrp="1"/>
          </p:cNvSpPr>
          <p:nvPr>
            <p:ph type="title"/>
          </p:nvPr>
        </p:nvSpPr>
        <p:spPr/>
        <p:txBody>
          <a:bodyPr vert="horz" lIns="91440" tIns="45720" rIns="91440" bIns="45720" rtlCol="0" anchor="b">
            <a:normAutofit/>
          </a:bodyPr>
          <a:lstStyle/>
          <a:p>
            <a:r>
              <a:rPr lang="en-US" sz="4000"/>
              <a:t>Health &amp; Age</a:t>
            </a:r>
          </a:p>
        </p:txBody>
      </p:sp>
      <p:sp>
        <p:nvSpPr>
          <p:cNvPr id="8" name="Text Placeholder 7">
            <a:extLst>
              <a:ext uri="{FF2B5EF4-FFF2-40B4-BE49-F238E27FC236}">
                <a16:creationId xmlns:a16="http://schemas.microsoft.com/office/drawing/2014/main" id="{E1132B39-AF9A-1217-FEA3-BEEE4CC1A565}"/>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a:t>% of Population with age above 60</a:t>
            </a:r>
          </a:p>
        </p:txBody>
      </p:sp>
      <p:pic>
        <p:nvPicPr>
          <p:cNvPr id="3" name="Picture 8" descr="Chart, box and whisker chart&#10;&#10;Description automatically generated">
            <a:extLst>
              <a:ext uri="{FF2B5EF4-FFF2-40B4-BE49-F238E27FC236}">
                <a16:creationId xmlns:a16="http://schemas.microsoft.com/office/drawing/2014/main" id="{DFE7D4B0-5FB5-5E19-83AE-717BBD34C248}"/>
              </a:ext>
            </a:extLst>
          </p:cNvPr>
          <p:cNvPicPr>
            <a:picLocks noChangeAspect="1"/>
          </p:cNvPicPr>
          <p:nvPr/>
        </p:nvPicPr>
        <p:blipFill>
          <a:blip r:embed="rId2"/>
          <a:stretch>
            <a:fillRect/>
          </a:stretch>
        </p:blipFill>
        <p:spPr>
          <a:xfrm>
            <a:off x="4530671" y="703384"/>
            <a:ext cx="3689927" cy="2278895"/>
          </a:xfrm>
          <a:prstGeom prst="rect">
            <a:avLst/>
          </a:prstGeom>
        </p:spPr>
      </p:pic>
      <p:pic>
        <p:nvPicPr>
          <p:cNvPr id="9" name="Picture 9" descr="Chart, box and whisker chart&#10;&#10;Description automatically generated">
            <a:extLst>
              <a:ext uri="{FF2B5EF4-FFF2-40B4-BE49-F238E27FC236}">
                <a16:creationId xmlns:a16="http://schemas.microsoft.com/office/drawing/2014/main" id="{6D3FB210-2685-A613-33BD-BAE920FA3D29}"/>
              </a:ext>
            </a:extLst>
          </p:cNvPr>
          <p:cNvPicPr>
            <a:picLocks noChangeAspect="1"/>
          </p:cNvPicPr>
          <p:nvPr/>
        </p:nvPicPr>
        <p:blipFill>
          <a:blip r:embed="rId3"/>
          <a:stretch>
            <a:fillRect/>
          </a:stretch>
        </p:blipFill>
        <p:spPr>
          <a:xfrm>
            <a:off x="8311188" y="703976"/>
            <a:ext cx="3689926" cy="2271198"/>
          </a:xfrm>
          <a:prstGeom prst="rect">
            <a:avLst/>
          </a:prstGeom>
        </p:spPr>
      </p:pic>
      <p:pic>
        <p:nvPicPr>
          <p:cNvPr id="10" name="Picture 10" descr="Chart, box and whisker chart&#10;&#10;Description automatically generated">
            <a:extLst>
              <a:ext uri="{FF2B5EF4-FFF2-40B4-BE49-F238E27FC236}">
                <a16:creationId xmlns:a16="http://schemas.microsoft.com/office/drawing/2014/main" id="{4F6183CB-1BD0-A4ED-E184-0EC099E7E373}"/>
              </a:ext>
            </a:extLst>
          </p:cNvPr>
          <p:cNvPicPr>
            <a:picLocks noChangeAspect="1"/>
          </p:cNvPicPr>
          <p:nvPr/>
        </p:nvPicPr>
        <p:blipFill>
          <a:blip r:embed="rId4"/>
          <a:stretch>
            <a:fillRect/>
          </a:stretch>
        </p:blipFill>
        <p:spPr>
          <a:xfrm>
            <a:off x="4531976" y="3751976"/>
            <a:ext cx="3682230" cy="2271198"/>
          </a:xfrm>
          <a:prstGeom prst="rect">
            <a:avLst/>
          </a:prstGeom>
        </p:spPr>
      </p:pic>
      <p:pic>
        <p:nvPicPr>
          <p:cNvPr id="11" name="Picture 11" descr="Chart, box and whisker chart&#10;&#10;Description automatically generated">
            <a:extLst>
              <a:ext uri="{FF2B5EF4-FFF2-40B4-BE49-F238E27FC236}">
                <a16:creationId xmlns:a16="http://schemas.microsoft.com/office/drawing/2014/main" id="{94C5F054-DBAE-F50D-27C4-2C9225C885F5}"/>
              </a:ext>
            </a:extLst>
          </p:cNvPr>
          <p:cNvPicPr>
            <a:picLocks noChangeAspect="1"/>
          </p:cNvPicPr>
          <p:nvPr/>
        </p:nvPicPr>
        <p:blipFill>
          <a:blip r:embed="rId5"/>
          <a:stretch>
            <a:fillRect/>
          </a:stretch>
        </p:blipFill>
        <p:spPr>
          <a:xfrm>
            <a:off x="8311188" y="3751976"/>
            <a:ext cx="3697624" cy="2278895"/>
          </a:xfrm>
          <a:prstGeom prst="rect">
            <a:avLst/>
          </a:prstGeom>
        </p:spPr>
      </p:pic>
    </p:spTree>
    <p:extLst>
      <p:ext uri="{BB962C8B-B14F-4D97-AF65-F5344CB8AC3E}">
        <p14:creationId xmlns:p14="http://schemas.microsoft.com/office/powerpoint/2010/main" val="249354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58A-665F-A62B-0438-BF7BC3B1E33E}"/>
              </a:ext>
            </a:extLst>
          </p:cNvPr>
          <p:cNvSpPr>
            <a:spLocks noGrp="1"/>
          </p:cNvSpPr>
          <p:nvPr>
            <p:ph type="title"/>
          </p:nvPr>
        </p:nvSpPr>
        <p:spPr/>
        <p:txBody>
          <a:bodyPr/>
          <a:lstStyle/>
          <a:p>
            <a:pPr algn="ctr"/>
            <a:r>
              <a:rPr lang="en-US"/>
              <a:t>Interpretation</a:t>
            </a:r>
            <a:endParaRPr lang="en-NL"/>
          </a:p>
        </p:txBody>
      </p:sp>
    </p:spTree>
    <p:extLst>
      <p:ext uri="{BB962C8B-B14F-4D97-AF65-F5344CB8AC3E}">
        <p14:creationId xmlns:p14="http://schemas.microsoft.com/office/powerpoint/2010/main" val="451067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16D1-3185-F4B7-C3F5-0533A2144109}"/>
              </a:ext>
            </a:extLst>
          </p:cNvPr>
          <p:cNvSpPr>
            <a:spLocks noGrp="1"/>
          </p:cNvSpPr>
          <p:nvPr>
            <p:ph type="title"/>
          </p:nvPr>
        </p:nvSpPr>
        <p:spPr/>
        <p:txBody>
          <a:bodyPr/>
          <a:lstStyle/>
          <a:p>
            <a:r>
              <a:rPr lang="en-US"/>
              <a:t>Underlaying Reasons  </a:t>
            </a:r>
            <a:endParaRPr lang="en-NL"/>
          </a:p>
        </p:txBody>
      </p:sp>
      <p:graphicFrame>
        <p:nvGraphicFramePr>
          <p:cNvPr id="6" name="Content Placeholder 5">
            <a:extLst>
              <a:ext uri="{FF2B5EF4-FFF2-40B4-BE49-F238E27FC236}">
                <a16:creationId xmlns:a16="http://schemas.microsoft.com/office/drawing/2014/main" id="{5791D3BC-4A94-4521-517F-DDD824A89067}"/>
              </a:ext>
            </a:extLst>
          </p:cNvPr>
          <p:cNvGraphicFramePr>
            <a:graphicFrameLocks noGrp="1"/>
          </p:cNvGraphicFramePr>
          <p:nvPr>
            <p:ph type="pic" idx="1"/>
            <p:extLst>
              <p:ext uri="{D42A27DB-BD31-4B8C-83A1-F6EECF244321}">
                <p14:modId xmlns:p14="http://schemas.microsoft.com/office/powerpoint/2010/main" val="409470305"/>
              </p:ext>
            </p:extLst>
          </p:nvPr>
        </p:nvGraphicFramePr>
        <p:xfrm>
          <a:off x="4757058" y="131829"/>
          <a:ext cx="7010399" cy="6662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a:extLst>
              <a:ext uri="{FF2B5EF4-FFF2-40B4-BE49-F238E27FC236}">
                <a16:creationId xmlns:a16="http://schemas.microsoft.com/office/drawing/2014/main" id="{3FB3956A-AF68-6D14-6A68-12DD05BA86C7}"/>
              </a:ext>
            </a:extLst>
          </p:cNvPr>
          <p:cNvSpPr>
            <a:spLocks noGrp="1"/>
          </p:cNvSpPr>
          <p:nvPr>
            <p:ph type="body" sz="half" idx="2"/>
          </p:nvPr>
        </p:nvSpPr>
        <p:spPr/>
        <p:txBody>
          <a:bodyPr/>
          <a:lstStyle/>
          <a:p>
            <a:r>
              <a:rPr lang="en-US"/>
              <a:t>Across the data there are several underlaying factors that influence the results of the analysis. </a:t>
            </a:r>
            <a:endParaRPr lang="en-NL"/>
          </a:p>
        </p:txBody>
      </p:sp>
    </p:spTree>
    <p:extLst>
      <p:ext uri="{BB962C8B-B14F-4D97-AF65-F5344CB8AC3E}">
        <p14:creationId xmlns:p14="http://schemas.microsoft.com/office/powerpoint/2010/main" val="113386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1676C4-6E0E-2D4C-6004-C694950A7AF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The Important Factor</a:t>
            </a:r>
          </a:p>
        </p:txBody>
      </p:sp>
      <p:sp>
        <p:nvSpPr>
          <p:cNvPr id="22" name="Rectangle: Rounded Corners 2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9" name="Picture 9" descr="Chart, box and whisker chart&#10;&#10;Description automatically generated">
            <a:extLst>
              <a:ext uri="{FF2B5EF4-FFF2-40B4-BE49-F238E27FC236}">
                <a16:creationId xmlns:a16="http://schemas.microsoft.com/office/drawing/2014/main" id="{B91201BA-84F1-C655-DA05-DA7983B9DE44}"/>
              </a:ext>
            </a:extLst>
          </p:cNvPr>
          <p:cNvPicPr>
            <a:picLocks noGrp="1" noChangeAspect="1"/>
          </p:cNvPicPr>
          <p:nvPr>
            <p:ph idx="1"/>
          </p:nvPr>
        </p:nvPicPr>
        <p:blipFill>
          <a:blip r:embed="rId3"/>
          <a:stretch>
            <a:fillRect/>
          </a:stretch>
        </p:blipFill>
        <p:spPr>
          <a:xfrm>
            <a:off x="0" y="2475628"/>
            <a:ext cx="5596128" cy="3455608"/>
          </a:xfrm>
          <a:prstGeom prst="rect">
            <a:avLst/>
          </a:prstGeom>
        </p:spPr>
      </p:pic>
      <p:pic>
        <p:nvPicPr>
          <p:cNvPr id="6" name="Picture 6" descr="Chart, bar chart&#10;&#10;Description automatically generated">
            <a:extLst>
              <a:ext uri="{FF2B5EF4-FFF2-40B4-BE49-F238E27FC236}">
                <a16:creationId xmlns:a16="http://schemas.microsoft.com/office/drawing/2014/main" id="{7305859E-836B-35C1-CCC6-2D28E5D1F2E3}"/>
              </a:ext>
            </a:extLst>
          </p:cNvPr>
          <p:cNvPicPr>
            <a:picLocks noChangeAspect="1"/>
          </p:cNvPicPr>
          <p:nvPr/>
        </p:nvPicPr>
        <p:blipFill>
          <a:blip r:embed="rId4"/>
          <a:stretch>
            <a:fillRect/>
          </a:stretch>
        </p:blipFill>
        <p:spPr>
          <a:xfrm>
            <a:off x="5572207" y="2475628"/>
            <a:ext cx="6619793" cy="4087721"/>
          </a:xfrm>
          <a:prstGeom prst="rect">
            <a:avLst/>
          </a:prstGeom>
        </p:spPr>
      </p:pic>
    </p:spTree>
    <p:extLst>
      <p:ext uri="{BB962C8B-B14F-4D97-AF65-F5344CB8AC3E}">
        <p14:creationId xmlns:p14="http://schemas.microsoft.com/office/powerpoint/2010/main" val="152987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58A-665F-A62B-0438-BF7BC3B1E33E}"/>
              </a:ext>
            </a:extLst>
          </p:cNvPr>
          <p:cNvSpPr>
            <a:spLocks noGrp="1"/>
          </p:cNvSpPr>
          <p:nvPr>
            <p:ph type="title"/>
          </p:nvPr>
        </p:nvSpPr>
        <p:spPr/>
        <p:txBody>
          <a:bodyPr/>
          <a:lstStyle/>
          <a:p>
            <a:pPr algn="ctr"/>
            <a:r>
              <a:rPr lang="en-US"/>
              <a:t>Implications</a:t>
            </a:r>
            <a:endParaRPr lang="en-NL"/>
          </a:p>
        </p:txBody>
      </p:sp>
    </p:spTree>
    <p:extLst>
      <p:ext uri="{BB962C8B-B14F-4D97-AF65-F5344CB8AC3E}">
        <p14:creationId xmlns:p14="http://schemas.microsoft.com/office/powerpoint/2010/main" val="3911927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DBC7-EEEF-2E86-42EE-039E67983358}"/>
              </a:ext>
            </a:extLst>
          </p:cNvPr>
          <p:cNvSpPr>
            <a:spLocks noGrp="1"/>
          </p:cNvSpPr>
          <p:nvPr>
            <p:ph type="title"/>
          </p:nvPr>
        </p:nvSpPr>
        <p:spPr>
          <a:xfrm>
            <a:off x="587829" y="217714"/>
            <a:ext cx="11103428" cy="1647662"/>
          </a:xfrm>
        </p:spPr>
        <p:txBody>
          <a:bodyPr>
            <a:normAutofit fontScale="90000"/>
          </a:bodyPr>
          <a:lstStyle/>
          <a:p>
            <a:pPr algn="ctr"/>
            <a:r>
              <a:rPr lang="en-US"/>
              <a:t>Connections Between the </a:t>
            </a:r>
            <a:r>
              <a:rPr lang="en-GB"/>
              <a:t>P</a:t>
            </a:r>
            <a:r>
              <a:rPr lang="en-GB" sz="4000" b="1" kern="1200"/>
              <a:t>opulation’s Health, Greenery and Living </a:t>
            </a:r>
            <a:r>
              <a:rPr lang="en-GB"/>
              <a:t>E</a:t>
            </a:r>
            <a:r>
              <a:rPr lang="en-GB" sz="4000" b="1" kern="1200"/>
              <a:t>nvironment Aesthetics of Amsterdam</a:t>
            </a:r>
            <a:endParaRPr lang="en-NL"/>
          </a:p>
        </p:txBody>
      </p:sp>
      <p:sp>
        <p:nvSpPr>
          <p:cNvPr id="3" name="Content Placeholder 2">
            <a:extLst>
              <a:ext uri="{FF2B5EF4-FFF2-40B4-BE49-F238E27FC236}">
                <a16:creationId xmlns:a16="http://schemas.microsoft.com/office/drawing/2014/main" id="{59D9624D-D1A2-B2BD-080C-D0A8D46EE8B3}"/>
              </a:ext>
            </a:extLst>
          </p:cNvPr>
          <p:cNvSpPr>
            <a:spLocks noGrp="1"/>
          </p:cNvSpPr>
          <p:nvPr>
            <p:ph idx="1"/>
          </p:nvPr>
        </p:nvSpPr>
        <p:spPr/>
        <p:txBody>
          <a:bodyPr/>
          <a:lstStyle/>
          <a:p>
            <a:r>
              <a:rPr lang="en-US"/>
              <a:t>Greenery is a contributing variable to the overall public space aesthetics, but its amount is not a prerequisite for an area being called beautiful, it is its quality. There could be other factors (such as architecture) that contribute to the perceived quality of the living environment setup. </a:t>
            </a:r>
          </a:p>
          <a:p>
            <a:r>
              <a:rPr lang="en-US"/>
              <a:t>The perceived aesthetic of the living environment is especially connected to  variables such as loneliness and psychological health.</a:t>
            </a:r>
          </a:p>
          <a:p>
            <a:pPr marL="0" indent="0">
              <a:buNone/>
            </a:pPr>
            <a:endParaRPr lang="en-US"/>
          </a:p>
          <a:p>
            <a:endParaRPr lang="en-US"/>
          </a:p>
          <a:p>
            <a:endParaRPr lang="en-NL"/>
          </a:p>
        </p:txBody>
      </p:sp>
    </p:spTree>
    <p:extLst>
      <p:ext uri="{BB962C8B-B14F-4D97-AF65-F5344CB8AC3E}">
        <p14:creationId xmlns:p14="http://schemas.microsoft.com/office/powerpoint/2010/main" val="257526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0E8B-F0D0-7714-3944-CCEDE44B56C5}"/>
              </a:ext>
            </a:extLst>
          </p:cNvPr>
          <p:cNvSpPr>
            <a:spLocks noGrp="1"/>
          </p:cNvSpPr>
          <p:nvPr>
            <p:ph type="title"/>
          </p:nvPr>
        </p:nvSpPr>
        <p:spPr/>
        <p:txBody>
          <a:bodyPr/>
          <a:lstStyle/>
          <a:p>
            <a:r>
              <a:rPr lang="en-US"/>
              <a:t>Orientation for Policy Development</a:t>
            </a:r>
            <a:endParaRPr lang="en-NL"/>
          </a:p>
        </p:txBody>
      </p:sp>
      <p:sp>
        <p:nvSpPr>
          <p:cNvPr id="3" name="Content Placeholder 2">
            <a:extLst>
              <a:ext uri="{FF2B5EF4-FFF2-40B4-BE49-F238E27FC236}">
                <a16:creationId xmlns:a16="http://schemas.microsoft.com/office/drawing/2014/main" id="{802FF525-FD8D-8BE8-4C81-32B07C07DF30}"/>
              </a:ext>
            </a:extLst>
          </p:cNvPr>
          <p:cNvSpPr>
            <a:spLocks noGrp="1"/>
          </p:cNvSpPr>
          <p:nvPr>
            <p:ph idx="1"/>
          </p:nvPr>
        </p:nvSpPr>
        <p:spPr>
          <a:xfrm>
            <a:off x="1115568" y="2324284"/>
            <a:ext cx="10168128" cy="3173002"/>
          </a:xfrm>
        </p:spPr>
        <p:txBody>
          <a:bodyPr>
            <a:normAutofit fontScale="92500" lnSpcReduction="10000"/>
          </a:bodyPr>
          <a:lstStyle/>
          <a:p>
            <a:pPr marL="0" indent="0">
              <a:buNone/>
            </a:pPr>
            <a:r>
              <a:rPr lang="en-US">
                <a:effectLst/>
                <a:latin typeface="+mj-lt"/>
                <a:ea typeface="Calibri" panose="020F0502020204030204" pitchFamily="34" charset="0"/>
                <a:cs typeface="Calibri" panose="020F0502020204030204" pitchFamily="34" charset="0"/>
              </a:rPr>
              <a:t>In poor districts where health is poor, but amount of greenery is high it might be beneficial to at least increase the quality of that greenery. This might have an impact on th</a:t>
            </a:r>
            <a:r>
              <a:rPr lang="en-US">
                <a:latin typeface="+mj-lt"/>
                <a:ea typeface="Calibri" panose="020F0502020204030204" pitchFamily="34" charset="0"/>
                <a:cs typeface="Calibri" panose="020F0502020204030204" pitchFamily="34" charset="0"/>
              </a:rPr>
              <a:t>e perceived quality of the living environment and therefore positively influence mental health. </a:t>
            </a:r>
          </a:p>
          <a:p>
            <a:endParaRPr lang="en-US">
              <a:latin typeface="+mj-lt"/>
              <a:ea typeface="Calibri" panose="020F0502020204030204" pitchFamily="34" charset="0"/>
              <a:cs typeface="Calibri" panose="020F0502020204030204" pitchFamily="34" charset="0"/>
            </a:endParaRPr>
          </a:p>
          <a:p>
            <a:endParaRPr lang="en-NL">
              <a:effectLst/>
              <a:latin typeface="+mj-lt"/>
              <a:ea typeface="Calibri" panose="020F0502020204030204" pitchFamily="34" charset="0"/>
            </a:endParaRPr>
          </a:p>
          <a:p>
            <a:pPr marL="0" indent="0">
              <a:buNone/>
            </a:pPr>
            <a:r>
              <a:rPr lang="en-US">
                <a:latin typeface="+mj-lt"/>
                <a:ea typeface="Calibri" panose="020F0502020204030204" pitchFamily="34" charset="0"/>
                <a:cs typeface="Calibri" panose="020F0502020204030204" pitchFamily="34" charset="0"/>
              </a:rPr>
              <a:t>Focus on providing higher quality education and job opportunities to increase health and well-being in the poorest districts. </a:t>
            </a:r>
          </a:p>
          <a:p>
            <a:pPr marL="0" indent="0">
              <a:buNone/>
            </a:pPr>
            <a:endParaRPr lang="en-NL"/>
          </a:p>
        </p:txBody>
      </p:sp>
      <p:graphicFrame>
        <p:nvGraphicFramePr>
          <p:cNvPr id="4" name="Diagram 3">
            <a:extLst>
              <a:ext uri="{FF2B5EF4-FFF2-40B4-BE49-F238E27FC236}">
                <a16:creationId xmlns:a16="http://schemas.microsoft.com/office/drawing/2014/main" id="{2146F3D9-07A4-D066-67C3-4A8B2CBC9573}"/>
              </a:ext>
            </a:extLst>
          </p:cNvPr>
          <p:cNvGraphicFramePr/>
          <p:nvPr>
            <p:extLst>
              <p:ext uri="{D42A27DB-BD31-4B8C-83A1-F6EECF244321}">
                <p14:modId xmlns:p14="http://schemas.microsoft.com/office/powerpoint/2010/main" val="2246127699"/>
              </p:ext>
            </p:extLst>
          </p:nvPr>
        </p:nvGraphicFramePr>
        <p:xfrm>
          <a:off x="1173843" y="3910785"/>
          <a:ext cx="9844314" cy="570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D94FB711-22B5-15EB-3804-09720594BCFD}"/>
              </a:ext>
            </a:extLst>
          </p:cNvPr>
          <p:cNvGraphicFramePr/>
          <p:nvPr>
            <p:extLst>
              <p:ext uri="{D42A27DB-BD31-4B8C-83A1-F6EECF244321}">
                <p14:modId xmlns:p14="http://schemas.microsoft.com/office/powerpoint/2010/main" val="4140006951"/>
              </p:ext>
            </p:extLst>
          </p:nvPr>
        </p:nvGraphicFramePr>
        <p:xfrm>
          <a:off x="1115568" y="5559017"/>
          <a:ext cx="9844314" cy="570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3882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8597-D673-4A78-E699-F5DD40E4BC14}"/>
              </a:ext>
            </a:extLst>
          </p:cNvPr>
          <p:cNvSpPr>
            <a:spLocks noGrp="1"/>
          </p:cNvSpPr>
          <p:nvPr>
            <p:ph type="title"/>
          </p:nvPr>
        </p:nvSpPr>
        <p:spPr/>
        <p:txBody>
          <a:bodyPr/>
          <a:lstStyle/>
          <a:p>
            <a:r>
              <a:rPr lang="en-US"/>
              <a:t>Limitations </a:t>
            </a:r>
            <a:endParaRPr lang="en-NL"/>
          </a:p>
        </p:txBody>
      </p:sp>
      <p:sp>
        <p:nvSpPr>
          <p:cNvPr id="3" name="Content Placeholder 2">
            <a:extLst>
              <a:ext uri="{FF2B5EF4-FFF2-40B4-BE49-F238E27FC236}">
                <a16:creationId xmlns:a16="http://schemas.microsoft.com/office/drawing/2014/main" id="{09CBDDB3-FE2D-74EB-36C6-2C5B4985A0CC}"/>
              </a:ext>
            </a:extLst>
          </p:cNvPr>
          <p:cNvSpPr>
            <a:spLocks noGrp="1"/>
          </p:cNvSpPr>
          <p:nvPr>
            <p:ph idx="1"/>
          </p:nvPr>
        </p:nvSpPr>
        <p:spPr/>
        <p:txBody>
          <a:bodyPr>
            <a:normAutofit fontScale="92500" lnSpcReduction="10000"/>
          </a:bodyPr>
          <a:lstStyle/>
          <a:p>
            <a:r>
              <a:rPr lang="en-US">
                <a:latin typeface="Segoe UI"/>
                <a:cs typeface="Segoe UI"/>
              </a:rPr>
              <a:t>I</a:t>
            </a:r>
            <a:r>
              <a:rPr lang="en-US" sz="2400">
                <a:effectLst/>
                <a:latin typeface="Segoe UI"/>
                <a:cs typeface="Segoe UI"/>
              </a:rPr>
              <a:t>s it that the population who is depressed (poor mental health) tends to assess their surroundings as poor because they are ill or is it really that the environment has the playing role in this? </a:t>
            </a:r>
          </a:p>
          <a:p>
            <a:r>
              <a:rPr lang="en-US"/>
              <a:t>Greenery is a contributing variable to the overall public space aesthetics, but its amount is not a prerequisite for an area being called beautiful (it is its quality) nor is it directly contributing to health.</a:t>
            </a:r>
          </a:p>
          <a:p>
            <a:r>
              <a:rPr lang="en-US"/>
              <a:t>Private green areas are not included in the calculations.</a:t>
            </a:r>
          </a:p>
          <a:p>
            <a:r>
              <a:rPr lang="en-US"/>
              <a:t>Travel patterns are an important factor that might affect the reliability of the study as people cross districts to reach various facilities, parks, etc. </a:t>
            </a:r>
          </a:p>
          <a:p>
            <a:endParaRPr lang="en-NL" b="1">
              <a:latin typeface="Segoe UI"/>
              <a:cs typeface="Segoe UI"/>
            </a:endParaRPr>
          </a:p>
          <a:p>
            <a:endParaRPr lang="en-NL"/>
          </a:p>
        </p:txBody>
      </p:sp>
    </p:spTree>
    <p:extLst>
      <p:ext uri="{BB962C8B-B14F-4D97-AF65-F5344CB8AC3E}">
        <p14:creationId xmlns:p14="http://schemas.microsoft.com/office/powerpoint/2010/main" val="399672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58A-665F-A62B-0438-BF7BC3B1E33E}"/>
              </a:ext>
            </a:extLst>
          </p:cNvPr>
          <p:cNvSpPr>
            <a:spLocks noGrp="1"/>
          </p:cNvSpPr>
          <p:nvPr>
            <p:ph type="title"/>
          </p:nvPr>
        </p:nvSpPr>
        <p:spPr/>
        <p:txBody>
          <a:bodyPr/>
          <a:lstStyle/>
          <a:p>
            <a:pPr algn="ctr"/>
            <a:r>
              <a:rPr lang="en-US"/>
              <a:t>Introduction</a:t>
            </a:r>
            <a:endParaRPr lang="en-NL"/>
          </a:p>
        </p:txBody>
      </p:sp>
    </p:spTree>
    <p:extLst>
      <p:ext uri="{BB962C8B-B14F-4D97-AF65-F5344CB8AC3E}">
        <p14:creationId xmlns:p14="http://schemas.microsoft.com/office/powerpoint/2010/main" val="202322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1647-26A7-9016-F037-488DC4CAE846}"/>
              </a:ext>
            </a:extLst>
          </p:cNvPr>
          <p:cNvSpPr>
            <a:spLocks noGrp="1"/>
          </p:cNvSpPr>
          <p:nvPr>
            <p:ph type="title"/>
          </p:nvPr>
        </p:nvSpPr>
        <p:spPr/>
        <p:txBody>
          <a:bodyPr/>
          <a:lstStyle/>
          <a:p>
            <a:r>
              <a:rPr lang="en-US"/>
              <a:t>Objective</a:t>
            </a:r>
            <a:endParaRPr lang="en-NL"/>
          </a:p>
        </p:txBody>
      </p:sp>
      <p:graphicFrame>
        <p:nvGraphicFramePr>
          <p:cNvPr id="5" name="Content Placeholder 4">
            <a:extLst>
              <a:ext uri="{FF2B5EF4-FFF2-40B4-BE49-F238E27FC236}">
                <a16:creationId xmlns:a16="http://schemas.microsoft.com/office/drawing/2014/main" id="{6A719884-6EC4-9FC3-B2EC-C49B19F89E5C}"/>
              </a:ext>
            </a:extLst>
          </p:cNvPr>
          <p:cNvGraphicFramePr>
            <a:graphicFrameLocks noGrp="1"/>
          </p:cNvGraphicFramePr>
          <p:nvPr>
            <p:ph idx="1"/>
            <p:extLst>
              <p:ext uri="{D42A27DB-BD31-4B8C-83A1-F6EECF244321}">
                <p14:modId xmlns:p14="http://schemas.microsoft.com/office/powerpoint/2010/main" val="1607935500"/>
              </p:ext>
            </p:extLst>
          </p:nvPr>
        </p:nvGraphicFramePr>
        <p:xfrm>
          <a:off x="566928" y="2244279"/>
          <a:ext cx="11058144" cy="1321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93C7DE6A-DAF2-55EA-4BC7-6B69DF0EC4B5}"/>
              </a:ext>
            </a:extLst>
          </p:cNvPr>
          <p:cNvGrpSpPr/>
          <p:nvPr/>
        </p:nvGrpSpPr>
        <p:grpSpPr>
          <a:xfrm>
            <a:off x="730504" y="4039355"/>
            <a:ext cx="10730992" cy="2544325"/>
            <a:chOff x="4406157" y="648931"/>
            <a:chExt cx="3480993" cy="2700000"/>
          </a:xfrm>
        </p:grpSpPr>
        <p:sp>
          <p:nvSpPr>
            <p:cNvPr id="12" name="Rectangle 11">
              <a:extLst>
                <a:ext uri="{FF2B5EF4-FFF2-40B4-BE49-F238E27FC236}">
                  <a16:creationId xmlns:a16="http://schemas.microsoft.com/office/drawing/2014/main" id="{28C2B191-41AF-9227-C6C2-9C59CAFF7B26}"/>
                </a:ext>
              </a:extLst>
            </p:cNvPr>
            <p:cNvSpPr/>
            <p:nvPr/>
          </p:nvSpPr>
          <p:spPr>
            <a:xfrm>
              <a:off x="4976073" y="648931"/>
              <a:ext cx="2158576" cy="270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3EE8282D-A10B-C095-DEFD-1C0EB58EFEA7}"/>
                </a:ext>
              </a:extLst>
            </p:cNvPr>
            <p:cNvSpPr txBox="1"/>
            <p:nvPr/>
          </p:nvSpPr>
          <p:spPr>
            <a:xfrm>
              <a:off x="4406157" y="648931"/>
              <a:ext cx="3480993" cy="270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28600" lvl="1" indent="-228600" algn="l" defTabSz="1066800">
                <a:lnSpc>
                  <a:spcPct val="90000"/>
                </a:lnSpc>
                <a:spcBef>
                  <a:spcPct val="0"/>
                </a:spcBef>
                <a:spcAft>
                  <a:spcPct val="15000"/>
                </a:spcAft>
                <a:buChar char="•"/>
              </a:pPr>
              <a:r>
                <a:rPr lang="en-GB" sz="2400" b="1" kern="1200"/>
                <a:t>What is the relationship between the population’s health, greenery and living environment aesthetics of Amsterdam?</a:t>
              </a:r>
            </a:p>
            <a:p>
              <a:pPr marL="685800" lvl="2" indent="-228600" defTabSz="1066800">
                <a:lnSpc>
                  <a:spcPct val="90000"/>
                </a:lnSpc>
                <a:spcBef>
                  <a:spcPct val="0"/>
                </a:spcBef>
                <a:spcAft>
                  <a:spcPct val="15000"/>
                </a:spcAft>
                <a:buChar char="•"/>
              </a:pPr>
              <a:r>
                <a:rPr lang="en-US" sz="2400" kern="1200"/>
                <a:t>What is the correlation between public spaces and self-perceived good health, psychological health issues, loneliness and obesity per district?</a:t>
              </a:r>
            </a:p>
            <a:p>
              <a:pPr marL="685800" lvl="2" indent="-228600" defTabSz="1066800">
                <a:lnSpc>
                  <a:spcPct val="90000"/>
                </a:lnSpc>
                <a:spcBef>
                  <a:spcPct val="0"/>
                </a:spcBef>
                <a:spcAft>
                  <a:spcPct val="15000"/>
                </a:spcAft>
                <a:buChar char="•"/>
              </a:pPr>
              <a:r>
                <a:rPr lang="en-US" sz="2400" kern="1200"/>
                <a:t>What other variables could influence the relationship of the space to the state of health?</a:t>
              </a:r>
            </a:p>
            <a:p>
              <a:pPr marL="228600" lvl="1" indent="-228600" algn="l" defTabSz="1066800">
                <a:lnSpc>
                  <a:spcPct val="90000"/>
                </a:lnSpc>
                <a:spcBef>
                  <a:spcPct val="0"/>
                </a:spcBef>
                <a:spcAft>
                  <a:spcPct val="15000"/>
                </a:spcAft>
                <a:buChar char="•"/>
              </a:pPr>
              <a:endParaRPr lang="en-US" sz="2400" kern="1200"/>
            </a:p>
          </p:txBody>
        </p:sp>
      </p:grpSp>
    </p:spTree>
    <p:extLst>
      <p:ext uri="{BB962C8B-B14F-4D97-AF65-F5344CB8AC3E}">
        <p14:creationId xmlns:p14="http://schemas.microsoft.com/office/powerpoint/2010/main" val="341753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3CCB-722E-A11D-F912-B6F3AB0AE70A}"/>
              </a:ext>
            </a:extLst>
          </p:cNvPr>
          <p:cNvSpPr>
            <a:spLocks noGrp="1"/>
          </p:cNvSpPr>
          <p:nvPr>
            <p:ph type="title"/>
          </p:nvPr>
        </p:nvSpPr>
        <p:spPr/>
        <p:txBody>
          <a:bodyPr/>
          <a:lstStyle/>
          <a:p>
            <a:r>
              <a:rPr lang="en-US"/>
              <a:t>Dataset Selection</a:t>
            </a:r>
            <a:endParaRPr lang="en-NL"/>
          </a:p>
        </p:txBody>
      </p:sp>
      <p:graphicFrame>
        <p:nvGraphicFramePr>
          <p:cNvPr id="4" name="Content Placeholder 3">
            <a:extLst>
              <a:ext uri="{FF2B5EF4-FFF2-40B4-BE49-F238E27FC236}">
                <a16:creationId xmlns:a16="http://schemas.microsoft.com/office/drawing/2014/main" id="{5CEC72C7-969B-937D-86A4-9F14FDC66C39}"/>
              </a:ext>
            </a:extLst>
          </p:cNvPr>
          <p:cNvGraphicFramePr>
            <a:graphicFrameLocks noGrp="1"/>
          </p:cNvGraphicFramePr>
          <p:nvPr>
            <p:ph idx="1"/>
            <p:extLst>
              <p:ext uri="{D42A27DB-BD31-4B8C-83A1-F6EECF244321}">
                <p14:modId xmlns:p14="http://schemas.microsoft.com/office/powerpoint/2010/main" val="3037973422"/>
              </p:ext>
            </p:extLst>
          </p:nvPr>
        </p:nvGraphicFramePr>
        <p:xfrm>
          <a:off x="1012031" y="2458064"/>
          <a:ext cx="10167937" cy="3694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3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414DD-6CE0-22CB-FD19-0C8DCE8E0913}"/>
              </a:ext>
            </a:extLst>
          </p:cNvPr>
          <p:cNvSpPr>
            <a:spLocks noGrp="1"/>
          </p:cNvSpPr>
          <p:nvPr>
            <p:ph type="title"/>
          </p:nvPr>
        </p:nvSpPr>
        <p:spPr/>
        <p:txBody>
          <a:bodyPr/>
          <a:lstStyle/>
          <a:p>
            <a:r>
              <a:rPr lang="en-NL"/>
              <a:t>Summary data sets</a:t>
            </a:r>
          </a:p>
        </p:txBody>
      </p:sp>
      <p:graphicFrame>
        <p:nvGraphicFramePr>
          <p:cNvPr id="5" name="Tabel 5">
            <a:extLst>
              <a:ext uri="{FF2B5EF4-FFF2-40B4-BE49-F238E27FC236}">
                <a16:creationId xmlns:a16="http://schemas.microsoft.com/office/drawing/2014/main" id="{228D141B-C952-46C7-222D-DE9721FA4AC6}"/>
              </a:ext>
            </a:extLst>
          </p:cNvPr>
          <p:cNvGraphicFramePr>
            <a:graphicFrameLocks noGrp="1"/>
          </p:cNvGraphicFramePr>
          <p:nvPr>
            <p:extLst>
              <p:ext uri="{D42A27DB-BD31-4B8C-83A1-F6EECF244321}">
                <p14:modId xmlns:p14="http://schemas.microsoft.com/office/powerpoint/2010/main" val="1298454103"/>
              </p:ext>
            </p:extLst>
          </p:nvPr>
        </p:nvGraphicFramePr>
        <p:xfrm>
          <a:off x="2086428" y="2349499"/>
          <a:ext cx="9597567" cy="741680"/>
        </p:xfrm>
        <a:graphic>
          <a:graphicData uri="http://schemas.openxmlformats.org/drawingml/2006/table">
            <a:tbl>
              <a:tblPr firstRow="1" bandRow="1">
                <a:tableStyleId>{5C22544A-7EE6-4342-B048-85BDC9FD1C3A}</a:tableStyleId>
              </a:tblPr>
              <a:tblGrid>
                <a:gridCol w="1269997">
                  <a:extLst>
                    <a:ext uri="{9D8B030D-6E8A-4147-A177-3AD203B41FA5}">
                      <a16:colId xmlns:a16="http://schemas.microsoft.com/office/drawing/2014/main" val="1820634117"/>
                    </a:ext>
                  </a:extLst>
                </a:gridCol>
                <a:gridCol w="1326693">
                  <a:extLst>
                    <a:ext uri="{9D8B030D-6E8A-4147-A177-3AD203B41FA5}">
                      <a16:colId xmlns:a16="http://schemas.microsoft.com/office/drawing/2014/main" val="3896100347"/>
                    </a:ext>
                  </a:extLst>
                </a:gridCol>
                <a:gridCol w="1610177">
                  <a:extLst>
                    <a:ext uri="{9D8B030D-6E8A-4147-A177-3AD203B41FA5}">
                      <a16:colId xmlns:a16="http://schemas.microsoft.com/office/drawing/2014/main" val="3479296234"/>
                    </a:ext>
                  </a:extLst>
                </a:gridCol>
                <a:gridCol w="1474106">
                  <a:extLst>
                    <a:ext uri="{9D8B030D-6E8A-4147-A177-3AD203B41FA5}">
                      <a16:colId xmlns:a16="http://schemas.microsoft.com/office/drawing/2014/main" val="2436747540"/>
                    </a:ext>
                  </a:extLst>
                </a:gridCol>
                <a:gridCol w="2222500">
                  <a:extLst>
                    <a:ext uri="{9D8B030D-6E8A-4147-A177-3AD203B41FA5}">
                      <a16:colId xmlns:a16="http://schemas.microsoft.com/office/drawing/2014/main" val="2471694304"/>
                    </a:ext>
                  </a:extLst>
                </a:gridCol>
                <a:gridCol w="1694094">
                  <a:extLst>
                    <a:ext uri="{9D8B030D-6E8A-4147-A177-3AD203B41FA5}">
                      <a16:colId xmlns:a16="http://schemas.microsoft.com/office/drawing/2014/main" val="1861026798"/>
                    </a:ext>
                  </a:extLst>
                </a:gridCol>
              </a:tblGrid>
              <a:tr h="370840">
                <a:tc>
                  <a:txBody>
                    <a:bodyPr/>
                    <a:lstStyle/>
                    <a:p>
                      <a:r>
                        <a:rPr lang="nl-NL" sz="1600" err="1"/>
                        <a:t>Population</a:t>
                      </a:r>
                    </a:p>
                  </a:txBody>
                  <a:tcPr/>
                </a:tc>
                <a:tc>
                  <a:txBody>
                    <a:bodyPr/>
                    <a:lstStyle/>
                    <a:p>
                      <a:r>
                        <a:rPr lang="nl-NL" sz="1600" err="1"/>
                        <a:t>Avg_health</a:t>
                      </a:r>
                    </a:p>
                  </a:txBody>
                  <a:tcPr/>
                </a:tc>
                <a:tc>
                  <a:txBody>
                    <a:bodyPr/>
                    <a:lstStyle/>
                    <a:p>
                      <a:r>
                        <a:rPr lang="nl-NL" sz="1600" err="1"/>
                        <a:t>Avg_greenery</a:t>
                      </a:r>
                    </a:p>
                  </a:txBody>
                  <a:tcPr/>
                </a:tc>
                <a:tc>
                  <a:txBody>
                    <a:bodyPr/>
                    <a:lstStyle/>
                    <a:p>
                      <a:r>
                        <a:rPr lang="nl-NL" sz="1600" err="1"/>
                        <a:t>Avg_income</a:t>
                      </a:r>
                    </a:p>
                  </a:txBody>
                  <a:tcPr/>
                </a:tc>
                <a:tc>
                  <a:txBody>
                    <a:bodyPr/>
                    <a:lstStyle/>
                    <a:p>
                      <a:r>
                        <a:rPr lang="nl-NL" sz="1600" err="1"/>
                        <a:t>Tot_social_facilities</a:t>
                      </a:r>
                    </a:p>
                  </a:txBody>
                  <a:tcPr/>
                </a:tc>
                <a:tc>
                  <a:txBody>
                    <a:bodyPr/>
                    <a:lstStyle/>
                    <a:p>
                      <a:r>
                        <a:rPr lang="nl-NL" sz="1600" err="1"/>
                        <a:t>Avg_hou_value</a:t>
                      </a:r>
                    </a:p>
                  </a:txBody>
                  <a:tcPr/>
                </a:tc>
                <a:extLst>
                  <a:ext uri="{0D108BD9-81ED-4DB2-BD59-A6C34878D82A}">
                    <a16:rowId xmlns:a16="http://schemas.microsoft.com/office/drawing/2014/main" val="785788815"/>
                  </a:ext>
                </a:extLst>
              </a:tr>
              <a:tr h="370840">
                <a:tc>
                  <a:txBody>
                    <a:bodyPr/>
                    <a:lstStyle/>
                    <a:p>
                      <a:pPr lvl="0">
                        <a:buNone/>
                      </a:pPr>
                      <a:r>
                        <a:rPr lang="nl-NL" sz="1800" b="0" i="0" u="none" strike="noStrike" noProof="0">
                          <a:latin typeface="Neue Haas Grotesk Text Pro"/>
                        </a:rPr>
                        <a:t>615 699</a:t>
                      </a:r>
                      <a:endParaRPr lang="nl-NL"/>
                    </a:p>
                  </a:txBody>
                  <a:tcPr/>
                </a:tc>
                <a:tc>
                  <a:txBody>
                    <a:bodyPr/>
                    <a:lstStyle/>
                    <a:p>
                      <a:pPr lvl="0">
                        <a:buNone/>
                      </a:pPr>
                      <a:r>
                        <a:rPr lang="nl-NL"/>
                        <a:t>72,5</a:t>
                      </a:r>
                    </a:p>
                  </a:txBody>
                  <a:tcPr/>
                </a:tc>
                <a:tc>
                  <a:txBody>
                    <a:bodyPr/>
                    <a:lstStyle/>
                    <a:p>
                      <a:r>
                        <a:rPr lang="nl-NL"/>
                        <a:t>0,085</a:t>
                      </a:r>
                    </a:p>
                  </a:txBody>
                  <a:tcPr/>
                </a:tc>
                <a:tc>
                  <a:txBody>
                    <a:bodyPr/>
                    <a:lstStyle/>
                    <a:p>
                      <a:pPr lvl="0">
                        <a:buNone/>
                      </a:pPr>
                      <a:r>
                        <a:rPr lang="nl-NL" sz="1800" b="0" i="0" u="none" strike="noStrike" noProof="0">
                          <a:latin typeface="Neue Haas Grotesk Text Pro"/>
                        </a:rPr>
                        <a:t>42 040.</a:t>
                      </a:r>
                      <a:endParaRPr lang="nl-NL"/>
                    </a:p>
                  </a:txBody>
                  <a:tcPr/>
                </a:tc>
                <a:tc>
                  <a:txBody>
                    <a:bodyPr/>
                    <a:lstStyle/>
                    <a:p>
                      <a:pPr lvl="0">
                        <a:buNone/>
                      </a:pPr>
                      <a:r>
                        <a:rPr lang="nl-NL" sz="1800" b="0" i="0" u="none" strike="noStrike" noProof="0">
                          <a:latin typeface="Neue Haas Grotesk Text Pro"/>
                        </a:rPr>
                        <a:t>4561</a:t>
                      </a:r>
                      <a:endParaRPr lang="nl-NL"/>
                    </a:p>
                  </a:txBody>
                  <a:tcPr/>
                </a:tc>
                <a:tc>
                  <a:txBody>
                    <a:bodyPr/>
                    <a:lstStyle/>
                    <a:p>
                      <a:pPr lvl="0">
                        <a:buNone/>
                      </a:pPr>
                      <a:r>
                        <a:rPr lang="nl-NL" sz="1800" b="0" i="0" u="none" strike="noStrike" noProof="0">
                          <a:latin typeface="Neue Haas Grotesk Text Pro"/>
                        </a:rPr>
                        <a:t>377 605.</a:t>
                      </a:r>
                      <a:endParaRPr lang="nl-NL"/>
                    </a:p>
                  </a:txBody>
                  <a:tcPr/>
                </a:tc>
                <a:extLst>
                  <a:ext uri="{0D108BD9-81ED-4DB2-BD59-A6C34878D82A}">
                    <a16:rowId xmlns:a16="http://schemas.microsoft.com/office/drawing/2014/main" val="218109033"/>
                  </a:ext>
                </a:extLst>
              </a:tr>
            </a:tbl>
          </a:graphicData>
        </a:graphic>
      </p:graphicFrame>
      <p:graphicFrame>
        <p:nvGraphicFramePr>
          <p:cNvPr id="4" name="Tabel 5">
            <a:extLst>
              <a:ext uri="{FF2B5EF4-FFF2-40B4-BE49-F238E27FC236}">
                <a16:creationId xmlns:a16="http://schemas.microsoft.com/office/drawing/2014/main" id="{9ED89C08-7E60-769C-D25A-AD5DAFF5C4F6}"/>
              </a:ext>
            </a:extLst>
          </p:cNvPr>
          <p:cNvGraphicFramePr>
            <a:graphicFrameLocks noGrp="1"/>
          </p:cNvGraphicFramePr>
          <p:nvPr>
            <p:extLst>
              <p:ext uri="{D42A27DB-BD31-4B8C-83A1-F6EECF244321}">
                <p14:modId xmlns:p14="http://schemas.microsoft.com/office/powerpoint/2010/main" val="3925092834"/>
              </p:ext>
            </p:extLst>
          </p:nvPr>
        </p:nvGraphicFramePr>
        <p:xfrm>
          <a:off x="226785" y="3211285"/>
          <a:ext cx="11491388" cy="3261450"/>
        </p:xfrm>
        <a:graphic>
          <a:graphicData uri="http://schemas.openxmlformats.org/drawingml/2006/table">
            <a:tbl>
              <a:tblPr firstRow="1" bandRow="1">
                <a:tableStyleId>{5C22544A-7EE6-4342-B048-85BDC9FD1C3A}</a:tableStyleId>
              </a:tblPr>
              <a:tblGrid>
                <a:gridCol w="1885890">
                  <a:extLst>
                    <a:ext uri="{9D8B030D-6E8A-4147-A177-3AD203B41FA5}">
                      <a16:colId xmlns:a16="http://schemas.microsoft.com/office/drawing/2014/main" val="3960022790"/>
                    </a:ext>
                  </a:extLst>
                </a:gridCol>
                <a:gridCol w="1263315">
                  <a:extLst>
                    <a:ext uri="{9D8B030D-6E8A-4147-A177-3AD203B41FA5}">
                      <a16:colId xmlns:a16="http://schemas.microsoft.com/office/drawing/2014/main" val="1791329917"/>
                    </a:ext>
                  </a:extLst>
                </a:gridCol>
                <a:gridCol w="1341313">
                  <a:extLst>
                    <a:ext uri="{9D8B030D-6E8A-4147-A177-3AD203B41FA5}">
                      <a16:colId xmlns:a16="http://schemas.microsoft.com/office/drawing/2014/main" val="14332192"/>
                    </a:ext>
                  </a:extLst>
                </a:gridCol>
                <a:gridCol w="1603374">
                  <a:extLst>
                    <a:ext uri="{9D8B030D-6E8A-4147-A177-3AD203B41FA5}">
                      <a16:colId xmlns:a16="http://schemas.microsoft.com/office/drawing/2014/main" val="447326380"/>
                    </a:ext>
                  </a:extLst>
                </a:gridCol>
                <a:gridCol w="1492248">
                  <a:extLst>
                    <a:ext uri="{9D8B030D-6E8A-4147-A177-3AD203B41FA5}">
                      <a16:colId xmlns:a16="http://schemas.microsoft.com/office/drawing/2014/main" val="492629457"/>
                    </a:ext>
                  </a:extLst>
                </a:gridCol>
                <a:gridCol w="2230436">
                  <a:extLst>
                    <a:ext uri="{9D8B030D-6E8A-4147-A177-3AD203B41FA5}">
                      <a16:colId xmlns:a16="http://schemas.microsoft.com/office/drawing/2014/main" val="1971046919"/>
                    </a:ext>
                  </a:extLst>
                </a:gridCol>
                <a:gridCol w="1674812">
                  <a:extLst>
                    <a:ext uri="{9D8B030D-6E8A-4147-A177-3AD203B41FA5}">
                      <a16:colId xmlns:a16="http://schemas.microsoft.com/office/drawing/2014/main" val="1701258694"/>
                    </a:ext>
                  </a:extLst>
                </a:gridCol>
              </a:tblGrid>
              <a:tr h="331499">
                <a:tc>
                  <a:txBody>
                    <a:bodyPr/>
                    <a:lstStyle/>
                    <a:p>
                      <a:pPr lvl="0">
                        <a:buNone/>
                      </a:pPr>
                      <a:r>
                        <a:rPr lang="nl-NL"/>
                        <a:t>District</a:t>
                      </a:r>
                    </a:p>
                  </a:txBody>
                  <a:tcPr/>
                </a:tc>
                <a:tc>
                  <a:txBody>
                    <a:bodyPr/>
                    <a:lstStyle/>
                    <a:p>
                      <a:pPr lvl="0">
                        <a:buNone/>
                      </a:pPr>
                      <a:r>
                        <a:rPr lang="nl-NL" sz="1600" err="1"/>
                        <a:t>Population</a:t>
                      </a:r>
                      <a:endParaRPr lang="nl-NL"/>
                    </a:p>
                  </a:txBody>
                  <a:tcPr/>
                </a:tc>
                <a:tc>
                  <a:txBody>
                    <a:bodyPr/>
                    <a:lstStyle/>
                    <a:p>
                      <a:pPr lvl="0">
                        <a:buNone/>
                      </a:pPr>
                      <a:r>
                        <a:rPr lang="nl-NL" sz="1600" err="1"/>
                        <a:t>Avg_health</a:t>
                      </a:r>
                      <a:endParaRPr lang="nl-NL"/>
                    </a:p>
                  </a:txBody>
                  <a:tcPr/>
                </a:tc>
                <a:tc>
                  <a:txBody>
                    <a:bodyPr/>
                    <a:lstStyle/>
                    <a:p>
                      <a:pPr lvl="0">
                        <a:buNone/>
                      </a:pPr>
                      <a:r>
                        <a:rPr lang="nl-NL" sz="1600" err="1"/>
                        <a:t>Avg_greenery</a:t>
                      </a:r>
                      <a:endParaRPr lang="nl-NL"/>
                    </a:p>
                  </a:txBody>
                  <a:tcPr/>
                </a:tc>
                <a:tc>
                  <a:txBody>
                    <a:bodyPr/>
                    <a:lstStyle/>
                    <a:p>
                      <a:pPr lvl="0">
                        <a:buNone/>
                      </a:pPr>
                      <a:r>
                        <a:rPr lang="nl-NL" sz="1600" err="1"/>
                        <a:t>Avg_income</a:t>
                      </a:r>
                      <a:endParaRPr lang="nl-NL"/>
                    </a:p>
                  </a:txBody>
                  <a:tcPr/>
                </a:tc>
                <a:tc>
                  <a:txBody>
                    <a:bodyPr/>
                    <a:lstStyle/>
                    <a:p>
                      <a:pPr lvl="0">
                        <a:buNone/>
                      </a:pPr>
                      <a:r>
                        <a:rPr lang="nl-NL" sz="1600" err="1"/>
                        <a:t>Tot_social_facilities</a:t>
                      </a:r>
                      <a:endParaRPr lang="nl-NL"/>
                    </a:p>
                  </a:txBody>
                  <a:tcPr/>
                </a:tc>
                <a:tc>
                  <a:txBody>
                    <a:bodyPr/>
                    <a:lstStyle/>
                    <a:p>
                      <a:pPr lvl="0">
                        <a:buNone/>
                      </a:pPr>
                      <a:r>
                        <a:rPr lang="nl-NL" sz="1600" err="1"/>
                        <a:t>Avg_hou_value</a:t>
                      </a:r>
                      <a:endParaRPr lang="nl-NL"/>
                    </a:p>
                  </a:txBody>
                  <a:tcPr/>
                </a:tc>
                <a:extLst>
                  <a:ext uri="{0D108BD9-81ED-4DB2-BD59-A6C34878D82A}">
                    <a16:rowId xmlns:a16="http://schemas.microsoft.com/office/drawing/2014/main" val="551115079"/>
                  </a:ext>
                </a:extLst>
              </a:tr>
              <a:tr h="464910">
                <a:tc>
                  <a:txBody>
                    <a:bodyPr/>
                    <a:lstStyle/>
                    <a:p>
                      <a:r>
                        <a:rPr lang="nl-NL"/>
                        <a:t>Nieuw-west</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140 433</a:t>
                      </a:r>
                      <a:endParaRPr lang="nl-NL"/>
                    </a:p>
                  </a:txBody>
                  <a:tcPr/>
                </a:tc>
                <a:tc>
                  <a:txBody>
                    <a:bodyPr/>
                    <a:lstStyle/>
                    <a:p>
                      <a:r>
                        <a:rPr lang="nl-NL"/>
                        <a:t>68,2</a:t>
                      </a:r>
                    </a:p>
                  </a:txBody>
                  <a:tcPr/>
                </a:tc>
                <a:tc>
                  <a:txBody>
                    <a:bodyPr/>
                    <a:lstStyle/>
                    <a:p>
                      <a:r>
                        <a:rPr lang="nl-NL"/>
                        <a:t>0,104</a:t>
                      </a:r>
                    </a:p>
                  </a:txBody>
                  <a:tcPr/>
                </a:tc>
                <a:tc>
                  <a:txBody>
                    <a:bodyPr/>
                    <a:lstStyle/>
                    <a:p>
                      <a:pPr lvl="0">
                        <a:buNone/>
                      </a:pPr>
                      <a:r>
                        <a:rPr lang="nl-NL" sz="1800" b="0" i="0" u="none" strike="noStrike" noProof="0">
                          <a:latin typeface="Neue Haas Grotesk Text Pro"/>
                        </a:rPr>
                        <a:t>38487.</a:t>
                      </a:r>
                      <a:endParaRPr lang="nl-NL"/>
                    </a:p>
                  </a:txBody>
                  <a:tcPr/>
                </a:tc>
                <a:tc>
                  <a:txBody>
                    <a:bodyPr/>
                    <a:lstStyle/>
                    <a:p>
                      <a:r>
                        <a:rPr lang="nl-NL"/>
                        <a:t>481</a:t>
                      </a:r>
                    </a:p>
                  </a:txBody>
                  <a:tcPr/>
                </a:tc>
                <a:tc>
                  <a:txBody>
                    <a:bodyPr/>
                    <a:lstStyle/>
                    <a:p>
                      <a:pPr lvl="0">
                        <a:buNone/>
                      </a:pPr>
                      <a:r>
                        <a:rPr lang="nl-NL" sz="1800" b="0" i="0" u="none" strike="noStrike" noProof="0">
                          <a:latin typeface="Neue Haas Grotesk Text Pro"/>
                        </a:rPr>
                        <a:t>296814.</a:t>
                      </a:r>
                      <a:endParaRPr lang="nl-NL"/>
                    </a:p>
                  </a:txBody>
                  <a:tcPr/>
                </a:tc>
                <a:extLst>
                  <a:ext uri="{0D108BD9-81ED-4DB2-BD59-A6C34878D82A}">
                    <a16:rowId xmlns:a16="http://schemas.microsoft.com/office/drawing/2014/main" val="790816266"/>
                  </a:ext>
                </a:extLst>
              </a:tr>
              <a:tr h="331499">
                <a:tc>
                  <a:txBody>
                    <a:bodyPr/>
                    <a:lstStyle/>
                    <a:p>
                      <a:r>
                        <a:rPr lang="nl-NL"/>
                        <a:t>Oost</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114 805</a:t>
                      </a:r>
                      <a:endParaRPr lang="nl-NL"/>
                    </a:p>
                  </a:txBody>
                  <a:tcPr/>
                </a:tc>
                <a:tc>
                  <a:txBody>
                    <a:bodyPr/>
                    <a:lstStyle/>
                    <a:p>
                      <a:r>
                        <a:rPr lang="nl-NL"/>
                        <a:t>76,2</a:t>
                      </a:r>
                    </a:p>
                  </a:txBody>
                  <a:tcPr/>
                </a:tc>
                <a:tc>
                  <a:txBody>
                    <a:bodyPr/>
                    <a:lstStyle/>
                    <a:p>
                      <a:r>
                        <a:rPr lang="nl-NL"/>
                        <a:t>0,037</a:t>
                      </a:r>
                    </a:p>
                  </a:txBody>
                  <a:tcPr/>
                </a:tc>
                <a:tc>
                  <a:txBody>
                    <a:bodyPr/>
                    <a:lstStyle/>
                    <a:p>
                      <a:pPr lvl="0">
                        <a:buNone/>
                      </a:pPr>
                      <a:r>
                        <a:rPr lang="nl-NL" sz="1800" b="0" i="0" u="none" strike="noStrike" noProof="0">
                          <a:latin typeface="Neue Haas Grotesk Text Pro"/>
                        </a:rPr>
                        <a:t>49242.</a:t>
                      </a:r>
                      <a:endParaRPr lang="nl-NL"/>
                    </a:p>
                  </a:txBody>
                  <a:tcPr/>
                </a:tc>
                <a:tc>
                  <a:txBody>
                    <a:bodyPr/>
                    <a:lstStyle/>
                    <a:p>
                      <a:r>
                        <a:rPr lang="nl-NL"/>
                        <a:t>1023</a:t>
                      </a:r>
                    </a:p>
                  </a:txBody>
                  <a:tcPr/>
                </a:tc>
                <a:tc>
                  <a:txBody>
                    <a:bodyPr/>
                    <a:lstStyle/>
                    <a:p>
                      <a:pPr lvl="0">
                        <a:buNone/>
                      </a:pPr>
                      <a:r>
                        <a:rPr lang="nl-NL" sz="1800" b="0" i="0" u="none" strike="noStrike" noProof="0">
                          <a:latin typeface="Neue Haas Grotesk Text Pro"/>
                        </a:rPr>
                        <a:t>466806.</a:t>
                      </a:r>
                      <a:endParaRPr lang="nl-NL"/>
                    </a:p>
                  </a:txBody>
                  <a:tcPr/>
                </a:tc>
                <a:extLst>
                  <a:ext uri="{0D108BD9-81ED-4DB2-BD59-A6C34878D82A}">
                    <a16:rowId xmlns:a16="http://schemas.microsoft.com/office/drawing/2014/main" val="1103237515"/>
                  </a:ext>
                </a:extLst>
              </a:tr>
              <a:tr h="331499">
                <a:tc>
                  <a:txBody>
                    <a:bodyPr/>
                    <a:lstStyle/>
                    <a:p>
                      <a:r>
                        <a:rPr lang="nl-NL"/>
                        <a:t>West</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106 015</a:t>
                      </a:r>
                      <a:endParaRPr lang="nl-NL"/>
                    </a:p>
                  </a:txBody>
                  <a:tcPr/>
                </a:tc>
                <a:tc>
                  <a:txBody>
                    <a:bodyPr/>
                    <a:lstStyle/>
                    <a:p>
                      <a:r>
                        <a:rPr lang="nl-NL"/>
                        <a:t>75,4</a:t>
                      </a:r>
                    </a:p>
                  </a:txBody>
                  <a:tcPr/>
                </a:tc>
                <a:tc>
                  <a:txBody>
                    <a:bodyPr/>
                    <a:lstStyle/>
                    <a:p>
                      <a:r>
                        <a:rPr lang="nl-NL"/>
                        <a:t>0,036</a:t>
                      </a:r>
                    </a:p>
                  </a:txBody>
                  <a:tcPr/>
                </a:tc>
                <a:tc>
                  <a:txBody>
                    <a:bodyPr/>
                    <a:lstStyle/>
                    <a:p>
                      <a:pPr lvl="0">
                        <a:buNone/>
                      </a:pPr>
                      <a:r>
                        <a:rPr lang="nl-NL" sz="1800" b="0" i="0" u="none" strike="noStrike" noProof="0">
                          <a:latin typeface="Neue Haas Grotesk Text Pro"/>
                        </a:rPr>
                        <a:t>40803.</a:t>
                      </a:r>
                      <a:endParaRPr lang="nl-NL"/>
                    </a:p>
                  </a:txBody>
                  <a:tcPr/>
                </a:tc>
                <a:tc>
                  <a:txBody>
                    <a:bodyPr/>
                    <a:lstStyle/>
                    <a:p>
                      <a:r>
                        <a:rPr lang="nl-NL"/>
                        <a:t>1406</a:t>
                      </a:r>
                    </a:p>
                  </a:txBody>
                  <a:tcPr/>
                </a:tc>
                <a:tc>
                  <a:txBody>
                    <a:bodyPr/>
                    <a:lstStyle/>
                    <a:p>
                      <a:pPr lvl="0">
                        <a:buNone/>
                      </a:pPr>
                      <a:r>
                        <a:rPr lang="nl-NL" sz="1800" b="0" i="0" u="none" strike="noStrike" noProof="0">
                          <a:latin typeface="Neue Haas Grotesk Text Pro"/>
                        </a:rPr>
                        <a:t>404409.</a:t>
                      </a:r>
                      <a:endParaRPr lang="nl-NL"/>
                    </a:p>
                  </a:txBody>
                  <a:tcPr/>
                </a:tc>
                <a:extLst>
                  <a:ext uri="{0D108BD9-81ED-4DB2-BD59-A6C34878D82A}">
                    <a16:rowId xmlns:a16="http://schemas.microsoft.com/office/drawing/2014/main" val="95788627"/>
                  </a:ext>
                </a:extLst>
              </a:tr>
              <a:tr h="331499">
                <a:tc>
                  <a:txBody>
                    <a:bodyPr/>
                    <a:lstStyle/>
                    <a:p>
                      <a:r>
                        <a:rPr lang="nl-NL"/>
                        <a:t>Zuidoost</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75 824</a:t>
                      </a:r>
                      <a:endParaRPr lang="nl-NL"/>
                    </a:p>
                  </a:txBody>
                  <a:tcPr/>
                </a:tc>
                <a:tc>
                  <a:txBody>
                    <a:bodyPr/>
                    <a:lstStyle/>
                    <a:p>
                      <a:r>
                        <a:rPr lang="nl-NL"/>
                        <a:t>67,4</a:t>
                      </a:r>
                    </a:p>
                  </a:txBody>
                  <a:tcPr/>
                </a:tc>
                <a:tc>
                  <a:txBody>
                    <a:bodyPr/>
                    <a:lstStyle/>
                    <a:p>
                      <a:r>
                        <a:rPr lang="nl-NL"/>
                        <a:t>0,165</a:t>
                      </a:r>
                    </a:p>
                  </a:txBody>
                  <a:tcPr/>
                </a:tc>
                <a:tc>
                  <a:txBody>
                    <a:bodyPr/>
                    <a:lstStyle/>
                    <a:p>
                      <a:pPr lvl="0">
                        <a:buNone/>
                      </a:pPr>
                      <a:r>
                        <a:rPr lang="nl-NL" sz="1800" b="0" i="0" u="none" strike="noStrike" noProof="0">
                          <a:latin typeface="Neue Haas Grotesk Text Pro"/>
                        </a:rPr>
                        <a:t>34037.</a:t>
                      </a:r>
                      <a:endParaRPr lang="nl-NL"/>
                    </a:p>
                  </a:txBody>
                  <a:tcPr/>
                </a:tc>
                <a:tc>
                  <a:txBody>
                    <a:bodyPr/>
                    <a:lstStyle/>
                    <a:p>
                      <a:r>
                        <a:rPr lang="nl-NL"/>
                        <a:t>204</a:t>
                      </a:r>
                    </a:p>
                  </a:txBody>
                  <a:tcPr/>
                </a:tc>
                <a:tc>
                  <a:txBody>
                    <a:bodyPr/>
                    <a:lstStyle/>
                    <a:p>
                      <a:pPr lvl="0">
                        <a:buNone/>
                      </a:pPr>
                      <a:r>
                        <a:rPr lang="nl-NL" sz="1800" b="0" i="0" u="none" strike="noStrike" noProof="0">
                          <a:latin typeface="Neue Haas Grotesk Text Pro"/>
                        </a:rPr>
                        <a:t>219700.</a:t>
                      </a:r>
                      <a:endParaRPr lang="nl-NL"/>
                    </a:p>
                  </a:txBody>
                  <a:tcPr/>
                </a:tc>
                <a:extLst>
                  <a:ext uri="{0D108BD9-81ED-4DB2-BD59-A6C34878D82A}">
                    <a16:rowId xmlns:a16="http://schemas.microsoft.com/office/drawing/2014/main" val="3250140635"/>
                  </a:ext>
                </a:extLst>
              </a:tr>
              <a:tr h="428625">
                <a:tc>
                  <a:txBody>
                    <a:bodyPr/>
                    <a:lstStyle/>
                    <a:p>
                      <a:r>
                        <a:rPr lang="nl-NL"/>
                        <a:t>Zuid</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73 624</a:t>
                      </a:r>
                      <a:endParaRPr lang="nl-NL"/>
                    </a:p>
                  </a:txBody>
                  <a:tcPr/>
                </a:tc>
                <a:tc>
                  <a:txBody>
                    <a:bodyPr/>
                    <a:lstStyle/>
                    <a:p>
                      <a:r>
                        <a:rPr lang="nl-NL"/>
                        <a:t>77,4</a:t>
                      </a:r>
                    </a:p>
                  </a:txBody>
                  <a:tcPr/>
                </a:tc>
                <a:tc>
                  <a:txBody>
                    <a:bodyPr/>
                    <a:lstStyle/>
                    <a:p>
                      <a:r>
                        <a:rPr lang="nl-NL"/>
                        <a:t>0,061</a:t>
                      </a:r>
                    </a:p>
                  </a:txBody>
                  <a:tcPr/>
                </a:tc>
                <a:tc>
                  <a:txBody>
                    <a:bodyPr/>
                    <a:lstStyle/>
                    <a:p>
                      <a:pPr lvl="0">
                        <a:buNone/>
                      </a:pPr>
                      <a:r>
                        <a:rPr lang="nl-NL" sz="1800" b="0" i="0" u="none" strike="noStrike" noProof="0">
                          <a:latin typeface="Neue Haas Grotesk Text Pro"/>
                        </a:rPr>
                        <a:t>48644.</a:t>
                      </a:r>
                      <a:endParaRPr lang="nl-NL"/>
                    </a:p>
                  </a:txBody>
                  <a:tcPr/>
                </a:tc>
                <a:tc>
                  <a:txBody>
                    <a:bodyPr/>
                    <a:lstStyle/>
                    <a:p>
                      <a:r>
                        <a:rPr lang="nl-NL"/>
                        <a:t>670</a:t>
                      </a:r>
                    </a:p>
                  </a:txBody>
                  <a:tcPr/>
                </a:tc>
                <a:tc>
                  <a:txBody>
                    <a:bodyPr/>
                    <a:lstStyle/>
                    <a:p>
                      <a:pPr lvl="0">
                        <a:buNone/>
                      </a:pPr>
                      <a:r>
                        <a:rPr lang="nl-NL" sz="1800" b="0" i="0" u="none" strike="noStrike" noProof="0">
                          <a:latin typeface="Neue Haas Grotesk Text Pro"/>
                        </a:rPr>
                        <a:t>528393. </a:t>
                      </a:r>
                      <a:endParaRPr lang="nl-NL"/>
                    </a:p>
                  </a:txBody>
                  <a:tcPr/>
                </a:tc>
                <a:extLst>
                  <a:ext uri="{0D108BD9-81ED-4DB2-BD59-A6C34878D82A}">
                    <a16:rowId xmlns:a16="http://schemas.microsoft.com/office/drawing/2014/main" val="1411980768"/>
                  </a:ext>
                </a:extLst>
              </a:tr>
              <a:tr h="396875">
                <a:tc>
                  <a:txBody>
                    <a:bodyPr/>
                    <a:lstStyle/>
                    <a:p>
                      <a:pPr lvl="0">
                        <a:buNone/>
                      </a:pPr>
                      <a:r>
                        <a:rPr lang="nl-NL"/>
                        <a:t>Noord</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73 412</a:t>
                      </a:r>
                      <a:endParaRPr lang="nl-NL"/>
                    </a:p>
                  </a:txBody>
                  <a:tcPr/>
                </a:tc>
                <a:tc>
                  <a:txBody>
                    <a:bodyPr/>
                    <a:lstStyle/>
                    <a:p>
                      <a:pPr lvl="0">
                        <a:buNone/>
                      </a:pPr>
                      <a:r>
                        <a:rPr lang="nl-NL"/>
                        <a:t>68,7</a:t>
                      </a:r>
                    </a:p>
                  </a:txBody>
                  <a:tcPr/>
                </a:tc>
                <a:tc>
                  <a:txBody>
                    <a:bodyPr/>
                    <a:lstStyle/>
                    <a:p>
                      <a:pPr lvl="0">
                        <a:buNone/>
                      </a:pPr>
                      <a:r>
                        <a:rPr lang="nl-NL"/>
                        <a:t>0,142</a:t>
                      </a:r>
                    </a:p>
                  </a:txBody>
                  <a:tcPr/>
                </a:tc>
                <a:tc>
                  <a:txBody>
                    <a:bodyPr/>
                    <a:lstStyle/>
                    <a:p>
                      <a:pPr lvl="0">
                        <a:buNone/>
                      </a:pPr>
                      <a:r>
                        <a:rPr lang="nl-NL" sz="1800" b="0" i="0" u="none" strike="noStrike" noProof="0">
                          <a:latin typeface="Neue Haas Grotesk Text Pro"/>
                        </a:rPr>
                        <a:t>38414.</a:t>
                      </a:r>
                      <a:endParaRPr lang="nl-NL"/>
                    </a:p>
                  </a:txBody>
                  <a:tcPr/>
                </a:tc>
                <a:tc>
                  <a:txBody>
                    <a:bodyPr/>
                    <a:lstStyle/>
                    <a:p>
                      <a:pPr lvl="0">
                        <a:buNone/>
                      </a:pPr>
                      <a:r>
                        <a:rPr lang="nl-NL"/>
                        <a:t>322</a:t>
                      </a:r>
                    </a:p>
                  </a:txBody>
                  <a:tcPr/>
                </a:tc>
                <a:tc>
                  <a:txBody>
                    <a:bodyPr/>
                    <a:lstStyle/>
                    <a:p>
                      <a:pPr lvl="0">
                        <a:buNone/>
                      </a:pPr>
                      <a:r>
                        <a:rPr lang="nl-NL" sz="1800" b="0" i="0" u="none" strike="noStrike" noProof="0">
                          <a:latin typeface="Neue Haas Grotesk Text Pro"/>
                        </a:rPr>
                        <a:t>306975. </a:t>
                      </a:r>
                      <a:endParaRPr lang="nl-NL"/>
                    </a:p>
                  </a:txBody>
                  <a:tcPr/>
                </a:tc>
                <a:extLst>
                  <a:ext uri="{0D108BD9-81ED-4DB2-BD59-A6C34878D82A}">
                    <a16:rowId xmlns:a16="http://schemas.microsoft.com/office/drawing/2014/main" val="3991379314"/>
                  </a:ext>
                </a:extLst>
              </a:tr>
              <a:tr h="508000">
                <a:tc>
                  <a:txBody>
                    <a:bodyPr/>
                    <a:lstStyle/>
                    <a:p>
                      <a:r>
                        <a:rPr lang="nl-NL"/>
                        <a:t>Centrum</a:t>
                      </a:r>
                    </a:p>
                  </a:txBody>
                  <a:tcPr>
                    <a:solidFill>
                      <a:schemeClr val="accent1">
                        <a:lumMod val="60000"/>
                        <a:lumOff val="40000"/>
                      </a:schemeClr>
                    </a:solidFill>
                  </a:tcPr>
                </a:tc>
                <a:tc>
                  <a:txBody>
                    <a:bodyPr/>
                    <a:lstStyle/>
                    <a:p>
                      <a:pPr lvl="0">
                        <a:buNone/>
                      </a:pPr>
                      <a:r>
                        <a:rPr lang="nl-NL" sz="1800" b="0" i="0" u="none" strike="noStrike" noProof="0">
                          <a:latin typeface="Neue Haas Grotesk Text Pro"/>
                        </a:rPr>
                        <a:t>31 586</a:t>
                      </a:r>
                      <a:endParaRPr lang="nl-NL"/>
                    </a:p>
                  </a:txBody>
                  <a:tcPr/>
                </a:tc>
                <a:tc>
                  <a:txBody>
                    <a:bodyPr/>
                    <a:lstStyle/>
                    <a:p>
                      <a:r>
                        <a:rPr lang="nl-NL"/>
                        <a:t>77,7</a:t>
                      </a:r>
                    </a:p>
                  </a:txBody>
                  <a:tcPr/>
                </a:tc>
                <a:tc>
                  <a:txBody>
                    <a:bodyPr/>
                    <a:lstStyle/>
                    <a:p>
                      <a:r>
                        <a:rPr lang="nl-NL"/>
                        <a:t>0,053</a:t>
                      </a:r>
                    </a:p>
                  </a:txBody>
                  <a:tcPr/>
                </a:tc>
                <a:tc>
                  <a:txBody>
                    <a:bodyPr/>
                    <a:lstStyle/>
                    <a:p>
                      <a:pPr lvl="0">
                        <a:buNone/>
                      </a:pPr>
                      <a:r>
                        <a:rPr lang="nl-NL" sz="1800" b="0" i="0" u="none" strike="noStrike" noProof="0">
                          <a:latin typeface="Neue Haas Grotesk Text Pro"/>
                        </a:rPr>
                        <a:t>50151.</a:t>
                      </a:r>
                      <a:endParaRPr lang="nl-NL"/>
                    </a:p>
                  </a:txBody>
                  <a:tcPr/>
                </a:tc>
                <a:tc>
                  <a:txBody>
                    <a:bodyPr/>
                    <a:lstStyle/>
                    <a:p>
                      <a:r>
                        <a:rPr lang="nl-NL"/>
                        <a:t>455</a:t>
                      </a:r>
                    </a:p>
                  </a:txBody>
                  <a:tcPr/>
                </a:tc>
                <a:tc>
                  <a:txBody>
                    <a:bodyPr/>
                    <a:lstStyle/>
                    <a:p>
                      <a:pPr lvl="0">
                        <a:buNone/>
                      </a:pPr>
                      <a:r>
                        <a:rPr lang="nl-NL" sz="1800" b="0" i="0" u="none" strike="noStrike" noProof="0">
                          <a:latin typeface="Neue Haas Grotesk Text Pro"/>
                        </a:rPr>
                        <a:t>532295. </a:t>
                      </a:r>
                      <a:endParaRPr lang="nl-NL"/>
                    </a:p>
                  </a:txBody>
                  <a:tcPr/>
                </a:tc>
                <a:extLst>
                  <a:ext uri="{0D108BD9-81ED-4DB2-BD59-A6C34878D82A}">
                    <a16:rowId xmlns:a16="http://schemas.microsoft.com/office/drawing/2014/main" val="2744653492"/>
                  </a:ext>
                </a:extLst>
              </a:tr>
            </a:tbl>
          </a:graphicData>
        </a:graphic>
      </p:graphicFrame>
    </p:spTree>
    <p:extLst>
      <p:ext uri="{BB962C8B-B14F-4D97-AF65-F5344CB8AC3E}">
        <p14:creationId xmlns:p14="http://schemas.microsoft.com/office/powerpoint/2010/main" val="172571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158A-665F-A62B-0438-BF7BC3B1E33E}"/>
              </a:ext>
            </a:extLst>
          </p:cNvPr>
          <p:cNvSpPr>
            <a:spLocks noGrp="1"/>
          </p:cNvSpPr>
          <p:nvPr>
            <p:ph type="title"/>
          </p:nvPr>
        </p:nvSpPr>
        <p:spPr/>
        <p:txBody>
          <a:bodyPr/>
          <a:lstStyle/>
          <a:p>
            <a:pPr algn="ctr"/>
            <a:r>
              <a:rPr lang="en-US"/>
              <a:t>Exploration</a:t>
            </a:r>
            <a:endParaRPr lang="en-NL"/>
          </a:p>
        </p:txBody>
      </p:sp>
    </p:spTree>
    <p:extLst>
      <p:ext uri="{BB962C8B-B14F-4D97-AF65-F5344CB8AC3E}">
        <p14:creationId xmlns:p14="http://schemas.microsoft.com/office/powerpoint/2010/main" val="313653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44708-6ED8-BA08-2827-DBDF5EF89E39}"/>
              </a:ext>
            </a:extLst>
          </p:cNvPr>
          <p:cNvSpPr>
            <a:spLocks noGrp="1"/>
          </p:cNvSpPr>
          <p:nvPr>
            <p:ph type="title"/>
          </p:nvPr>
        </p:nvSpPr>
        <p:spPr>
          <a:xfrm>
            <a:off x="838196" y="978408"/>
            <a:ext cx="6007608" cy="1106424"/>
          </a:xfrm>
        </p:spPr>
        <p:txBody>
          <a:bodyPr vert="horz" lIns="91440" tIns="45720" rIns="91440" bIns="45720" rtlCol="0">
            <a:normAutofit/>
          </a:bodyPr>
          <a:lstStyle/>
          <a:p>
            <a:r>
              <a:rPr lang="en-US" sz="2800"/>
              <a:t>Greenery &amp; Aesthetics Amsterdam</a:t>
            </a:r>
          </a:p>
        </p:txBody>
      </p:sp>
      <p:sp>
        <p:nvSpPr>
          <p:cNvPr id="52" name="Rectangle 51">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ontent Placeholder 44">
            <a:extLst>
              <a:ext uri="{FF2B5EF4-FFF2-40B4-BE49-F238E27FC236}">
                <a16:creationId xmlns:a16="http://schemas.microsoft.com/office/drawing/2014/main" id="{C3764FD6-06BE-0682-BAD5-F5238572A2D9}"/>
              </a:ext>
            </a:extLst>
          </p:cNvPr>
          <p:cNvSpPr>
            <a:spLocks noGrp="1"/>
          </p:cNvSpPr>
          <p:nvPr>
            <p:ph idx="1"/>
          </p:nvPr>
        </p:nvSpPr>
        <p:spPr>
          <a:xfrm>
            <a:off x="841244" y="2359152"/>
            <a:ext cx="6007608" cy="3429000"/>
          </a:xfrm>
        </p:spPr>
        <p:txBody>
          <a:bodyPr vert="horz" lIns="91440" tIns="45720" rIns="91440" bIns="45720" rtlCol="0" anchor="t">
            <a:normAutofit/>
          </a:bodyPr>
          <a:lstStyle/>
          <a:p>
            <a:r>
              <a:rPr lang="en-US" sz="2000"/>
              <a:t>More beautiful greenery tends to lead to more beautiful perceived aesthetics of the local environment.</a:t>
            </a:r>
          </a:p>
          <a:p>
            <a:endParaRPr lang="en-US" sz="2000"/>
          </a:p>
          <a:p>
            <a:r>
              <a:rPr lang="en-US" sz="2000"/>
              <a:t>Regions with higher percentage of relative greenery tend to be perceived as more beautiful</a:t>
            </a:r>
          </a:p>
          <a:p>
            <a:pPr lvl="1"/>
            <a:r>
              <a:rPr lang="en-US" sz="1600"/>
              <a:t>Scale transformed to show difference better</a:t>
            </a:r>
          </a:p>
          <a:p>
            <a:pPr lvl="1"/>
            <a:r>
              <a:rPr lang="en-US" sz="1600"/>
              <a:t>'Ugly' level had boxplot at 0.0</a:t>
            </a:r>
          </a:p>
        </p:txBody>
      </p:sp>
      <p:pic>
        <p:nvPicPr>
          <p:cNvPr id="17" name="Picture 17" descr="Chart, bar chart&#10;&#10;Description automatically generated">
            <a:extLst>
              <a:ext uri="{FF2B5EF4-FFF2-40B4-BE49-F238E27FC236}">
                <a16:creationId xmlns:a16="http://schemas.microsoft.com/office/drawing/2014/main" id="{9906EB7D-CEF5-EECD-A609-74BB9CEB3248}"/>
              </a:ext>
            </a:extLst>
          </p:cNvPr>
          <p:cNvPicPr>
            <a:picLocks noChangeAspect="1"/>
          </p:cNvPicPr>
          <p:nvPr/>
        </p:nvPicPr>
        <p:blipFill>
          <a:blip r:embed="rId4"/>
          <a:stretch>
            <a:fillRect/>
          </a:stretch>
        </p:blipFill>
        <p:spPr>
          <a:xfrm>
            <a:off x="7680960" y="633619"/>
            <a:ext cx="4233672" cy="2614291"/>
          </a:xfrm>
          <a:prstGeom prst="rect">
            <a:avLst/>
          </a:prstGeom>
        </p:spPr>
      </p:pic>
      <p:pic>
        <p:nvPicPr>
          <p:cNvPr id="16" name="Picture 16" descr="Chart, box and whisker chart&#10;&#10;Description automatically generated">
            <a:extLst>
              <a:ext uri="{FF2B5EF4-FFF2-40B4-BE49-F238E27FC236}">
                <a16:creationId xmlns:a16="http://schemas.microsoft.com/office/drawing/2014/main" id="{83902A8D-443A-44AD-D9D5-DBDE9F930A63}"/>
              </a:ext>
            </a:extLst>
          </p:cNvPr>
          <p:cNvPicPr>
            <a:picLocks noChangeAspect="1"/>
          </p:cNvPicPr>
          <p:nvPr/>
        </p:nvPicPr>
        <p:blipFill>
          <a:blip r:embed="rId5"/>
          <a:stretch>
            <a:fillRect/>
          </a:stretch>
        </p:blipFill>
        <p:spPr>
          <a:xfrm>
            <a:off x="7680960" y="3492300"/>
            <a:ext cx="4230116" cy="2612096"/>
          </a:xfrm>
          <a:prstGeom prst="rect">
            <a:avLst/>
          </a:prstGeom>
        </p:spPr>
      </p:pic>
    </p:spTree>
    <p:extLst>
      <p:ext uri="{BB962C8B-B14F-4D97-AF65-F5344CB8AC3E}">
        <p14:creationId xmlns:p14="http://schemas.microsoft.com/office/powerpoint/2010/main" val="3225049935"/>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B8DB25-D0E3-8C6E-9BDC-15387A4F13B3}"/>
              </a:ext>
            </a:extLst>
          </p:cNvPr>
          <p:cNvSpPr>
            <a:spLocks noGrp="1"/>
          </p:cNvSpPr>
          <p:nvPr>
            <p:ph type="title"/>
          </p:nvPr>
        </p:nvSpPr>
        <p:spPr>
          <a:xfrm>
            <a:off x="838200" y="978408"/>
            <a:ext cx="3721608" cy="1106424"/>
          </a:xfrm>
        </p:spPr>
        <p:txBody>
          <a:bodyPr vert="horz" lIns="91440" tIns="45720" rIns="91440" bIns="45720" rtlCol="0">
            <a:normAutofit/>
          </a:bodyPr>
          <a:lstStyle/>
          <a:p>
            <a:r>
              <a:rPr lang="en-US" sz="2800"/>
              <a:t>Health &amp; Greenery</a:t>
            </a:r>
          </a:p>
        </p:txBody>
      </p:sp>
      <p:sp>
        <p:nvSpPr>
          <p:cNvPr id="42" name="Rectangle 4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929FAE4B-6F7F-35ED-A919-AD13C611C92E}"/>
              </a:ext>
            </a:extLst>
          </p:cNvPr>
          <p:cNvSpPr>
            <a:spLocks noGrp="1"/>
          </p:cNvSpPr>
          <p:nvPr>
            <p:ph idx="1"/>
          </p:nvPr>
        </p:nvSpPr>
        <p:spPr>
          <a:xfrm>
            <a:off x="838200" y="2368296"/>
            <a:ext cx="3721608" cy="3502152"/>
          </a:xfrm>
        </p:spPr>
        <p:txBody>
          <a:bodyPr vert="horz" lIns="91440" tIns="45720" rIns="91440" bIns="45720" rtlCol="0">
            <a:normAutofit/>
          </a:bodyPr>
          <a:lstStyle/>
          <a:p>
            <a:r>
              <a:rPr lang="en-US" sz="1700"/>
              <a:t>Plotting averages for districts showed counterintuitive results</a:t>
            </a:r>
          </a:p>
          <a:p>
            <a:endParaRPr lang="en-US" sz="1700"/>
          </a:p>
          <a:p>
            <a:r>
              <a:rPr lang="en-US" sz="1700"/>
              <a:t>Does more greenery lead to worse health?</a:t>
            </a:r>
          </a:p>
          <a:p>
            <a:endParaRPr lang="en-US" sz="1700"/>
          </a:p>
          <a:p>
            <a:r>
              <a:rPr lang="en-US" sz="1700"/>
              <a:t>Does greenery worsen psychological health, loneliness and obesity?</a:t>
            </a:r>
          </a:p>
        </p:txBody>
      </p:sp>
      <p:pic>
        <p:nvPicPr>
          <p:cNvPr id="3" name="Picture 3" descr="Chart, scatter chart&#10;&#10;Description automatically generated">
            <a:extLst>
              <a:ext uri="{FF2B5EF4-FFF2-40B4-BE49-F238E27FC236}">
                <a16:creationId xmlns:a16="http://schemas.microsoft.com/office/drawing/2014/main" id="{C3336DA4-A268-7C73-FA31-0A138777269D}"/>
              </a:ext>
            </a:extLst>
          </p:cNvPr>
          <p:cNvPicPr>
            <a:picLocks noChangeAspect="1"/>
          </p:cNvPicPr>
          <p:nvPr/>
        </p:nvPicPr>
        <p:blipFill>
          <a:blip r:embed="rId3"/>
          <a:stretch>
            <a:fillRect/>
          </a:stretch>
        </p:blipFill>
        <p:spPr>
          <a:xfrm>
            <a:off x="5232400" y="973370"/>
            <a:ext cx="3243503" cy="2001804"/>
          </a:xfrm>
          <a:prstGeom prst="rect">
            <a:avLst/>
          </a:prstGeom>
        </p:spPr>
      </p:pic>
      <p:pic>
        <p:nvPicPr>
          <p:cNvPr id="5" name="Picture 5" descr="Chart, scatter chart&#10;&#10;Description automatically generated">
            <a:extLst>
              <a:ext uri="{FF2B5EF4-FFF2-40B4-BE49-F238E27FC236}">
                <a16:creationId xmlns:a16="http://schemas.microsoft.com/office/drawing/2014/main" id="{03D8E309-EF5F-68A3-BCD8-D75E955C697B}"/>
              </a:ext>
            </a:extLst>
          </p:cNvPr>
          <p:cNvPicPr>
            <a:picLocks noChangeAspect="1"/>
          </p:cNvPicPr>
          <p:nvPr/>
        </p:nvPicPr>
        <p:blipFill>
          <a:blip r:embed="rId4"/>
          <a:stretch>
            <a:fillRect/>
          </a:stretch>
        </p:blipFill>
        <p:spPr>
          <a:xfrm>
            <a:off x="8588279" y="973370"/>
            <a:ext cx="3255375" cy="2012111"/>
          </a:xfrm>
          <a:prstGeom prst="rect">
            <a:avLst/>
          </a:prstGeom>
        </p:spPr>
      </p:pic>
      <p:pic>
        <p:nvPicPr>
          <p:cNvPr id="6" name="Picture 6" descr="Chart, scatter chart&#10;&#10;Description automatically generated">
            <a:extLst>
              <a:ext uri="{FF2B5EF4-FFF2-40B4-BE49-F238E27FC236}">
                <a16:creationId xmlns:a16="http://schemas.microsoft.com/office/drawing/2014/main" id="{F00B6455-CCA6-CA9E-E9F3-85A5A228522B}"/>
              </a:ext>
            </a:extLst>
          </p:cNvPr>
          <p:cNvPicPr>
            <a:picLocks noChangeAspect="1"/>
          </p:cNvPicPr>
          <p:nvPr/>
        </p:nvPicPr>
        <p:blipFill>
          <a:blip r:embed="rId5"/>
          <a:stretch>
            <a:fillRect/>
          </a:stretch>
        </p:blipFill>
        <p:spPr>
          <a:xfrm>
            <a:off x="5232400" y="3767370"/>
            <a:ext cx="3243502" cy="2001803"/>
          </a:xfrm>
          <a:prstGeom prst="rect">
            <a:avLst/>
          </a:prstGeom>
        </p:spPr>
      </p:pic>
      <p:pic>
        <p:nvPicPr>
          <p:cNvPr id="7" name="Picture 11" descr="Chart, scatter chart&#10;&#10;Description automatically generated">
            <a:extLst>
              <a:ext uri="{FF2B5EF4-FFF2-40B4-BE49-F238E27FC236}">
                <a16:creationId xmlns:a16="http://schemas.microsoft.com/office/drawing/2014/main" id="{78315864-A271-0592-BAB1-5B45DBF3EC5D}"/>
              </a:ext>
            </a:extLst>
          </p:cNvPr>
          <p:cNvPicPr>
            <a:picLocks noChangeAspect="1"/>
          </p:cNvPicPr>
          <p:nvPr/>
        </p:nvPicPr>
        <p:blipFill>
          <a:blip r:embed="rId6"/>
          <a:stretch>
            <a:fillRect/>
          </a:stretch>
        </p:blipFill>
        <p:spPr>
          <a:xfrm>
            <a:off x="8587887" y="3768414"/>
            <a:ext cx="3051078" cy="1878653"/>
          </a:xfrm>
          <a:prstGeom prst="rect">
            <a:avLst/>
          </a:prstGeom>
        </p:spPr>
      </p:pic>
    </p:spTree>
    <p:extLst>
      <p:ext uri="{BB962C8B-B14F-4D97-AF65-F5344CB8AC3E}">
        <p14:creationId xmlns:p14="http://schemas.microsoft.com/office/powerpoint/2010/main" val="237777800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3541"/>
      </a:dk2>
      <a:lt2>
        <a:srgbClr val="E8E6E2"/>
      </a:lt2>
      <a:accent1>
        <a:srgbClr val="296CE7"/>
      </a:accent1>
      <a:accent2>
        <a:srgbClr val="17A9D5"/>
      </a:accent2>
      <a:accent3>
        <a:srgbClr val="20B599"/>
      </a:accent3>
      <a:accent4>
        <a:srgbClr val="14BC57"/>
      </a:accent4>
      <a:accent5>
        <a:srgbClr val="25BC21"/>
      </a:accent5>
      <a:accent6>
        <a:srgbClr val="5CB814"/>
      </a:accent6>
      <a:hlink>
        <a:srgbClr val="319540"/>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53bd42e-1212-44c1-b3db-deaf590e7750" xsi:nil="true"/>
    <lcf76f155ced4ddcb4097134ff3c332f xmlns="99be541c-2706-4a32-848e-f95772bad91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5FE06AF4BC134BB98B6C0F0070DC40" ma:contentTypeVersion="10" ma:contentTypeDescription="Een nieuw document maken." ma:contentTypeScope="" ma:versionID="1d99562726baadbe94ac7754ba0fd683">
  <xsd:schema xmlns:xsd="http://www.w3.org/2001/XMLSchema" xmlns:xs="http://www.w3.org/2001/XMLSchema" xmlns:p="http://schemas.microsoft.com/office/2006/metadata/properties" xmlns:ns2="153bd42e-1212-44c1-b3db-deaf590e7750" xmlns:ns3="99be541c-2706-4a32-848e-f95772bad91b" targetNamespace="http://schemas.microsoft.com/office/2006/metadata/properties" ma:root="true" ma:fieldsID="7d80a256b93c88b48590a87c954e2b3d" ns2:_="" ns3:_="">
    <xsd:import namespace="153bd42e-1212-44c1-b3db-deaf590e7750"/>
    <xsd:import namespace="99be541c-2706-4a32-848e-f95772bad91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bd42e-1212-44c1-b3db-deaf590e7750"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TaxCatchAll" ma:index="14" nillable="true" ma:displayName="Taxonomy Catch All Column" ma:hidden="true" ma:list="{86173219-a33a-451c-aac6-69a7d03ae2a3}" ma:internalName="TaxCatchAll" ma:showField="CatchAllData" ma:web="153bd42e-1212-44c1-b3db-deaf590e775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9be541c-2706-4a32-848e-f95772bad91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Afbeeldingtags" ma:readOnly="false" ma:fieldId="{5cf76f15-5ced-4ddc-b409-7134ff3c332f}" ma:taxonomyMulti="true" ma:sspId="0d2f2e1c-c095-4710-afda-8e7acdb0334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41D8D-92EC-41BD-8752-5D32AEECAA8E}">
  <ds:schemaRefs>
    <ds:schemaRef ds:uri="153bd42e-1212-44c1-b3db-deaf590e7750"/>
    <ds:schemaRef ds:uri="99be541c-2706-4a32-848e-f95772bad91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519B6BE-48A3-44EE-8D08-EC39A6629801}">
  <ds:schemaRefs>
    <ds:schemaRef ds:uri="153bd42e-1212-44c1-b3db-deaf590e7750"/>
    <ds:schemaRef ds:uri="99be541c-2706-4a32-848e-f95772bad9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FC8F06-EE6F-449F-9874-A820B25383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11</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AccentBoxVTI</vt:lpstr>
      <vt:lpstr>Health &amp; Space</vt:lpstr>
      <vt:lpstr>Contents</vt:lpstr>
      <vt:lpstr>Introduction</vt:lpstr>
      <vt:lpstr>Objective</vt:lpstr>
      <vt:lpstr>Dataset Selection</vt:lpstr>
      <vt:lpstr>Summary data sets</vt:lpstr>
      <vt:lpstr>Exploration</vt:lpstr>
      <vt:lpstr>Greenery &amp; Aesthetics Amsterdam</vt:lpstr>
      <vt:lpstr>Health &amp; Greenery</vt:lpstr>
      <vt:lpstr>Health &amp; Perceived Quality of the Living Environment</vt:lpstr>
      <vt:lpstr>Progress in Aesthetics Local Environment</vt:lpstr>
      <vt:lpstr>Analysis</vt:lpstr>
      <vt:lpstr>Nieuw-West District</vt:lpstr>
      <vt:lpstr>Nieuw-West District</vt:lpstr>
      <vt:lpstr>Zuidoost District</vt:lpstr>
      <vt:lpstr>Zuidoost District</vt:lpstr>
      <vt:lpstr>Third Variables </vt:lpstr>
      <vt:lpstr>Health &amp; Wealth</vt:lpstr>
      <vt:lpstr>Health &amp; Social Facilities</vt:lpstr>
      <vt:lpstr>Health &amp; Age</vt:lpstr>
      <vt:lpstr>Interpretation</vt:lpstr>
      <vt:lpstr>Underlaying Reasons  </vt:lpstr>
      <vt:lpstr>The Important Factor</vt:lpstr>
      <vt:lpstr>Implications</vt:lpstr>
      <vt:lpstr>Connections Between the Population’s Health, Greenery and Living Environment Aesthetics of Amsterdam</vt:lpstr>
      <vt:lpstr>Orientation for Policy Development</vt:lpstr>
      <vt:lpstr>Limitations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2022-10-01T12:44:20Z</dcterms:created>
  <dcterms:modified xsi:type="dcterms:W3CDTF">2022-10-07T08:45:50Z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0x010100F55FE06AF4BC134BB98B6C0F0070DC40</vt:lpwstr>
  </property>
  <property fmtid="{D5CDD505-2E9C-101B-9397-08002B2CF9AE}" pid="3" name="MediaServiceImageTags">
    <vt:lpwstr/>
  </property>
</Properties>
</file>