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ample%20-%20Superstor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ample%20-%20Superstor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ample%20-%20Superstor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Superstore.xls]Sheet4!PivotTable4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173480"/>
        <c:axId val="78617024"/>
      </c:barChart>
      <c:catAx>
        <c:axId val="15617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17024"/>
        <c:crosses val="autoZero"/>
        <c:auto val="1"/>
        <c:lblAlgn val="ctr"/>
        <c:lblOffset val="100"/>
        <c:noMultiLvlLbl val="0"/>
      </c:catAx>
      <c:valAx>
        <c:axId val="7861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7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Superstore.xls]Sheet6!PivotTable9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1212</c:v>
                </c:pt>
                <c:pt idx="1">
                  <c:v>673</c:v>
                </c:pt>
                <c:pt idx="2">
                  <c:v>438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996296"/>
        <c:axId val="155983632"/>
      </c:barChart>
      <c:catAx>
        <c:axId val="15799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83632"/>
        <c:crosses val="autoZero"/>
        <c:auto val="1"/>
        <c:lblAlgn val="ctr"/>
        <c:lblOffset val="100"/>
        <c:noMultiLvlLbl val="0"/>
      </c:catAx>
      <c:valAx>
        <c:axId val="15598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Superstore.xls]Sheet8!PivotTable3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Sheet8!$B$4</c:f>
              <c:numCache>
                <c:formatCode>General</c:formatCode>
                <c:ptCount val="1"/>
                <c:pt idx="0">
                  <c:v>252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298664"/>
        <c:axId val="237300232"/>
      </c:barChart>
      <c:catAx>
        <c:axId val="23729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300232"/>
        <c:crosses val="autoZero"/>
        <c:auto val="1"/>
        <c:lblAlgn val="ctr"/>
        <c:lblOffset val="100"/>
        <c:noMultiLvlLbl val="0"/>
      </c:catAx>
      <c:valAx>
        <c:axId val="23730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9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Superstore.xls]Sheet9!PivotTable4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Sheet9!$B$4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273080"/>
        <c:axId val="240273472"/>
      </c:barChart>
      <c:catAx>
        <c:axId val="24027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273472"/>
        <c:crosses val="autoZero"/>
        <c:auto val="1"/>
        <c:lblAlgn val="ctr"/>
        <c:lblOffset val="100"/>
        <c:noMultiLvlLbl val="0"/>
      </c:catAx>
      <c:valAx>
        <c:axId val="2402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27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869522-5C9A-42AD-B6AB-7BC4458CDC4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3A13DB-873A-4059-86E2-FAAF645EE8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Michelle Green-Okoroh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region buys more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365" y="2286000"/>
            <a:ext cx="4875836" cy="4023360"/>
          </a:xfrm>
        </p:spPr>
        <p:txBody>
          <a:bodyPr/>
          <a:lstStyle/>
          <a:p>
            <a:r>
              <a:rPr lang="en-US" dirty="0" smtClean="0"/>
              <a:t>From this Chart we know that people from the West buy more Item than the Central, South</a:t>
            </a:r>
            <a:r>
              <a:rPr lang="en-US" dirty="0"/>
              <a:t> </a:t>
            </a:r>
            <a:r>
              <a:rPr lang="en-US" dirty="0" smtClean="0"/>
              <a:t>and East.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435939"/>
              </p:ext>
            </p:extLst>
          </p:nvPr>
        </p:nvGraphicFramePr>
        <p:xfrm>
          <a:off x="734761" y="2245489"/>
          <a:ext cx="4572000" cy="401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7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29" y="562067"/>
            <a:ext cx="9720072" cy="1499616"/>
          </a:xfrm>
        </p:spPr>
        <p:txBody>
          <a:bodyPr/>
          <a:lstStyle/>
          <a:p>
            <a:r>
              <a:rPr lang="en-US" dirty="0" smtClean="0"/>
              <a:t>Which region buys more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882" y="2367022"/>
            <a:ext cx="4875836" cy="4023360"/>
          </a:xfrm>
        </p:spPr>
        <p:txBody>
          <a:bodyPr/>
          <a:lstStyle/>
          <a:p>
            <a:r>
              <a:rPr lang="en-US" dirty="0" smtClean="0"/>
              <a:t>From this Chart we know that people Central Region are from the consumer segment more than Corporate and Home Office.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757872"/>
              </p:ext>
            </p:extLst>
          </p:nvPr>
        </p:nvGraphicFramePr>
        <p:xfrm>
          <a:off x="636608" y="2252664"/>
          <a:ext cx="4959520" cy="405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954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29" y="562067"/>
            <a:ext cx="9720072" cy="1499616"/>
          </a:xfrm>
        </p:spPr>
        <p:txBody>
          <a:bodyPr/>
          <a:lstStyle/>
          <a:p>
            <a:r>
              <a:rPr lang="en-US" dirty="0" smtClean="0"/>
              <a:t>Which Ship mode is most preferred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1" y="2262850"/>
            <a:ext cx="4875836" cy="4023360"/>
          </a:xfrm>
        </p:spPr>
        <p:txBody>
          <a:bodyPr/>
          <a:lstStyle/>
          <a:p>
            <a:r>
              <a:rPr lang="en-US" dirty="0" smtClean="0"/>
              <a:t>From this Chart we know that people prefer Standard Class than any other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9" y="2367022"/>
            <a:ext cx="4842212" cy="36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7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29" y="562067"/>
            <a:ext cx="9720072" cy="1499616"/>
          </a:xfrm>
        </p:spPr>
        <p:txBody>
          <a:bodyPr/>
          <a:lstStyle/>
          <a:p>
            <a:r>
              <a:rPr lang="en-US" dirty="0" smtClean="0"/>
              <a:t>Which Ship mode is most preferred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1" y="2262850"/>
            <a:ext cx="4875836" cy="402336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these chart we can see that people used CA rather than US.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138729"/>
              </p:ext>
            </p:extLst>
          </p:nvPr>
        </p:nvGraphicFramePr>
        <p:xfrm>
          <a:off x="71120" y="2262850"/>
          <a:ext cx="6217920" cy="214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561737"/>
              </p:ext>
            </p:extLst>
          </p:nvPr>
        </p:nvGraphicFramePr>
        <p:xfrm>
          <a:off x="107314" y="4457700"/>
          <a:ext cx="600900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30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54770" y="2135632"/>
            <a:ext cx="4856480" cy="3454400"/>
            <a:chOff x="-25310" y="2285998"/>
            <a:chExt cx="4856480" cy="3454400"/>
          </a:xfrm>
        </p:grpSpPr>
        <p:sp>
          <p:nvSpPr>
            <p:cNvPr id="5" name="Oval 4"/>
            <p:cNvSpPr/>
            <p:nvPr/>
          </p:nvSpPr>
          <p:spPr>
            <a:xfrm>
              <a:off x="-25310" y="2285998"/>
              <a:ext cx="4856480" cy="345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8079" y="3210560"/>
              <a:ext cx="477520" cy="3860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47263" y="3210560"/>
              <a:ext cx="477520" cy="3860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7609669">
              <a:off x="1028654" y="2596007"/>
              <a:ext cx="2074624" cy="259767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1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283</TotalTime>
  <Words>102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Project</vt:lpstr>
      <vt:lpstr>Which region buys more items</vt:lpstr>
      <vt:lpstr>Which region buys more items</vt:lpstr>
      <vt:lpstr>Which Ship mode is most preferred</vt:lpstr>
      <vt:lpstr>Which Ship mode is most preferred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11</cp:revision>
  <dcterms:created xsi:type="dcterms:W3CDTF">2019-08-13T15:18:15Z</dcterms:created>
  <dcterms:modified xsi:type="dcterms:W3CDTF">2019-08-14T15:07:24Z</dcterms:modified>
</cp:coreProperties>
</file>