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7" d="100"/>
          <a:sy n="67" d="100"/>
        </p:scale>
        <p:origin x="644" y="16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14/03/2022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14/03/2022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3/14/2022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ubinsRaj" TargetMode="External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hyperlink" Target="https://www.youtube.com/watch?v=bkP4PrlMDfk&amp;t=6s&amp;ab_channel=RaubinsRaj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098642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sz="1200" b="1" dirty="0"/>
              <a:t>Shopping cart system: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Completed end to end case study of shopping cart system along with JWT authentication, Swagger and payment testing. .</a:t>
            </a:r>
            <a:r>
              <a:rPr lang="en-US" altLang="en-US" sz="1200" dirty="0"/>
              <a:t> Material-UI and  ANGULAR used for user interface.</a:t>
            </a:r>
            <a:endParaRPr lang="en-US" altLang="nl-NL" sz="1200" b="1" dirty="0"/>
          </a:p>
          <a:p>
            <a:pPr eaLnBrk="1" hangingPunct="1">
              <a:lnSpc>
                <a:spcPct val="114000"/>
              </a:lnSpc>
            </a:pPr>
            <a:r>
              <a:rPr lang="en-IN" altLang="nl-NL" sz="1200" b="1" dirty="0"/>
              <a:t>HTML CSS JAVASCRIPT for web developers at DEGREED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Completed this course with 98.6% and Designed responsive restaurant website using HTML5 CSS3 ANGULAR </a:t>
            </a:r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US" altLang="nl-NL" sz="1200" b="1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          </a:t>
            </a:r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US" altLang="nl-NL" sz="1200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sz="1200" dirty="0"/>
            </a:br>
            <a:br>
              <a:rPr lang="en-US" altLang="nl-NL" sz="1200" dirty="0"/>
            </a:br>
            <a:endParaRPr lang="nl-NL" altLang="nl-NL" sz="1200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575720" y="1314941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Bangalore</a:t>
            </a:r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151657" y="1543719"/>
            <a:ext cx="3187702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sukhavasitejaswi@gmail.com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+91 7702423835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39738" y="2736230"/>
            <a:ext cx="4057650" cy="2405073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Has working knowledge on Angular and Java Microservice Development using Spring framework on an intermediate level.</a:t>
            </a:r>
          </a:p>
          <a:p>
            <a:pPr marL="171450" indent="-171450"/>
            <a:br>
              <a:rPr lang="en-US" altLang="nl-NL" sz="1200" dirty="0"/>
            </a:br>
            <a:r>
              <a:rPr lang="en-US" altLang="nl-NL" sz="1200" dirty="0"/>
              <a:t>       </a:t>
            </a:r>
            <a:r>
              <a:rPr lang="en-IN" altLang="en-US" sz="1200" dirty="0"/>
              <a:t>Check out my work on GitHub &amp; Video Profile</a:t>
            </a:r>
          </a:p>
          <a:p>
            <a:pPr marL="171450" indent="-171450"/>
            <a:r>
              <a:rPr lang="en-US" altLang="nl-NL" sz="1200" dirty="0"/>
              <a:t>            </a:t>
            </a:r>
            <a:r>
              <a:rPr lang="en-US" altLang="nl-NL" sz="1200" dirty="0">
                <a:solidFill>
                  <a:schemeClr val="accent1"/>
                </a:solidFill>
              </a:rPr>
              <a:t>https://github.com/Greentej?tab=repositories</a:t>
            </a:r>
          </a:p>
          <a:p>
            <a:pPr marL="171450" indent="-171450"/>
            <a:r>
              <a:rPr lang="en-US" altLang="nl-NL" sz="1200" dirty="0"/>
              <a:t>			</a:t>
            </a:r>
          </a:p>
          <a:p>
            <a:pPr marL="171450" indent="-171450"/>
            <a:r>
              <a:rPr lang="en-US" altLang="nl-NL" sz="1200" dirty="0"/>
              <a:t>	     </a:t>
            </a:r>
          </a:p>
          <a:p>
            <a:pPr marL="171450" indent="-171450"/>
            <a:endParaRPr lang="en-US" altLang="nl-NL" sz="1200" dirty="0"/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2126" y="576422"/>
            <a:ext cx="2717800" cy="613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200" dirty="0"/>
              <a:t>BACHELOR OF TECHNOLOGY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/>
              <a:t>2016-2020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2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Skills:</a:t>
            </a:r>
            <a:br>
              <a:rPr lang="en-US" altLang="nl-NL" sz="1200" b="1" dirty="0">
                <a:solidFill>
                  <a:srgbClr val="0070AD"/>
                </a:solidFill>
              </a:rPr>
            </a:br>
            <a:r>
              <a:rPr lang="en-US" altLang="en-US" sz="1200" dirty="0"/>
              <a:t>Java 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2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200" dirty="0"/>
              <a:t>Spring MVC</a:t>
            </a:r>
          </a:p>
          <a:p>
            <a:pPr eaLnBrk="1" hangingPunct="1">
              <a:lnSpc>
                <a:spcPct val="114000"/>
              </a:lnSpc>
            </a:pPr>
            <a:endParaRPr lang="en-US" altLang="en-US" sz="12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200" b="1" dirty="0">
                <a:solidFill>
                  <a:srgbClr val="0070AD"/>
                </a:solidFill>
              </a:rPr>
              <a:t>MERN Stack: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/>
              <a:t>NodeJS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 err="1"/>
              <a:t>MongoDB</a:t>
            </a: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200" b="1" dirty="0">
                <a:solidFill>
                  <a:srgbClr val="0070AD"/>
                </a:solidFill>
              </a:rPr>
              <a:t>Database:</a:t>
            </a: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 err="1"/>
              <a:t>Sql</a:t>
            </a:r>
            <a:r>
              <a:rPr lang="en-US" altLang="nl-NL" sz="1200" dirty="0"/>
              <a:t> </a:t>
            </a:r>
            <a:r>
              <a:rPr lang="en-US" altLang="nl-NL" sz="1200" dirty="0" err="1"/>
              <a:t>database:mysql</a:t>
            </a: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/>
              <a:t>No SQL database – </a:t>
            </a:r>
            <a:r>
              <a:rPr lang="en-US" altLang="nl-NL" sz="1200" dirty="0" err="1"/>
              <a:t>MongoDB</a:t>
            </a: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200" b="1" dirty="0">
                <a:solidFill>
                  <a:srgbClr val="0070AD"/>
                </a:solidFill>
              </a:rPr>
              <a:t>Web Technologies:</a:t>
            </a: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 err="1"/>
              <a:t>Javascript</a:t>
            </a: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endParaRPr lang="en-US" altLang="nl-NL" sz="12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200" b="1" dirty="0" err="1">
                <a:solidFill>
                  <a:srgbClr val="0070AD"/>
                </a:solidFill>
              </a:rPr>
              <a:t>AddOns</a:t>
            </a:r>
            <a:r>
              <a:rPr lang="en-US" altLang="nl-NL" sz="1200" b="1" dirty="0">
                <a:solidFill>
                  <a:srgbClr val="0070AD"/>
                </a:solidFill>
              </a:rPr>
              <a:t>:</a:t>
            </a: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 err="1"/>
              <a:t>Github</a:t>
            </a: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/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2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200" b="1" dirty="0">
                <a:solidFill>
                  <a:srgbClr val="0070AD"/>
                </a:solidFill>
              </a:rPr>
              <a:t>Additional skills: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/>
              <a:t>Leadership Qualities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70035"/>
            <a:ext cx="6223000" cy="306387"/>
          </a:xfrm>
        </p:spPr>
        <p:txBody>
          <a:bodyPr/>
          <a:lstStyle/>
          <a:p>
            <a:r>
              <a:rPr lang="en-IN" altLang="en-US" dirty="0"/>
              <a:t>TEJASWI SUKHAVASI</a:t>
            </a:r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439738" y="5618669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6" descr="Movie, play, video icon">
            <a:hlinkClick r:id="rId5"/>
            <a:extLst>
              <a:ext uri="{FF2B5EF4-FFF2-40B4-BE49-F238E27FC236}">
                <a16:creationId xmlns:a16="http://schemas.microsoft.com/office/drawing/2014/main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59" y="6204744"/>
            <a:ext cx="4730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5" name="Picture Placeholder 4" descr="A picture containing person, wall, person, clothing&#10;&#10;Description automatically generated">
            <a:extLst>
              <a:ext uri="{FF2B5EF4-FFF2-40B4-BE49-F238E27FC236}">
                <a16:creationId xmlns:a16="http://schemas.microsoft.com/office/drawing/2014/main" id="{46141FBD-F747-41CD-B117-56D9D51F563E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" r="694"/>
          <a:stretch>
            <a:fillRect/>
          </a:stretch>
        </p:blipFill>
        <p:spPr/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EFE742-3A8E-4E5A-B843-9354826E5980}">
  <ds:schemaRefs>
    <ds:schemaRef ds:uri="http://purl.org/dc/elements/1.1/"/>
    <ds:schemaRef ds:uri="http://schemas.microsoft.com/office/2006/metadata/properties"/>
    <ds:schemaRef ds:uri="47da6acf-edf2-43bc-9595-f721a214a14e"/>
    <ds:schemaRef ds:uri="http://purl.org/dc/terms/"/>
    <ds:schemaRef ds:uri="http://schemas.openxmlformats.org/package/2006/metadata/core-properties"/>
    <ds:schemaRef ds:uri="http://purl.org/dc/dcmitype/"/>
    <ds:schemaRef ds:uri="fd33c62d-2c11-46e7-88a2-e90fa986d9d0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42214</TotalTime>
  <Words>229</Words>
  <Application>Microsoft Office PowerPoint</Application>
  <PresentationFormat>Widescreen</PresentationFormat>
  <Paragraphs>65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Tejaswi, Sukhavasi</cp:lastModifiedBy>
  <cp:revision>133</cp:revision>
  <dcterms:created xsi:type="dcterms:W3CDTF">2017-12-08T05:27:40Z</dcterms:created>
  <dcterms:modified xsi:type="dcterms:W3CDTF">2022-03-14T06:15:57Z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