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4/5/2022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tej?tab=repositorie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98.6% and Designed responsive restaurant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sukhavasitejaswi@gmail.com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+91 7702423835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 &amp; Video Profile</a:t>
            </a:r>
          </a:p>
          <a:p>
            <a:pPr marL="171450" indent="-171450"/>
            <a:r>
              <a:rPr lang="en-US" altLang="nl-NL" sz="1200" dirty="0"/>
              <a:t>            </a:t>
            </a:r>
            <a:r>
              <a:rPr lang="en-US" altLang="nl-NL" sz="1200" dirty="0">
                <a:solidFill>
                  <a:schemeClr val="accent1"/>
                </a:solidFill>
              </a:rPr>
              <a:t>https://github.com/Greentej?tab=repositories</a:t>
            </a:r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 SQL database – </a:t>
            </a:r>
            <a:r>
              <a:rPr lang="en-US" altLang="nl-NL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TEJASWI SUKHAVASI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9" y="6204744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icture containing person, wall, person, clothing&#10;&#10;Description automatically generated">
            <a:extLst>
              <a:ext uri="{FF2B5EF4-FFF2-40B4-BE49-F238E27FC236}">
                <a16:creationId xmlns:a16="http://schemas.microsoft.com/office/drawing/2014/main" id="{46141FBD-F747-41CD-B117-56D9D51F563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94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42214</TotalTime>
  <Words>229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Tejaswi, Sukhavasi</cp:lastModifiedBy>
  <cp:revision>134</cp:revision>
  <dcterms:created xsi:type="dcterms:W3CDTF">2017-12-08T05:27:40Z</dcterms:created>
  <dcterms:modified xsi:type="dcterms:W3CDTF">2022-04-05T01:55:40Z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