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440244-A437-41D2-A707-743189BD500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1350E0C-D230-4609-941A-D5570579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class.com/system-testing-what-why-how/" TargetMode="External"/><Relationship Id="rId2" Type="http://schemas.openxmlformats.org/officeDocument/2006/relationships/hyperlink" Target="https://www.seguetech.com/the-four-levels-of-software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Level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testing is testing the system as a whole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7851" y="969225"/>
            <a:ext cx="5712760" cy="49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– Testing individual units, or functions in a program to verify they do what is intended… do my functions work?</a:t>
            </a:r>
          </a:p>
          <a:p>
            <a:r>
              <a:rPr lang="en-US" dirty="0" smtClean="0"/>
              <a:t>Integration Testing – Verifying that the units work together  as a group to produce a desired result… do my functions work together?</a:t>
            </a:r>
          </a:p>
          <a:p>
            <a:r>
              <a:rPr lang="en-US" dirty="0" smtClean="0"/>
              <a:t>System Testing – Testing the program as a whole to see if it meets the requirements of the program… does the program do what I meant for it to do?</a:t>
            </a:r>
          </a:p>
          <a:p>
            <a:r>
              <a:rPr lang="en-US" dirty="0" smtClean="0"/>
              <a:t>Acceptance Testing – Intended users test the program to see that it meets what they want or is practical for their needs… is it accepted?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testing individual units, you test use cases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627" y="1389901"/>
            <a:ext cx="7357177" cy="40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more specific the test, the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213" y="1574597"/>
            <a:ext cx="7745290" cy="38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242" y="2807594"/>
            <a:ext cx="7315200" cy="986264"/>
          </a:xfrm>
        </p:spPr>
        <p:txBody>
          <a:bodyPr/>
          <a:lstStyle/>
          <a:p>
            <a:pPr algn="ctr"/>
            <a:r>
              <a:rPr lang="en-US" dirty="0" smtClean="0"/>
              <a:t>Use Case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9" y="1123837"/>
            <a:ext cx="11500039" cy="48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 Levels of </a:t>
            </a:r>
            <a:r>
              <a:rPr lang="en-US" dirty="0"/>
              <a:t>Software Testing - </a:t>
            </a:r>
            <a:r>
              <a:rPr lang="en-US" dirty="0">
                <a:hlinkClick r:id="rId2"/>
              </a:rPr>
              <a:t>https://www.seguetech.com/the-four-levels-of-software-testing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System Testing: What? Why? How?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http://www.softwaretestingclass.com/system-testing-what-why-how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5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6030</TotalTime>
  <Words>173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System Level Testing</vt:lpstr>
      <vt:lpstr>System level testing is testing the system as a whole</vt:lpstr>
      <vt:lpstr>Testing types</vt:lpstr>
      <vt:lpstr>Instead of testing individual units, you test use cases</vt:lpstr>
      <vt:lpstr>The more specific the test, the better</vt:lpstr>
      <vt:lpstr>Use Case Examples</vt:lpstr>
      <vt:lpstr>Use Case Examples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Testing</dc:title>
  <dc:creator>Benjamin Greenway</dc:creator>
  <cp:lastModifiedBy>Benjamin Greenway</cp:lastModifiedBy>
  <cp:revision>4</cp:revision>
  <dcterms:created xsi:type="dcterms:W3CDTF">2018-02-26T19:28:46Z</dcterms:created>
  <dcterms:modified xsi:type="dcterms:W3CDTF">2018-03-02T23:59:32Z</dcterms:modified>
</cp:coreProperties>
</file>