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182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72315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88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F54567-0DE4-3F47-BF90-CB84690072F9}"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4149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97030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6987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24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1620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9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348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524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127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058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00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069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008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2/7/2018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653108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Sequence Diagrams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598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3320603" y="2494142"/>
            <a:ext cx="5391150" cy="3724275"/>
          </a:xfrm>
          <a:prstGeom prst="rect">
            <a:avLst/>
          </a:prstGeom>
        </p:spPr>
      </p:pic>
      <p:sp>
        <p:nvSpPr>
          <p:cNvPr id="5" name="TextBox 4"/>
          <p:cNvSpPr txBox="1"/>
          <p:nvPr/>
        </p:nvSpPr>
        <p:spPr>
          <a:xfrm>
            <a:off x="2811887" y="1004552"/>
            <a:ext cx="6362163" cy="369332"/>
          </a:xfrm>
          <a:prstGeom prst="rect">
            <a:avLst/>
          </a:prstGeom>
          <a:noFill/>
        </p:spPr>
        <p:txBody>
          <a:bodyPr wrap="square" rtlCol="0">
            <a:spAutoFit/>
          </a:bodyPr>
          <a:lstStyle/>
          <a:p>
            <a:pPr algn="ctr"/>
            <a:r>
              <a:rPr lang="en-US" dirty="0" smtClean="0"/>
              <a:t>What a sequence diagram looks like</a:t>
            </a:r>
            <a:endParaRPr lang="en-US" dirty="0"/>
          </a:p>
        </p:txBody>
      </p:sp>
      <p:cxnSp>
        <p:nvCxnSpPr>
          <p:cNvPr id="7" name="Straight Arrow Connector 6"/>
          <p:cNvCxnSpPr/>
          <p:nvPr/>
        </p:nvCxnSpPr>
        <p:spPr>
          <a:xfrm>
            <a:off x="2099256" y="2936383"/>
            <a:ext cx="1221347" cy="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73487" y="2519899"/>
            <a:ext cx="2009105" cy="880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a:t>
            </a:r>
            <a:r>
              <a:rPr lang="en-US" dirty="0" err="1" smtClean="0"/>
              <a:t>Partcicipant</a:t>
            </a:r>
            <a:endParaRPr lang="en-US" dirty="0"/>
          </a:p>
        </p:txBody>
      </p:sp>
      <p:cxnSp>
        <p:nvCxnSpPr>
          <p:cNvPr id="9" name="Straight Arrow Connector 8"/>
          <p:cNvCxnSpPr/>
          <p:nvPr/>
        </p:nvCxnSpPr>
        <p:spPr>
          <a:xfrm flipV="1">
            <a:off x="2215166" y="4446430"/>
            <a:ext cx="1616701" cy="331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63639" y="4386192"/>
            <a:ext cx="1751527" cy="880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Activation</a:t>
            </a:r>
            <a:endParaRPr lang="en-US" dirty="0"/>
          </a:p>
        </p:txBody>
      </p:sp>
      <p:cxnSp>
        <p:nvCxnSpPr>
          <p:cNvPr id="12" name="Straight Arrow Connector 11"/>
          <p:cNvCxnSpPr/>
          <p:nvPr/>
        </p:nvCxnSpPr>
        <p:spPr>
          <a:xfrm flipV="1">
            <a:off x="2009104" y="5924077"/>
            <a:ext cx="1981200" cy="154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21217" y="5638766"/>
            <a:ext cx="1378039" cy="880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Lifeline</a:t>
            </a:r>
            <a:endParaRPr lang="en-US" dirty="0"/>
          </a:p>
        </p:txBody>
      </p:sp>
      <p:cxnSp>
        <p:nvCxnSpPr>
          <p:cNvPr id="16" name="Straight Arrow Connector 15"/>
          <p:cNvCxnSpPr/>
          <p:nvPr/>
        </p:nvCxnSpPr>
        <p:spPr>
          <a:xfrm>
            <a:off x="6980349" y="4446430"/>
            <a:ext cx="12880" cy="79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162542" y="3566306"/>
            <a:ext cx="1661374" cy="880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Messages to/from objects</a:t>
            </a:r>
            <a:endParaRPr lang="en-US" dirty="0"/>
          </a:p>
        </p:txBody>
      </p:sp>
    </p:spTree>
    <p:extLst>
      <p:ext uri="{BB962C8B-B14F-4D97-AF65-F5344CB8AC3E}">
        <p14:creationId xmlns:p14="http://schemas.microsoft.com/office/powerpoint/2010/main" val="6839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they for?</a:t>
            </a:r>
            <a:endParaRPr lang="en-US" dirty="0"/>
          </a:p>
        </p:txBody>
      </p:sp>
      <p:sp>
        <p:nvSpPr>
          <p:cNvPr id="3" name="Content Placeholder 2"/>
          <p:cNvSpPr>
            <a:spLocks noGrp="1"/>
          </p:cNvSpPr>
          <p:nvPr>
            <p:ph idx="1"/>
          </p:nvPr>
        </p:nvSpPr>
        <p:spPr/>
        <p:txBody>
          <a:bodyPr/>
          <a:lstStyle/>
          <a:p>
            <a:r>
              <a:rPr lang="en-US" dirty="0" smtClean="0"/>
              <a:t>A Sequence diagram gives you a time sequence for what will happen as the result of an action of a user</a:t>
            </a:r>
          </a:p>
          <a:p>
            <a:r>
              <a:rPr lang="en-US" dirty="0" smtClean="0"/>
              <a:t>They are so you can mark down a usage scenario (one instance of an action taking place) to see what outcomes will happen because of it</a:t>
            </a:r>
          </a:p>
          <a:p>
            <a:r>
              <a:rPr lang="en-US" dirty="0" smtClean="0"/>
              <a:t>They are a planning tool</a:t>
            </a:r>
          </a:p>
          <a:p>
            <a:r>
              <a:rPr lang="en-US" dirty="0" smtClean="0"/>
              <a:t>In essence, it is a way to draw a map which details what different object will do for each scenario a program can be presented with</a:t>
            </a:r>
          </a:p>
          <a:p>
            <a:endParaRPr lang="en-US" dirty="0"/>
          </a:p>
        </p:txBody>
      </p:sp>
    </p:spTree>
    <p:extLst>
      <p:ext uri="{BB962C8B-B14F-4D97-AF65-F5344CB8AC3E}">
        <p14:creationId xmlns:p14="http://schemas.microsoft.com/office/powerpoint/2010/main" val="74991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they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Actor– This is the initiator of the action, generally the user. They will begin the process generally by doing some action, such as requesting information or trying to purchase goods. </a:t>
            </a:r>
          </a:p>
          <a:p>
            <a:r>
              <a:rPr lang="en-US" dirty="0" smtClean="0"/>
              <a:t>Object – This is other entities in the program, such as classes. They will contain methods or attributes and interact with the actor or other objects in some way</a:t>
            </a:r>
          </a:p>
          <a:p>
            <a:r>
              <a:rPr lang="en-US" dirty="0" smtClean="0"/>
              <a:t>The activation is a bar that symbolizes the object has become active and is alive. Once the bar ends, it means it is no longer in use.</a:t>
            </a:r>
          </a:p>
          <a:p>
            <a:r>
              <a:rPr lang="en-US" dirty="0" smtClean="0"/>
              <a:t>The dotted line that comes from the actor/object represents the lifeline of the object, or a timeline. The closer to the top an object is, the earlier it happens</a:t>
            </a:r>
            <a:endParaRPr lang="en-US" dirty="0"/>
          </a:p>
          <a:p>
            <a:r>
              <a:rPr lang="en-US" dirty="0" smtClean="0"/>
              <a:t>Messages coming from the direction of the actor are messages going further in the program, generally depicted by a solid arrow going to the right. Messages coming back from the program are depicted by a dashed arrow going to the left.</a:t>
            </a:r>
          </a:p>
          <a:p>
            <a:r>
              <a:rPr lang="en-US" dirty="0" smtClean="0"/>
              <a:t>Occasionally a sequence will include an if statement and can have more than one outcome, such as returning an error message, those can be depicted by boxes showing where one case will diverge.</a:t>
            </a:r>
          </a:p>
        </p:txBody>
      </p:sp>
    </p:spTree>
    <p:extLst>
      <p:ext uri="{BB962C8B-B14F-4D97-AF65-F5344CB8AC3E}">
        <p14:creationId xmlns:p14="http://schemas.microsoft.com/office/powerpoint/2010/main" val="214539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in real life: Ordering food at a restaurant</a:t>
            </a:r>
            <a:endParaRPr lang="en-US" dirty="0"/>
          </a:p>
        </p:txBody>
      </p:sp>
      <p:pic>
        <p:nvPicPr>
          <p:cNvPr id="4" name="Content Placeholder 3"/>
          <p:cNvPicPr>
            <a:picLocks noGrp="1" noChangeAspect="1"/>
          </p:cNvPicPr>
          <p:nvPr>
            <p:ph idx="1"/>
          </p:nvPr>
        </p:nvPicPr>
        <p:blipFill>
          <a:blip r:embed="rId2"/>
          <a:stretch>
            <a:fillRect/>
          </a:stretch>
        </p:blipFill>
        <p:spPr>
          <a:xfrm>
            <a:off x="3827432" y="1270000"/>
            <a:ext cx="7043551" cy="5463268"/>
          </a:xfrm>
          <a:prstGeom prst="rect">
            <a:avLst/>
          </a:prstGeom>
        </p:spPr>
      </p:pic>
    </p:spTree>
    <p:extLst>
      <p:ext uri="{BB962C8B-B14F-4D97-AF65-F5344CB8AC3E}">
        <p14:creationId xmlns:p14="http://schemas.microsoft.com/office/powerpoint/2010/main" val="72641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2168897" cy="1320800"/>
          </a:xfrm>
        </p:spPr>
        <p:txBody>
          <a:bodyPr>
            <a:normAutofit fontScale="90000"/>
          </a:bodyPr>
          <a:lstStyle/>
          <a:p>
            <a:r>
              <a:rPr lang="en-US" dirty="0" smtClean="0"/>
              <a:t>Example 2 in a program: Etch-a-sketch program from CIT 262</a:t>
            </a:r>
            <a:endParaRPr lang="en-US" dirty="0"/>
          </a:p>
        </p:txBody>
      </p:sp>
      <p:pic>
        <p:nvPicPr>
          <p:cNvPr id="4" name="Content Placeholder 3"/>
          <p:cNvPicPr>
            <a:picLocks noGrp="1" noChangeAspect="1"/>
          </p:cNvPicPr>
          <p:nvPr>
            <p:ph idx="1"/>
          </p:nvPr>
        </p:nvPicPr>
        <p:blipFill>
          <a:blip r:embed="rId2"/>
          <a:stretch>
            <a:fillRect/>
          </a:stretch>
        </p:blipFill>
        <p:spPr>
          <a:xfrm>
            <a:off x="2846230" y="386367"/>
            <a:ext cx="7534141" cy="6282827"/>
          </a:xfrm>
          <a:prstGeom prst="rect">
            <a:avLst/>
          </a:prstGeom>
        </p:spPr>
      </p:pic>
    </p:spTree>
    <p:extLst>
      <p:ext uri="{BB962C8B-B14F-4D97-AF65-F5344CB8AC3E}">
        <p14:creationId xmlns:p14="http://schemas.microsoft.com/office/powerpoint/2010/main" val="7050382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TotalTime>
  <Words>335</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Sequence Diagrams</vt:lpstr>
      <vt:lpstr>PowerPoint Presentation</vt:lpstr>
      <vt:lpstr>What are they for?</vt:lpstr>
      <vt:lpstr>How they work</vt:lpstr>
      <vt:lpstr>Example 1 in real life: Ordering food at a restaurant</vt:lpstr>
      <vt:lpstr>Example 2 in a program: Etch-a-sketch program from CIT 262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Diagrams</dc:title>
  <dc:creator>Benjamin Greenway</dc:creator>
  <cp:lastModifiedBy>Benjamin Greenway</cp:lastModifiedBy>
  <cp:revision>3</cp:revision>
  <dcterms:created xsi:type="dcterms:W3CDTF">2018-02-08T01:37:53Z</dcterms:created>
  <dcterms:modified xsi:type="dcterms:W3CDTF">2018-02-08T03:30:19Z</dcterms:modified>
</cp:coreProperties>
</file>