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7" r:id="rId2"/>
    <p:sldId id="274" r:id="rId3"/>
    <p:sldId id="269" r:id="rId4"/>
    <p:sldId id="273" r:id="rId5"/>
    <p:sldId id="282" r:id="rId6"/>
    <p:sldId id="272" r:id="rId7"/>
    <p:sldId id="281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8/7/2023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8/7/2023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8/7/2023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8/7/2023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2"/>
            <a:ext cx="10898186" cy="1469180"/>
          </a:xfrm>
        </p:spPr>
        <p:txBody>
          <a:bodyPr/>
          <a:lstStyle/>
          <a:p>
            <a:r>
              <a:rPr lang="en-US" dirty="0"/>
              <a:t>Route Handler-API Development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Development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159" y="2407947"/>
            <a:ext cx="9601200" cy="2262447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rgbClr val="171717"/>
                </a:solidFill>
                <a:effectLst/>
                <a:latin typeface="Inter"/>
              </a:rPr>
              <a:t>Route Handlers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C806E4-F3AF-05F9-8760-145B361A9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3" t="19288" r="18010" b="26861"/>
          <a:stretch/>
        </p:blipFill>
        <p:spPr>
          <a:xfrm>
            <a:off x="1420426" y="1138561"/>
            <a:ext cx="9604359" cy="4232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62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57D10-88AE-3DD8-974F-8E48FCCA0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9" t="25114" r="16554" b="6666"/>
          <a:stretch/>
        </p:blipFill>
        <p:spPr>
          <a:xfrm>
            <a:off x="741821" y="595358"/>
            <a:ext cx="10377474" cy="5667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42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45767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9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311</TotalTime>
  <Words>41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Inter</vt:lpstr>
      <vt:lpstr>Seashells 16x9</vt:lpstr>
      <vt:lpstr>Route Handler-API Development</vt:lpstr>
      <vt:lpstr>Session Agenda</vt:lpstr>
      <vt:lpstr>Route Handlers </vt:lpstr>
      <vt:lpstr>PowerPoint Presentation</vt:lpstr>
      <vt:lpstr>PowerPoint Presentation</vt:lpstr>
      <vt:lpstr>Add a Slide Title - 3</vt:lpstr>
      <vt:lpstr>PowerPoint Presentation</vt:lpstr>
      <vt:lpstr>Add a Slide Title - 4</vt:lpstr>
      <vt:lpstr>Picture with Caption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Handler-API Development</dc:title>
  <dc:creator>Subramanian Murugan</dc:creator>
  <cp:lastModifiedBy>Subramanian Murugan</cp:lastModifiedBy>
  <cp:revision>2</cp:revision>
  <dcterms:created xsi:type="dcterms:W3CDTF">2023-08-07T13:14:22Z</dcterms:created>
  <dcterms:modified xsi:type="dcterms:W3CDTF">2023-08-07T18:26:12Z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