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38" r:id="rId12"/>
    <p:sldId id="313" r:id="rId13"/>
    <p:sldId id="314" r:id="rId14"/>
    <p:sldId id="299" r:id="rId15"/>
    <p:sldId id="297" r:id="rId16"/>
    <p:sldId id="284" r:id="rId17"/>
    <p:sldId id="287" r:id="rId18"/>
    <p:sldId id="286" r:id="rId19"/>
    <p:sldId id="291" r:id="rId20"/>
    <p:sldId id="288" r:id="rId21"/>
    <p:sldId id="289" r:id="rId22"/>
    <p:sldId id="292" r:id="rId23"/>
    <p:sldId id="293" r:id="rId24"/>
    <p:sldId id="294" r:id="rId25"/>
    <p:sldId id="302" r:id="rId26"/>
    <p:sldId id="301" r:id="rId27"/>
    <p:sldId id="303" r:id="rId28"/>
    <p:sldId id="310" r:id="rId29"/>
    <p:sldId id="315" r:id="rId30"/>
    <p:sldId id="316" r:id="rId31"/>
    <p:sldId id="332" r:id="rId32"/>
    <p:sldId id="33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7/27/2021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1232</TotalTime>
  <Words>1756</Words>
  <Application>Microsoft Office PowerPoint</Application>
  <PresentationFormat>Widescreen</PresentationFormat>
  <Paragraphs>153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111</cp:revision>
  <dcterms:created xsi:type="dcterms:W3CDTF">2020-10-02T15:29:57Z</dcterms:created>
  <dcterms:modified xsi:type="dcterms:W3CDTF">2021-07-27T07:13:25Z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