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7" r:id="rId2"/>
    <p:sldId id="337" r:id="rId3"/>
    <p:sldId id="298" r:id="rId4"/>
    <p:sldId id="285" r:id="rId5"/>
    <p:sldId id="312" r:id="rId6"/>
    <p:sldId id="338" r:id="rId7"/>
    <p:sldId id="342" r:id="rId8"/>
    <p:sldId id="313" r:id="rId9"/>
    <p:sldId id="314" r:id="rId10"/>
    <p:sldId id="299" r:id="rId11"/>
    <p:sldId id="297" r:id="rId12"/>
    <p:sldId id="284" r:id="rId13"/>
    <p:sldId id="287" r:id="rId14"/>
    <p:sldId id="339" r:id="rId15"/>
    <p:sldId id="286" r:id="rId16"/>
    <p:sldId id="291" r:id="rId17"/>
    <p:sldId id="288" r:id="rId18"/>
    <p:sldId id="289" r:id="rId19"/>
    <p:sldId id="292" r:id="rId20"/>
    <p:sldId id="293" r:id="rId21"/>
    <p:sldId id="294" r:id="rId22"/>
    <p:sldId id="302" r:id="rId23"/>
    <p:sldId id="301" r:id="rId24"/>
    <p:sldId id="303" r:id="rId25"/>
    <p:sldId id="310" r:id="rId26"/>
    <p:sldId id="315" r:id="rId27"/>
    <p:sldId id="316" r:id="rId28"/>
    <p:sldId id="332" r:id="rId29"/>
    <p:sldId id="333" r:id="rId30"/>
    <p:sldId id="317" r:id="rId31"/>
    <p:sldId id="318" r:id="rId32"/>
    <p:sldId id="319" r:id="rId33"/>
    <p:sldId id="340" r:id="rId34"/>
    <p:sldId id="341" r:id="rId35"/>
    <p:sldId id="2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337"/>
            <p14:sldId id="298"/>
            <p14:sldId id="285"/>
            <p14:sldId id="312"/>
            <p14:sldId id="338"/>
            <p14:sldId id="342"/>
            <p14:sldId id="313"/>
            <p14:sldId id="314"/>
            <p14:sldId id="299"/>
            <p14:sldId id="297"/>
            <p14:sldId id="284"/>
            <p14:sldId id="287"/>
            <p14:sldId id="339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40"/>
            <p14:sldId id="34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5T06:17:32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25823 15734 0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9/26/2022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Node.js –</a:t>
            </a:r>
            <a:r>
              <a:rPr lang="en-US" b="1">
                <a:solidFill>
                  <a:srgbClr val="FF0000"/>
                </a:solidFill>
              </a:rPr>
              <a:t>Non Blocking 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DA4-3519-49E0-957B-A1BD5F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Threading Models and 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824-B308-4C6E-9971-96043C31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dirty="0"/>
              <a:t>Modern Process (JVM) By default is Multi threaded</a:t>
            </a:r>
          </a:p>
          <a:p>
            <a:pPr marL="45720" indent="0" algn="ctr">
              <a:buNone/>
            </a:pPr>
            <a:r>
              <a:rPr lang="en-IN" dirty="0"/>
              <a:t>IO operations can be multi threaded.</a:t>
            </a:r>
          </a:p>
        </p:txBody>
      </p:sp>
    </p:spTree>
    <p:extLst>
      <p:ext uri="{BB962C8B-B14F-4D97-AF65-F5344CB8AC3E}">
        <p14:creationId xmlns:p14="http://schemas.microsoft.com/office/powerpoint/2010/main" val="13151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14:cNvPr>
              <p14:cNvContentPartPr/>
              <p14:nvPr/>
            </p14:nvContentPartPr>
            <p14:xfrm>
              <a:off x="9296280" y="5664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6920" y="565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 .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created to build non blocking io applications on </a:t>
            </a:r>
            <a:r>
              <a:rPr lang="en-IN" b="1" dirty="0" err="1">
                <a:solidFill>
                  <a:srgbClr val="FF0000"/>
                </a:solidFill>
              </a:rPr>
              <a:t>Javascript</a:t>
            </a:r>
            <a:br>
              <a:rPr lang="en-IN" b="1" dirty="0">
                <a:solidFill>
                  <a:srgbClr val="FF0000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B277-13F2-4090-85DE-91E8E571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C05EC-ADEE-4116-95B2-E22A98AB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080075"/>
            <a:ext cx="9254741" cy="4473125"/>
          </a:xfrm>
        </p:spPr>
      </p:pic>
    </p:spTree>
    <p:extLst>
      <p:ext uri="{BB962C8B-B14F-4D97-AF65-F5344CB8AC3E}">
        <p14:creationId xmlns:p14="http://schemas.microsoft.com/office/powerpoint/2010/main" val="28962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1BAF6-DAFC-F004-F5B3-A0458536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" y="1322774"/>
            <a:ext cx="12101253" cy="8409839"/>
          </a:xfrm>
        </p:spPr>
      </p:pic>
    </p:spTree>
    <p:extLst>
      <p:ext uri="{BB962C8B-B14F-4D97-AF65-F5344CB8AC3E}">
        <p14:creationId xmlns:p14="http://schemas.microsoft.com/office/powerpoint/2010/main" val="14925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69039" y="2219330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File Descriptors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6614188" y="3698196"/>
            <a:ext cx="1949604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1287840" y="1458340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8E3AC-818F-207C-6100-1B52B2E7D4B8}"/>
              </a:ext>
            </a:extLst>
          </p:cNvPr>
          <p:cNvSpPr/>
          <p:nvPr/>
        </p:nvSpPr>
        <p:spPr>
          <a:xfrm>
            <a:off x="3920862" y="1403416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Powerpoint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8AEE01-752F-2F25-5211-FA32F2C257C4}"/>
              </a:ext>
            </a:extLst>
          </p:cNvPr>
          <p:cNvSpPr/>
          <p:nvPr/>
        </p:nvSpPr>
        <p:spPr>
          <a:xfrm>
            <a:off x="6469917" y="144834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Notepad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FBCF4-9A8A-DBA2-03D2-A2B940589BD4}"/>
              </a:ext>
            </a:extLst>
          </p:cNvPr>
          <p:cNvSpPr/>
          <p:nvPr/>
        </p:nvSpPr>
        <p:spPr>
          <a:xfrm>
            <a:off x="9102939" y="1370126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35E18-0C62-C642-206B-8B0F9598D033}"/>
              </a:ext>
            </a:extLst>
          </p:cNvPr>
          <p:cNvCxnSpPr>
            <a:cxnSpLocks/>
          </p:cNvCxnSpPr>
          <p:nvPr/>
        </p:nvCxnSpPr>
        <p:spPr>
          <a:xfrm flipH="1">
            <a:off x="2795813" y="2072936"/>
            <a:ext cx="28342" cy="180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6E9665-5F35-D7B1-575E-8658C25C50DB}"/>
              </a:ext>
            </a:extLst>
          </p:cNvPr>
          <p:cNvCxnSpPr>
            <a:cxnSpLocks/>
          </p:cNvCxnSpPr>
          <p:nvPr/>
        </p:nvCxnSpPr>
        <p:spPr>
          <a:xfrm>
            <a:off x="4360470" y="1675659"/>
            <a:ext cx="636816" cy="21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EF963-1693-0F2F-C12B-95BCFB896924}"/>
              </a:ext>
            </a:extLst>
          </p:cNvPr>
          <p:cNvCxnSpPr>
            <a:cxnSpLocks/>
          </p:cNvCxnSpPr>
          <p:nvPr/>
        </p:nvCxnSpPr>
        <p:spPr>
          <a:xfrm>
            <a:off x="7438743" y="2072936"/>
            <a:ext cx="43730" cy="160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017F5D-9DBF-EDD1-3EFD-F2C862C44019}"/>
              </a:ext>
            </a:extLst>
          </p:cNvPr>
          <p:cNvCxnSpPr>
            <a:cxnSpLocks/>
          </p:cNvCxnSpPr>
          <p:nvPr/>
        </p:nvCxnSpPr>
        <p:spPr>
          <a:xfrm flipH="1">
            <a:off x="9234150" y="2127860"/>
            <a:ext cx="946544" cy="16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8DD32-49CF-4260-6D49-C71E6A896AB3}"/>
              </a:ext>
            </a:extLst>
          </p:cNvPr>
          <p:cNvSpPr/>
          <p:nvPr/>
        </p:nvSpPr>
        <p:spPr>
          <a:xfrm>
            <a:off x="9146850" y="3735558"/>
            <a:ext cx="1949604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File Descriptors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B56989-1E3B-A2FC-7EE4-32B52B100203}"/>
              </a:ext>
            </a:extLst>
          </p:cNvPr>
          <p:cNvSpPr/>
          <p:nvPr/>
        </p:nvSpPr>
        <p:spPr>
          <a:xfrm>
            <a:off x="1686227" y="3759322"/>
            <a:ext cx="1949604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File Descriptors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ABD3D7-F583-0DFA-8E26-01ED23427C37}"/>
              </a:ext>
            </a:extLst>
          </p:cNvPr>
          <p:cNvSpPr/>
          <p:nvPr/>
        </p:nvSpPr>
        <p:spPr>
          <a:xfrm>
            <a:off x="4284358" y="3729176"/>
            <a:ext cx="1949604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File Descriptors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36E9F2-FC17-6BCA-24B6-C18F60CA38CC}"/>
              </a:ext>
            </a:extLst>
          </p:cNvPr>
          <p:cNvCxnSpPr/>
          <p:nvPr/>
        </p:nvCxnSpPr>
        <p:spPr>
          <a:xfrm>
            <a:off x="8433685" y="4486458"/>
            <a:ext cx="452762" cy="11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B329B8-7AE6-9B9B-E638-FFBB3D997FAF}"/>
              </a:ext>
            </a:extLst>
          </p:cNvPr>
          <p:cNvCxnSpPr/>
          <p:nvPr/>
        </p:nvCxnSpPr>
        <p:spPr>
          <a:xfrm>
            <a:off x="5455328" y="4542036"/>
            <a:ext cx="452762" cy="11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860CA3-1123-DA29-5F5C-599E4A10F662}"/>
              </a:ext>
            </a:extLst>
          </p:cNvPr>
          <p:cNvCxnSpPr/>
          <p:nvPr/>
        </p:nvCxnSpPr>
        <p:spPr>
          <a:xfrm>
            <a:off x="3259584" y="4738825"/>
            <a:ext cx="452762" cy="11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22DD3A-9D5E-6430-4A17-1ABE3823AA06}"/>
              </a:ext>
            </a:extLst>
          </p:cNvPr>
          <p:cNvCxnSpPr/>
          <p:nvPr/>
        </p:nvCxnSpPr>
        <p:spPr>
          <a:xfrm>
            <a:off x="9895271" y="4467037"/>
            <a:ext cx="452762" cy="11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2ABD8B-C2DC-D186-7940-BC02F309C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7608"/>
              </p:ext>
            </p:extLst>
          </p:nvPr>
        </p:nvGraphicFramePr>
        <p:xfrm>
          <a:off x="691472" y="1270084"/>
          <a:ext cx="3232458" cy="161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91">
                  <a:extLst>
                    <a:ext uri="{9D8B030D-6E8A-4147-A177-3AD203B41FA5}">
                      <a16:colId xmlns:a16="http://schemas.microsoft.com/office/drawing/2014/main" val="1103597940"/>
                    </a:ext>
                  </a:extLst>
                </a:gridCol>
                <a:gridCol w="1140967">
                  <a:extLst>
                    <a:ext uri="{9D8B030D-6E8A-4147-A177-3AD203B41FA5}">
                      <a16:colId xmlns:a16="http://schemas.microsoft.com/office/drawing/2014/main" val="1705471755"/>
                    </a:ext>
                  </a:extLst>
                </a:gridCol>
              </a:tblGrid>
              <a:tr h="440911"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24709"/>
                  </a:ext>
                </a:extLst>
              </a:tr>
              <a:tr h="53040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75846"/>
                  </a:ext>
                </a:extLst>
              </a:tr>
              <a:tr h="62609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5749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047A89-A5C8-6D02-F5DC-5BA29AB7EB91}"/>
              </a:ext>
            </a:extLst>
          </p:cNvPr>
          <p:cNvCxnSpPr/>
          <p:nvPr/>
        </p:nvCxnSpPr>
        <p:spPr>
          <a:xfrm>
            <a:off x="4057095" y="1535837"/>
            <a:ext cx="320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87DB10-9A6B-BF01-7438-BBB9817D8DB9}"/>
              </a:ext>
            </a:extLst>
          </p:cNvPr>
          <p:cNvCxnSpPr/>
          <p:nvPr/>
        </p:nvCxnSpPr>
        <p:spPr>
          <a:xfrm>
            <a:off x="4057095" y="1963445"/>
            <a:ext cx="320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A5D1D7-768B-F899-A3B9-38DB0DBEF42A}"/>
              </a:ext>
            </a:extLst>
          </p:cNvPr>
          <p:cNvCxnSpPr/>
          <p:nvPr/>
        </p:nvCxnSpPr>
        <p:spPr>
          <a:xfrm>
            <a:off x="4057095" y="2549371"/>
            <a:ext cx="320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A633FD-0A83-BBF2-6E6A-8BBEBB1EE9D5}"/>
              </a:ext>
            </a:extLst>
          </p:cNvPr>
          <p:cNvSpPr txBox="1"/>
          <p:nvPr/>
        </p:nvSpPr>
        <p:spPr>
          <a:xfrm>
            <a:off x="7412854" y="1535837"/>
            <a:ext cx="1105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Keyboard</a:t>
            </a:r>
          </a:p>
          <a:p>
            <a:r>
              <a:rPr lang="en-IN" dirty="0"/>
              <a:t>Monitor</a:t>
            </a:r>
          </a:p>
          <a:p>
            <a:endParaRPr lang="en-IN" dirty="0"/>
          </a:p>
          <a:p>
            <a:r>
              <a:rPr lang="en-IN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1688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2274</TotalTime>
  <Words>1459</Words>
  <Application>Microsoft Office PowerPoint</Application>
  <PresentationFormat>Widescreen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Corbel</vt:lpstr>
      <vt:lpstr>medium-content-serif-font</vt:lpstr>
      <vt:lpstr>Open Sans</vt:lpstr>
      <vt:lpstr>Roboto</vt:lpstr>
      <vt:lpstr>Seashells 16x9</vt:lpstr>
      <vt:lpstr>Node.js –Non Blocking IO</vt:lpstr>
      <vt:lpstr>Node .js created to build non blocking io applications on Javascript 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Threading Models and IO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Node js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131</cp:revision>
  <dcterms:created xsi:type="dcterms:W3CDTF">2020-10-02T15:29:57Z</dcterms:created>
  <dcterms:modified xsi:type="dcterms:W3CDTF">2022-09-26T11:54:52Z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