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D71C-5BB4-701C-DD4A-3F8BF2EB3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BE5EE-D1E5-D0D5-7557-C2554805C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5E0E1-F209-97D9-51FD-9ECFF820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06AD-DF04-4010-9222-5F0C9955E64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D7A85-3664-DE89-89D6-4C7D918C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B2A0A-0BF6-BF93-3147-5D74A9FC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7F71-1E79-49FF-9A48-B1675CB3E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43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5676-C7FD-63E1-864F-C73F3287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F8BB6-2CB6-46B7-6068-3B817C344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926C1-A362-471C-3661-4F38FBCA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06AD-DF04-4010-9222-5F0C9955E64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6D21-1B0D-3458-06A9-72F8F2FA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9E87-1484-C880-4559-9BE0FFD8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7F71-1E79-49FF-9A48-B1675CB3E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32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3AC9F-8C15-46FF-70E9-A5CA7CF8C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9D9D9-D8A2-D386-5B76-D5EA4E78A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D1CF7-066B-CACB-D80C-0BA4E72A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06AD-DF04-4010-9222-5F0C9955E64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109BC-5DB7-2094-7846-3BDC8C11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8BC33-0F00-133D-42E9-8FA4126E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7F71-1E79-49FF-9A48-B1675CB3E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4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5A30-D8B2-C64B-76F1-D850D154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DDF9-A98D-D64E-E5EF-3262CCD7C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61E0-2929-67AF-64A6-19689DF2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06AD-DF04-4010-9222-5F0C9955E64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2B8CB-A003-C2F1-E099-B48C3A3F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613E3-D5A7-4782-9F84-DCF098B9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7F71-1E79-49FF-9A48-B1675CB3E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83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9C02-43A6-1481-0D3D-67720F26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5F6B0-05F3-493E-9D29-EA1545AE0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53BE-BA63-DD59-B828-582C803F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06AD-DF04-4010-9222-5F0C9955E64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B7BD-8602-116F-5FA4-3A3EA9D6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BBBB-6817-8B39-8B38-39F98D64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7F71-1E79-49FF-9A48-B1675CB3E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42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25C4-7A3C-8180-BB8F-759C1639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F3BF-CEC4-DFCE-8CB8-D7E77A3ED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E78C8-2A4B-D43B-A786-A1CBD5400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21A43-4E86-1605-38A4-AC3514A5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06AD-DF04-4010-9222-5F0C9955E64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ACA8A-1A71-DB3E-CB72-C7C0B97F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E3F2C-6E10-B015-AB01-6898F0E8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7F71-1E79-49FF-9A48-B1675CB3E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02B2-5C83-A880-7013-4A727897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CB32A-B992-1B7B-B63A-D93AE9F43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5A18B-55EB-7BA6-CBF2-D8D2194DB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01237-66DC-A1BF-EE58-B01ABD246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CF387-E25C-5204-3328-71FCB4BB1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ED919-2BC5-77E5-68AD-69A08F7D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06AD-DF04-4010-9222-5F0C9955E64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19710-AA50-0476-1A1B-A8BA72B8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E560F-EDE5-EE24-D8B9-DB5273EC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7F71-1E79-49FF-9A48-B1675CB3E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70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EFBE-BE17-B530-4193-868059B5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9CFDD-CDEF-D7D0-8BB2-76946321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06AD-DF04-4010-9222-5F0C9955E64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DD29E-3C4A-88B0-99D3-3555F9F1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E9F4A-B4A7-D09F-58C4-F4D6655D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7F71-1E79-49FF-9A48-B1675CB3E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81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D8444-60F7-74E3-F9BA-AFE98702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06AD-DF04-4010-9222-5F0C9955E64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2A536-0FD4-3984-5C14-28C4CC6F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A5155-97DE-47D6-386E-5FDEF076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7F71-1E79-49FF-9A48-B1675CB3E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41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1E68-3609-3593-1C57-B4A33A9C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6E27F-282E-68B7-13CE-374465AF3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C68E1-1862-23A6-1A86-0B117A0AF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4A113-C95F-8BC1-C388-BBB2D037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06AD-DF04-4010-9222-5F0C9955E64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8B13C-2F39-2EC7-44A4-6A0CB041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E84C5-22E5-E386-88C5-3E8977D1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7F71-1E79-49FF-9A48-B1675CB3E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13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389C-3DD8-9D00-AD9C-FAEE4621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62003-331A-76FA-94F3-16B711584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1DC23-6191-D41B-AE9D-7D800D2BB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2AD2B-33EB-492E-5E63-F10A058A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06AD-DF04-4010-9222-5F0C9955E64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5EEE5-D65B-F48E-4940-95D18AA8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A9736-0ED9-A881-96E1-18CA2CC4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7F71-1E79-49FF-9A48-B1675CB3E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8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BDFEC-F050-0F2A-FB2E-64E78732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96E91-B6F6-5F9C-AF00-228E5FB7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8605D-8F46-D9C1-4D73-084382487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D06AD-DF04-4010-9222-5F0C9955E64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D22E8-D499-3A71-A5AD-7FF765F90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A70C0-E756-E7C5-3544-1CEF712E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C7F71-1E79-49FF-9A48-B1675CB3E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51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tecture">
            <a:extLst>
              <a:ext uri="{FF2B5EF4-FFF2-40B4-BE49-F238E27FC236}">
                <a16:creationId xmlns:a16="http://schemas.microsoft.com/office/drawing/2014/main" id="{48FB79CB-4A62-CB35-882F-DA4E7016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9488"/>
            <a:ext cx="12192000" cy="48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89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Subramanian Murugan</dc:creator>
  <cp:lastModifiedBy>Subramanian Murugan</cp:lastModifiedBy>
  <cp:revision>1</cp:revision>
  <dcterms:created xsi:type="dcterms:W3CDTF">2023-11-06T10:02:52Z</dcterms:created>
  <dcterms:modified xsi:type="dcterms:W3CDTF">2023-11-06T10:04:27Z</dcterms:modified>
</cp:coreProperties>
</file>