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7" r:id="rId2"/>
    <p:sldId id="274" r:id="rId3"/>
    <p:sldId id="269" r:id="rId4"/>
    <p:sldId id="334" r:id="rId5"/>
    <p:sldId id="335" r:id="rId6"/>
    <p:sldId id="336" r:id="rId7"/>
    <p:sldId id="337" r:id="rId8"/>
    <p:sldId id="298" r:id="rId9"/>
    <p:sldId id="285" r:id="rId10"/>
    <p:sldId id="312" r:id="rId11"/>
    <p:sldId id="338" r:id="rId12"/>
    <p:sldId id="313" r:id="rId13"/>
    <p:sldId id="314" r:id="rId14"/>
    <p:sldId id="299" r:id="rId15"/>
    <p:sldId id="297" r:id="rId16"/>
    <p:sldId id="284" r:id="rId17"/>
    <p:sldId id="287" r:id="rId18"/>
    <p:sldId id="286" r:id="rId19"/>
    <p:sldId id="291" r:id="rId20"/>
    <p:sldId id="288" r:id="rId21"/>
    <p:sldId id="289" r:id="rId22"/>
    <p:sldId id="292" r:id="rId23"/>
    <p:sldId id="293" r:id="rId24"/>
    <p:sldId id="294" r:id="rId25"/>
    <p:sldId id="302" r:id="rId26"/>
    <p:sldId id="301" r:id="rId27"/>
    <p:sldId id="303" r:id="rId28"/>
    <p:sldId id="310" r:id="rId29"/>
    <p:sldId id="315" r:id="rId30"/>
    <p:sldId id="316" r:id="rId31"/>
    <p:sldId id="332" r:id="rId32"/>
    <p:sldId id="333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8" r:id="rId44"/>
    <p:sldId id="327" r:id="rId45"/>
    <p:sldId id="329" r:id="rId46"/>
    <p:sldId id="330" r:id="rId47"/>
    <p:sldId id="331" r:id="rId48"/>
    <p:sldId id="28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274"/>
            <p14:sldId id="269"/>
            <p14:sldId id="334"/>
            <p14:sldId id="335"/>
            <p14:sldId id="336"/>
            <p14:sldId id="337"/>
            <p14:sldId id="298"/>
            <p14:sldId id="285"/>
            <p14:sldId id="312"/>
            <p14:sldId id="338"/>
            <p14:sldId id="313"/>
            <p14:sldId id="314"/>
            <p14:sldId id="299"/>
            <p14:sldId id="297"/>
            <p14:sldId id="284"/>
            <p14:sldId id="287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29"/>
            <p14:sldId id="330"/>
            <p14:sldId id="33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10/29/2020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Eclipse Vert.x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sz="2800" b="1" dirty="0">
                <a:solidFill>
                  <a:srgbClr val="FF0000"/>
                </a:solidFill>
              </a:rPr>
              <a:t>IO Low Level Implementation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5159B3-AF83-44E4-8C61-46BBF7B2B237}"/>
              </a:ext>
            </a:extLst>
          </p:cNvPr>
          <p:cNvSpPr/>
          <p:nvPr/>
        </p:nvSpPr>
        <p:spPr>
          <a:xfrm>
            <a:off x="985421" y="2272683"/>
            <a:ext cx="10493405" cy="2352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4ED9-523C-4160-B66A-23CFF2A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849293"/>
          </a:xfrm>
        </p:spPr>
        <p:txBody>
          <a:bodyPr/>
          <a:lstStyle/>
          <a:p>
            <a:r>
              <a:rPr lang="en-IN" dirty="0"/>
              <a:t>OS IO Layer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2DD1D-474C-4351-8F48-BB335C3BBA7E}"/>
              </a:ext>
            </a:extLst>
          </p:cNvPr>
          <p:cNvSpPr/>
          <p:nvPr/>
        </p:nvSpPr>
        <p:spPr>
          <a:xfrm>
            <a:off x="1293813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46E-7B5E-4681-A178-B2CF490201AD}"/>
              </a:ext>
            </a:extLst>
          </p:cNvPr>
          <p:cNvSpPr/>
          <p:nvPr/>
        </p:nvSpPr>
        <p:spPr>
          <a:xfrm>
            <a:off x="4939575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-Device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360E8-30CD-4F23-8C42-CE5D94E447DE}"/>
              </a:ext>
            </a:extLst>
          </p:cNvPr>
          <p:cNvSpPr/>
          <p:nvPr/>
        </p:nvSpPr>
        <p:spPr>
          <a:xfrm>
            <a:off x="8585338" y="5726097"/>
            <a:ext cx="2893490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D85BE3-6C44-4261-8AC7-22BA194DE3D0}"/>
              </a:ext>
            </a:extLst>
          </p:cNvPr>
          <p:cNvSpPr/>
          <p:nvPr/>
        </p:nvSpPr>
        <p:spPr>
          <a:xfrm>
            <a:off x="1117422" y="4762130"/>
            <a:ext cx="10185015" cy="827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3101-F4EB-42AC-B19B-B3E34F773A2E}"/>
              </a:ext>
            </a:extLst>
          </p:cNvPr>
          <p:cNvSpPr/>
          <p:nvPr/>
        </p:nvSpPr>
        <p:spPr>
          <a:xfrm>
            <a:off x="1117422" y="3550697"/>
            <a:ext cx="1018501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– File Descriptors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683EB-C400-4DFD-85BE-6BCDBAF9C1AC}"/>
              </a:ext>
            </a:extLst>
          </p:cNvPr>
          <p:cNvSpPr/>
          <p:nvPr/>
        </p:nvSpPr>
        <p:spPr>
          <a:xfrm>
            <a:off x="1172484" y="2476128"/>
            <a:ext cx="10185015" cy="827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 Space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18F374-9A55-4E78-90AB-CE3D7502A5D0}"/>
              </a:ext>
            </a:extLst>
          </p:cNvPr>
          <p:cNvSpPr/>
          <p:nvPr/>
        </p:nvSpPr>
        <p:spPr>
          <a:xfrm>
            <a:off x="2090690" y="1466299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Application-Tomcat</a:t>
            </a:r>
          </a:p>
        </p:txBody>
      </p:sp>
    </p:spTree>
    <p:extLst>
      <p:ext uri="{BB962C8B-B14F-4D97-AF65-F5344CB8AC3E}">
        <p14:creationId xmlns:p14="http://schemas.microsoft.com/office/powerpoint/2010/main" val="885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96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46" y="5270829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indent="-571500">
              <a:buFont typeface="+mj-lt"/>
              <a:buAutoNum type="romanUcPeriod"/>
            </a:pPr>
            <a:r>
              <a:rPr lang="en-US" dirty="0"/>
              <a:t>What is Eclipse Vert.x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61455"/>
              </p:ext>
            </p:extLst>
          </p:nvPr>
        </p:nvGraphicFramePr>
        <p:xfrm>
          <a:off x="1196158" y="5046435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What is Eclipse Vert.x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D3-E122-475C-B076-1A52822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and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244-E421-4FDF-9CE9-CE742F9D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26" y="3124940"/>
            <a:ext cx="9601198" cy="1553592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3200" dirty="0"/>
              <a:t>Java does not support for non blocking api until java 7.</a:t>
            </a:r>
          </a:p>
          <a:p>
            <a:pPr marL="45720" indent="0" algn="ctr">
              <a:buNone/>
            </a:pPr>
            <a:r>
              <a:rPr lang="en-IN" sz="3200" dirty="0"/>
              <a:t>Java 7 Added new non blocking version of IO called NIO.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3E-BE4A-4E6C-B3D5-6C2AA4B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8BB-026E-4939-9D93-4DC9ECCA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provide higher-level protocol-specific helpers, like for writing HTTP clients and servers.</a:t>
            </a:r>
          </a:p>
          <a:p>
            <a:r>
              <a:rPr lang="en-US" dirty="0"/>
              <a:t>Also, </a:t>
            </a:r>
            <a:r>
              <a:rPr lang="en-US" dirty="0" err="1"/>
              <a:t>java.nio</a:t>
            </a:r>
            <a:r>
              <a:rPr lang="en-US" dirty="0"/>
              <a:t> does not prescribe a threading model, which is still important to properly utilize CPU cores, handle asynchronous I/O events, and articulate the application processing logic.</a:t>
            </a:r>
          </a:p>
          <a:p>
            <a:r>
              <a:rPr lang="en-US" dirty="0"/>
              <a:t>This is why, in practice, developers rarely deal with Java NIO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7EB-C63A-4AAC-9E06-D7BEC55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131F-B713-45DE-89FD-A4CA77F1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37" y="3048001"/>
            <a:ext cx="9601198" cy="1766655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Netty is a NIO client server framework which enables quick and easy development of network applications such as protocol servers and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80F-5060-42EF-97D7-42EAE6E8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6CAE-40EA-41AF-938F-87E2E0CC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91" y="1777360"/>
            <a:ext cx="8124417" cy="4775840"/>
          </a:xfrm>
        </p:spPr>
      </p:pic>
    </p:spTree>
    <p:extLst>
      <p:ext uri="{BB962C8B-B14F-4D97-AF65-F5344CB8AC3E}">
        <p14:creationId xmlns:p14="http://schemas.microsoft.com/office/powerpoint/2010/main" val="1082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11" y="1811045"/>
            <a:ext cx="9775054" cy="380852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Roboto"/>
              </a:rPr>
              <a:t>Open Source Project started in 2012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By Tim fox under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Eclipse/Apache licensing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To build modern distributed Application on JVM</a:t>
            </a:r>
          </a:p>
        </p:txBody>
      </p:sp>
    </p:spTree>
    <p:extLst>
      <p:ext uri="{BB962C8B-B14F-4D97-AF65-F5344CB8AC3E}">
        <p14:creationId xmlns:p14="http://schemas.microsoft.com/office/powerpoint/2010/main" val="34858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839-39B7-475F-A6ED-718850D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Birth of Vertx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7C91-3C81-46E2-9D19-00DE9940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800" dirty="0"/>
              <a:t>Vertx was born to simulate Node.js Capability on JVM.  initially it was named "Node.X"</a:t>
            </a:r>
          </a:p>
          <a:p>
            <a:r>
              <a:rPr lang="en-US" sz="3800" dirty="0"/>
              <a:t>A core project, called vertx-core, provides the APIs for asynchronous programming, non-blocking I/O, streaming, and convenient access to networked protocols such as TCP, UDP, DNS, HTTP or Web Sockets,</a:t>
            </a:r>
          </a:p>
          <a:p>
            <a:r>
              <a:rPr lang="en-US" sz="3800" dirty="0"/>
              <a:t>Vertx is industry ready , polyglot toolkit for building Nonblocking, evented io applications.</a:t>
            </a:r>
          </a:p>
          <a:p>
            <a:r>
              <a:rPr lang="en-US" sz="3800" dirty="0"/>
              <a:t>Vertx has been built on the top of Netty Core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882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BBA-ADF3-42A3-9642-8465CA30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04" y="2636668"/>
            <a:ext cx="9601200" cy="15328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Vertx binds Netty at Core , Netty communicates Epoll, Kqueue, IOCP Framework</a:t>
            </a:r>
          </a:p>
        </p:txBody>
      </p:sp>
    </p:spTree>
    <p:extLst>
      <p:ext uri="{BB962C8B-B14F-4D97-AF65-F5344CB8AC3E}">
        <p14:creationId xmlns:p14="http://schemas.microsoft.com/office/powerpoint/2010/main" val="41987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83AE8-928D-4005-9F5E-79E24A6B30DB}"/>
              </a:ext>
            </a:extLst>
          </p:cNvPr>
          <p:cNvSpPr/>
          <p:nvPr/>
        </p:nvSpPr>
        <p:spPr>
          <a:xfrm>
            <a:off x="3204838" y="4182860"/>
            <a:ext cx="4678532" cy="1074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NIO - JVM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A111F-C6D3-41E1-8976-BB1C96242A5F}"/>
              </a:ext>
            </a:extLst>
          </p:cNvPr>
          <p:cNvSpPr/>
          <p:nvPr/>
        </p:nvSpPr>
        <p:spPr>
          <a:xfrm>
            <a:off x="3204838" y="1448540"/>
            <a:ext cx="4678532" cy="1074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Vertx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C9147-7D4D-45A3-9717-174941D83C16}"/>
              </a:ext>
            </a:extLst>
          </p:cNvPr>
          <p:cNvSpPr/>
          <p:nvPr/>
        </p:nvSpPr>
        <p:spPr>
          <a:xfrm>
            <a:off x="3204838" y="2815700"/>
            <a:ext cx="4678532" cy="107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Netty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35C92-14AD-487C-A9EE-1B61360AFCA8}"/>
              </a:ext>
            </a:extLst>
          </p:cNvPr>
          <p:cNvSpPr/>
          <p:nvPr/>
        </p:nvSpPr>
        <p:spPr>
          <a:xfrm>
            <a:off x="1340528" y="5550020"/>
            <a:ext cx="2974020" cy="10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43C04-2007-4980-992A-151EF48FF4D6}"/>
              </a:ext>
            </a:extLst>
          </p:cNvPr>
          <p:cNvSpPr/>
          <p:nvPr/>
        </p:nvSpPr>
        <p:spPr>
          <a:xfrm>
            <a:off x="4643020" y="5550020"/>
            <a:ext cx="3382393" cy="1074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KQueue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95867-3D0F-4C2E-BC3F-35F542E9C138}"/>
              </a:ext>
            </a:extLst>
          </p:cNvPr>
          <p:cNvSpPr/>
          <p:nvPr/>
        </p:nvSpPr>
        <p:spPr>
          <a:xfrm>
            <a:off x="8220722" y="5550020"/>
            <a:ext cx="3773010" cy="10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32056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152-FFC7-4B6B-B4BA-6E3D8858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00" y="3136776"/>
            <a:ext cx="9601200" cy="1219200"/>
          </a:xfrm>
        </p:spPr>
        <p:txBody>
          <a:bodyPr/>
          <a:lstStyle/>
          <a:p>
            <a:pPr algn="ctr"/>
            <a:r>
              <a:rPr lang="en-IN" dirty="0"/>
              <a:t>Vertx Concurrency Model</a:t>
            </a:r>
          </a:p>
        </p:txBody>
      </p:sp>
    </p:spTree>
    <p:extLst>
      <p:ext uri="{BB962C8B-B14F-4D97-AF65-F5344CB8AC3E}">
        <p14:creationId xmlns:p14="http://schemas.microsoft.com/office/powerpoint/2010/main" val="3475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80F49-CB07-4F41-BD08-061819ED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35006"/>
            <a:ext cx="4474345" cy="4578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C9851-B223-4C6A-90FA-BC7655B2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517755"/>
            <a:ext cx="5344496" cy="49737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B2F09-A96F-4AB9-9461-216ABEDFDF36}"/>
              </a:ext>
            </a:extLst>
          </p:cNvPr>
          <p:cNvCxnSpPr/>
          <p:nvPr/>
        </p:nvCxnSpPr>
        <p:spPr>
          <a:xfrm>
            <a:off x="4536489" y="896645"/>
            <a:ext cx="2450237" cy="390617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7CFC-B916-49B6-A3CA-F2C33D503919}"/>
              </a:ext>
            </a:extLst>
          </p:cNvPr>
          <p:cNvSpPr txBox="1"/>
          <p:nvPr/>
        </p:nvSpPr>
        <p:spPr>
          <a:xfrm>
            <a:off x="745724" y="5491531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Vertx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11138-ADA9-41A0-A555-A425D4ADFE8A}"/>
              </a:ext>
            </a:extLst>
          </p:cNvPr>
          <p:cNvSpPr txBox="1"/>
          <p:nvPr/>
        </p:nvSpPr>
        <p:spPr>
          <a:xfrm>
            <a:off x="7661429" y="5500193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Operating System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F896C6-CB71-42DA-B890-6D3685A0532B}"/>
              </a:ext>
            </a:extLst>
          </p:cNvPr>
          <p:cNvSpPr/>
          <p:nvPr/>
        </p:nvSpPr>
        <p:spPr>
          <a:xfrm>
            <a:off x="4944861" y="781234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28E746-1D75-46FA-9C29-398C5078B180}"/>
              </a:ext>
            </a:extLst>
          </p:cNvPr>
          <p:cNvSpPr/>
          <p:nvPr/>
        </p:nvSpPr>
        <p:spPr>
          <a:xfrm>
            <a:off x="5459765" y="884805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9415F-D43D-4823-99EC-A17F95D9DB18}"/>
              </a:ext>
            </a:extLst>
          </p:cNvPr>
          <p:cNvSpPr/>
          <p:nvPr/>
        </p:nvSpPr>
        <p:spPr>
          <a:xfrm>
            <a:off x="6134469" y="995777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6B704-BC77-48FB-AD4D-3D691AB2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963946"/>
            <a:ext cx="6823355" cy="5267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89D9E-D27A-4106-98C5-6E7424265D24}"/>
              </a:ext>
            </a:extLst>
          </p:cNvPr>
          <p:cNvSpPr/>
          <p:nvPr/>
        </p:nvSpPr>
        <p:spPr>
          <a:xfrm>
            <a:off x="7688062" y="963946"/>
            <a:ext cx="4091991" cy="526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12*2=24</a:t>
            </a:r>
          </a:p>
        </p:txBody>
      </p:sp>
    </p:spTree>
    <p:extLst>
      <p:ext uri="{BB962C8B-B14F-4D97-AF65-F5344CB8AC3E}">
        <p14:creationId xmlns:p14="http://schemas.microsoft.com/office/powerpoint/2010/main" val="31605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5D399-0364-44EE-9B39-37BC29B1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73" y="513703"/>
            <a:ext cx="4408643" cy="21907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4F2866-8450-4241-96F5-9B9F2713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2" y="302119"/>
            <a:ext cx="4408643" cy="2190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E3EAC29-83E8-4C55-9110-ACC1B12A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04" y="3498079"/>
            <a:ext cx="4408643" cy="2190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9E4B3E6-3060-4D27-B09A-A07A1847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1" y="3429000"/>
            <a:ext cx="4408643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5A4B-E3B9-4C63-8212-0073DE64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285-3A8C-4CD8-AD8E-C55DD02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Callbacks are functions/api registered to handle event notification.</a:t>
            </a:r>
          </a:p>
          <a:p>
            <a:r>
              <a:rPr lang="en-IN" dirty="0"/>
              <a:t>Callbacks are registered in the task queues.</a:t>
            </a:r>
          </a:p>
          <a:p>
            <a:r>
              <a:rPr lang="en-IN" dirty="0"/>
              <a:t>As soon as event arrived , Event loop thread assign handler to deliver results to caller.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589103"/>
            <a:ext cx="10503023" cy="38802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Eclipse Vert.x is polyglot -</a:t>
            </a:r>
            <a:r>
              <a:rPr lang="en-IN" b="1" dirty="0">
                <a:solidFill>
                  <a:schemeClr val="tx2"/>
                </a:solidFill>
              </a:rPr>
              <a:t> languages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language</a:t>
            </a:r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 Interoperability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 err="1">
                <a:solidFill>
                  <a:srgbClr val="C00000"/>
                </a:solidFill>
              </a:rPr>
              <a:t>Vert.never</a:t>
            </a:r>
            <a:r>
              <a:rPr lang="en-IN" b="1" dirty="0">
                <a:solidFill>
                  <a:srgbClr val="C00000"/>
                </a:solidFill>
              </a:rPr>
              <a:t> preaches which language is best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F4860A-4865-42EB-A011-18D2557E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196"/>
            <a:ext cx="11904956" cy="584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0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Vert.x created to build non blocking io applications on JVM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chemeClr val="tx2"/>
                </a:solidFill>
              </a:rPr>
              <a:t>using functional style, Reactive, </a:t>
            </a:r>
            <a:r>
              <a:rPr lang="en-IN" b="1" dirty="0" err="1">
                <a:solidFill>
                  <a:schemeClr val="tx2"/>
                </a:solidFill>
              </a:rPr>
              <a:t>declarative,event</a:t>
            </a:r>
            <a:r>
              <a:rPr lang="en-IN" b="1" dirty="0">
                <a:solidFill>
                  <a:schemeClr val="tx2"/>
                </a:solidFill>
              </a:rPr>
              <a:t> driven paradigms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1126</TotalTime>
  <Words>1735</Words>
  <Application>Microsoft Office PowerPoint</Application>
  <PresentationFormat>Widescreen</PresentationFormat>
  <Paragraphs>152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Corbel</vt:lpstr>
      <vt:lpstr>medium-content-serif-font</vt:lpstr>
      <vt:lpstr>Open Sans</vt:lpstr>
      <vt:lpstr>Roboto</vt:lpstr>
      <vt:lpstr>Seashells 16x9</vt:lpstr>
      <vt:lpstr>Eclipse Vert.x</vt:lpstr>
      <vt:lpstr>Agenda</vt:lpstr>
      <vt:lpstr>What is Eclipse Vert.x</vt:lpstr>
      <vt:lpstr>Open Source Project started in 2012 By Tim fox under Eclipse/Apache licensing To build modern distributed Application on JVM</vt:lpstr>
      <vt:lpstr>Eclipse Vert.x is polyglot - languages language  Interoperability Vert.never preaches which language is best</vt:lpstr>
      <vt:lpstr>PowerPoint Presentation</vt:lpstr>
      <vt:lpstr>Vert.x created to build non blocking io applications on JVM using functional style, Reactive, declarative,event driven paradigms</vt:lpstr>
      <vt:lpstr>IO Demystification</vt:lpstr>
      <vt:lpstr>IO</vt:lpstr>
      <vt:lpstr>File Descriptors IO Low Level Implementation</vt:lpstr>
      <vt:lpstr>OS IO Layer Architecture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Java and io</vt:lpstr>
      <vt:lpstr>Problems with NIO</vt:lpstr>
      <vt:lpstr>Netty</vt:lpstr>
      <vt:lpstr>Netty</vt:lpstr>
      <vt:lpstr>Birth of Vertx Project</vt:lpstr>
      <vt:lpstr>Vertx binds Netty at Core , Netty communicates Epoll, Kqueue, IOCP Framework</vt:lpstr>
      <vt:lpstr>PowerPoint Presentation</vt:lpstr>
      <vt:lpstr>Vertx Concurrency Model</vt:lpstr>
      <vt:lpstr>PowerPoint Presentation</vt:lpstr>
      <vt:lpstr>PowerPoint Presentation</vt:lpstr>
      <vt:lpstr>PowerPoint Presentation</vt:lpstr>
      <vt:lpstr>Events and Callbacks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108</cp:revision>
  <dcterms:created xsi:type="dcterms:W3CDTF">2020-10-02T15:29:57Z</dcterms:created>
  <dcterms:modified xsi:type="dcterms:W3CDTF">2020-10-29T08:46:40Z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